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22.xml"/>
  <Override ContentType="application/vnd.openxmlformats-officedocument.presentationml.notesSlide+xml" PartName="/ppt/notesSlides/notesSlide311.xml"/>
  <Override ContentType="application/vnd.openxmlformats-officedocument.presentationml.notesSlide+xml" PartName="/ppt/notesSlides/notesSlide397.xml"/>
  <Override ContentType="application/vnd.openxmlformats-officedocument.presentationml.notesSlide+xml" PartName="/ppt/notesSlides/notesSlide125.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486.xml"/>
  <Override ContentType="application/vnd.openxmlformats-officedocument.presentationml.notesSlide+xml" PartName="/ppt/notesSlides/notesSlide206.xml"/>
  <Override ContentType="application/vnd.openxmlformats-officedocument.presentationml.notesSlide+xml" PartName="/ppt/notesSlides/notesSlide230.xml"/>
  <Override ContentType="application/vnd.openxmlformats-officedocument.presentationml.notesSlide+xml" PartName="/ppt/notesSlides/notesSlide494.xml"/>
  <Override ContentType="application/vnd.openxmlformats-officedocument.presentationml.notesSlide+xml" PartName="/ppt/notesSlides/notesSlide133.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303.xml"/>
  <Override ContentType="application/vnd.openxmlformats-officedocument.presentationml.notesSlide+xml" PartName="/ppt/notesSlides/notesSlide389.xml"/>
  <Override ContentType="application/vnd.openxmlformats-officedocument.presentationml.notesSlide+xml" PartName="/ppt/notesSlides/notesSlide400.xml"/>
  <Override ContentType="application/vnd.openxmlformats-officedocument.presentationml.notesSlide+xml" PartName="/ppt/notesSlides/notesSlide478.xml"/>
  <Override ContentType="application/vnd.openxmlformats-officedocument.presentationml.notesSlide+xml" PartName="/ppt/notesSlides/notesSlide214.xml"/>
  <Override ContentType="application/vnd.openxmlformats-officedocument.presentationml.notesSlide+xml" PartName="/ppt/notesSlides/notesSlide1.xml"/>
  <Override ContentType="application/vnd.openxmlformats-officedocument.presentationml.notesSlide+xml" PartName="/ppt/notesSlides/notesSlide390.xml"/>
  <Override ContentType="application/vnd.openxmlformats-officedocument.presentationml.notesSlide+xml" PartName="/ppt/notesSlides/notesSlide407.xml"/>
  <Override ContentType="application/vnd.openxmlformats-officedocument.presentationml.notesSlide+xml" PartName="/ppt/notesSlides/notesSlide196.xml"/>
  <Override ContentType="application/vnd.openxmlformats-officedocument.presentationml.notesSlide+xml" PartName="/ppt/notesSlides/notesSlide423.xml"/>
  <Override ContentType="application/vnd.openxmlformats-officedocument.presentationml.notesSlide+xml" PartName="/ppt/notesSlides/notesSlide148.xml"/>
  <Override ContentType="application/vnd.openxmlformats-officedocument.presentationml.notesSlide+xml" PartName="/ppt/notesSlides/notesSlide520.xml"/>
  <Override ContentType="application/vnd.openxmlformats-officedocument.presentationml.notesSlide+xml" PartName="/ppt/notesSlides/notesSlide39.xml"/>
  <Override ContentType="application/vnd.openxmlformats-officedocument.presentationml.notesSlide+xml" PartName="/ppt/notesSlides/notesSlide293.xml"/>
  <Override ContentType="application/vnd.openxmlformats-officedocument.presentationml.notesSlide+xml" PartName="/ppt/notesSlides/notesSlide277.xml"/>
  <Override ContentType="application/vnd.openxmlformats-officedocument.presentationml.notesSlide+xml" PartName="/ppt/notesSlides/notesSlide455.xml"/>
  <Override ContentType="application/vnd.openxmlformats-officedocument.presentationml.notesSlide+xml" PartName="/ppt/notesSlides/notesSlide87.xml"/>
  <Override ContentType="application/vnd.openxmlformats-officedocument.presentationml.notesSlide+xml" PartName="/ppt/notesSlides/notesSlide471.xml"/>
  <Override ContentType="application/vnd.openxmlformats-officedocument.presentationml.notesSlide+xml" PartName="/ppt/notesSlides/notesSlide141.xml"/>
  <Override ContentType="application/vnd.openxmlformats-officedocument.presentationml.notesSlide+xml" PartName="/ppt/notesSlides/notesSlide326.xml"/>
  <Override ContentType="application/vnd.openxmlformats-officedocument.presentationml.notesSlide+xml" PartName="/ppt/notesSlides/notesSlide110.xml"/>
  <Override ContentType="application/vnd.openxmlformats-officedocument.presentationml.notesSlide+xml" PartName="/ppt/notesSlides/notesSlide374.xml"/>
  <Override ContentType="application/vnd.openxmlformats-officedocument.presentationml.notesSlide+xml" PartName="/ppt/notesSlides/notesSlide504.xml"/>
  <Override ContentType="application/vnd.openxmlformats-officedocument.presentationml.notesSlide+xml" PartName="/ppt/notesSlides/notesSlide229.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261.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358.xml"/>
  <Override ContentType="application/vnd.openxmlformats-officedocument.presentationml.notesSlide+xml" PartName="/ppt/notesSlides/notesSlide342.xml"/>
  <Override ContentType="application/vnd.openxmlformats-officedocument.presentationml.notesSlide+xml" PartName="/ppt/notesSlides/notesSlide270.xml"/>
  <Override ContentType="application/vnd.openxmlformats-officedocument.presentationml.notesSlide+xml" PartName="/ppt/notesSlides/notesSlide447.xml"/>
  <Override ContentType="application/vnd.openxmlformats-officedocument.presentationml.notesSlide+xml" PartName="/ppt/notesSlides/notesSlide439.xml"/>
  <Override ContentType="application/vnd.openxmlformats-officedocument.presentationml.notesSlide+xml" PartName="/ppt/notesSlides/notesSlide253.xml"/>
  <Override ContentType="application/vnd.openxmlformats-officedocument.presentationml.notesSlide+xml" PartName="/ppt/notesSlides/notesSlide48.xml"/>
  <Override ContentType="application/vnd.openxmlformats-officedocument.presentationml.notesSlide+xml" PartName="/ppt/notesSlides/notesSlide238.xml"/>
  <Override ContentType="application/vnd.openxmlformats-officedocument.presentationml.notesSlide+xml" PartName="/ppt/notesSlides/notesSlide462.xml"/>
  <Override ContentType="application/vnd.openxmlformats-officedocument.presentationml.notesSlide+xml" PartName="/ppt/notesSlides/notesSlide157.xml"/>
  <Override ContentType="application/vnd.openxmlformats-officedocument.presentationml.notesSlide+xml" PartName="/ppt/notesSlides/notesSlide513.xml"/>
  <Override ContentType="application/vnd.openxmlformats-officedocument.presentationml.notesSlide+xml" PartName="/ppt/notesSlides/notesSlide101.xml"/>
  <Override ContentType="application/vnd.openxmlformats-officedocument.presentationml.notesSlide+xml" PartName="/ppt/notesSlides/notesSlide432.xml"/>
  <Override ContentType="application/vnd.openxmlformats-officedocument.presentationml.notesSlide+xml" PartName="/ppt/notesSlides/notesSlide95.xml"/>
  <Override ContentType="application/vnd.openxmlformats-officedocument.presentationml.notesSlide+xml" PartName="/ppt/notesSlides/notesSlide351.xml"/>
  <Override ContentType="application/vnd.openxmlformats-officedocument.presentationml.notesSlide+xml" PartName="/ppt/notesSlides/notesSlide319.xml"/>
  <Override ContentType="application/vnd.openxmlformats-officedocument.presentationml.notesSlide+xml" PartName="/ppt/notesSlides/notesSlide334.xml"/>
  <Override ContentType="application/vnd.openxmlformats-officedocument.presentationml.notesSlide+xml" PartName="/ppt/notesSlides/notesSlide349.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366.xml"/>
  <Override ContentType="application/vnd.openxmlformats-officedocument.presentationml.notesSlide+xml" PartName="/ppt/notesSlides/notesSlide71.xml"/>
  <Override ContentType="application/vnd.openxmlformats-officedocument.presentationml.notesSlide+xml" PartName="/ppt/notesSlides/notesSlide285.xml"/>
  <Override ContentType="application/vnd.openxmlformats-officedocument.presentationml.notesSlide+xml" PartName="/ppt/notesSlides/notesSlide415.xml"/>
  <Override ContentType="application/vnd.openxmlformats-officedocument.presentationml.notesSlide+xml" PartName="/ppt/notesSlides/notesSlide268.xml"/>
  <Override ContentType="application/vnd.openxmlformats-officedocument.presentationml.notesSlide+xml" PartName="/ppt/notesSlides/notesSlide302.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213.xml"/>
  <Override ContentType="application/vnd.openxmlformats-officedocument.presentationml.notesSlide+xml" PartName="/ppt/notesSlides/notesSlide388.xml"/>
  <Override ContentType="application/vnd.openxmlformats-officedocument.presentationml.notesSlide+xml" PartName="/ppt/notesSlides/notesSlide223.xml"/>
  <Override ContentType="application/vnd.openxmlformats-officedocument.presentationml.notesSlide+xml" PartName="/ppt/notesSlides/notesSlide408.xml"/>
  <Override ContentType="application/vnd.openxmlformats-officedocument.presentationml.notesSlide+xml" PartName="/ppt/notesSlides/notesSlide17.xml"/>
  <Override ContentType="application/vnd.openxmlformats-officedocument.presentationml.notesSlide+xml" PartName="/ppt/notesSlides/notesSlide231.xml"/>
  <Override ContentType="application/vnd.openxmlformats-officedocument.presentationml.notesSlide+xml" PartName="/ppt/notesSlides/notesSlide94.xml"/>
  <Override ContentType="application/vnd.openxmlformats-officedocument.presentationml.notesSlide+xml" PartName="/ppt/notesSlides/notesSlide495.xml"/>
  <Override ContentType="application/vnd.openxmlformats-officedocument.presentationml.notesSlide+xml" PartName="/ppt/notesSlides/notesSlide134.xml"/>
  <Override ContentType="application/vnd.openxmlformats-officedocument.presentationml.notesSlide+xml" PartName="/ppt/notesSlides/notesSlide320.xml"/>
  <Override ContentType="application/vnd.openxmlformats-officedocument.presentationml.notesSlide+xml" PartName="/ppt/notesSlides/notesSlide246.xml"/>
  <Override ContentType="application/vnd.openxmlformats-officedocument.presentationml.notesSlide+xml" PartName="/ppt/notesSlides/notesSlide521.xml"/>
  <Override ContentType="application/vnd.openxmlformats-officedocument.presentationml.notesSlide+xml" PartName="/ppt/notesSlides/notesSlide470.xml"/>
  <Override ContentType="application/vnd.openxmlformats-officedocument.presentationml.notesSlide+xml" PartName="/ppt/notesSlides/notesSlide56.xml"/>
  <Override ContentType="application/vnd.openxmlformats-officedocument.presentationml.notesSlide+xml" PartName="/ppt/notesSlides/notesSlide195.xml"/>
  <Override ContentType="application/vnd.openxmlformats-officedocument.presentationml.notesSlide+xml" PartName="/ppt/notesSlides/notesSlide373.xml"/>
  <Override ContentType="application/vnd.openxmlformats-officedocument.presentationml.notesSlide+xml" PartName="/ppt/notesSlides/notesSlide479.xml"/>
  <Override ContentType="application/vnd.openxmlformats-officedocument.presentationml.notesSlide+xml" PartName="/ppt/notesSlides/notesSlide391.xml"/>
  <Override ContentType="application/vnd.openxmlformats-officedocument.presentationml.notesSlide+xml" PartName="/ppt/notesSlides/notesSlide503.xml"/>
  <Override ContentType="application/vnd.openxmlformats-officedocument.presentationml.notesSlide+xml" PartName="/ppt/notesSlides/notesSlide118.xml"/>
  <Override ContentType="application/vnd.openxmlformats-officedocument.presentationml.notesSlide+xml" PartName="/ppt/notesSlides/notesSlide485.xml"/>
  <Override ContentType="application/vnd.openxmlformats-officedocument.presentationml.notesSlide+xml" PartName="/ppt/notesSlides/notesSlide140.xml"/>
  <Override ContentType="application/vnd.openxmlformats-officedocument.presentationml.notesSlide+xml" PartName="/ppt/notesSlides/notesSlide88.xml"/>
  <Override ContentType="application/vnd.openxmlformats-officedocument.presentationml.notesSlide+xml" PartName="/ppt/notesSlides/notesSlide357.xml"/>
  <Override ContentType="application/vnd.openxmlformats-officedocument.presentationml.notesSlide+xml" PartName="/ppt/notesSlides/notesSlide424.xml"/>
  <Override ContentType="application/vnd.openxmlformats-officedocument.presentationml.notesSlide+xml" PartName="/ppt/notesSlides/notesSlide294.xml"/>
  <Override ContentType="application/vnd.openxmlformats-officedocument.presentationml.notesSlide+xml" PartName="/ppt/notesSlides/notesSlide149.xml"/>
  <Override ContentType="application/vnd.openxmlformats-officedocument.presentationml.notesSlide+xml" PartName="/ppt/notesSlides/notesSlide252.xml"/>
  <Override ContentType="application/vnd.openxmlformats-officedocument.presentationml.notesSlide+xml" PartName="/ppt/notesSlides/notesSlide62.xml"/>
  <Override ContentType="application/vnd.openxmlformats-officedocument.presentationml.notesSlide+xml" PartName="/ppt/notesSlides/notesSlide341.xml"/>
  <Override ContentType="application/vnd.openxmlformats-officedocument.presentationml.notesSlide+xml" PartName="/ppt/notesSlides/notesSlide367.xml"/>
  <Override ContentType="application/vnd.openxmlformats-officedocument.presentationml.notesSlide+xml" PartName="/ppt/notesSlides/notesSlide139.xml"/>
  <Override ContentType="application/vnd.openxmlformats-officedocument.presentationml.notesSlide+xml" PartName="/ppt/notesSlides/notesSlide278.xml"/>
  <Override ContentType="application/vnd.openxmlformats-officedocument.presentationml.notesSlide+xml" PartName="/ppt/notesSlides/notesSlide414.xml"/>
  <Override ContentType="application/vnd.openxmlformats-officedocument.presentationml.notesSlide+xml" PartName="/ppt/notesSlides/notesSlide228.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245.xml"/>
  <Override ContentType="application/vnd.openxmlformats-officedocument.presentationml.notesSlide+xml" PartName="/ppt/notesSlides/notesSlide72.xml"/>
  <Override ContentType="application/vnd.openxmlformats-officedocument.presentationml.notesSlide+xml" PartName="/ppt/notesSlides/notesSlide431.xml"/>
  <Override ContentType="application/vnd.openxmlformats-officedocument.presentationml.notesSlide+xml" PartName="/ppt/notesSlides/notesSlide190.xml"/>
  <Override ContentType="application/vnd.openxmlformats-officedocument.presentationml.notesSlide+xml" PartName="/ppt/notesSlides/notesSlide262.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519.xml"/>
  <Override ContentType="application/vnd.openxmlformats-officedocument.presentationml.notesSlide+xml" PartName="/ppt/notesSlides/notesSlide335.xml"/>
  <Override ContentType="application/vnd.openxmlformats-officedocument.presentationml.notesSlide+xml" PartName="/ppt/notesSlides/notesSlide318.xml"/>
  <Override ContentType="application/vnd.openxmlformats-officedocument.presentationml.notesSlide+xml" PartName="/ppt/notesSlides/notesSlide284.xml"/>
  <Override ContentType="application/vnd.openxmlformats-officedocument.presentationml.notesSlide+xml" PartName="/ppt/notesSlides/notesSlide352.xml"/>
  <Override ContentType="application/vnd.openxmlformats-officedocument.presentationml.notesSlide+xml" PartName="/ppt/notesSlides/notesSlide267.xml"/>
  <Override ContentType="application/vnd.openxmlformats-officedocument.presentationml.notesSlide+xml" PartName="/ppt/notesSlides/notesSlide429.xml"/>
  <Override ContentType="application/vnd.openxmlformats-officedocument.presentationml.notesSlide+xml" PartName="/ppt/notesSlides/notesSlide463.xml"/>
  <Override ContentType="application/vnd.openxmlformats-officedocument.presentationml.notesSlide+xml" PartName="/ppt/notesSlides/notesSlide480.xml"/>
  <Override ContentType="application/vnd.openxmlformats-officedocument.presentationml.notesSlide+xml" PartName="/ppt/notesSlides/notesSlide49.xml"/>
  <Override ContentType="application/vnd.openxmlformats-officedocument.presentationml.notesSlide+xml" PartName="/ppt/notesSlides/notesSlide207.xml"/>
  <Override ContentType="application/vnd.openxmlformats-officedocument.presentationml.notesSlide+xml" PartName="/ppt/notesSlides/notesSlide299.xml"/>
  <Override ContentType="application/vnd.openxmlformats-officedocument.presentationml.notesSlide+xml" PartName="/ppt/notesSlides/notesSlide102.xml"/>
  <Override ContentType="application/vnd.openxmlformats-officedocument.presentationml.notesSlide+xml" PartName="/ppt/notesSlides/notesSlide446.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88.xml"/>
  <Override ContentType="application/vnd.openxmlformats-officedocument.presentationml.notesSlide+xml" PartName="/ppt/notesSlides/notesSlide291.xml"/>
  <Override ContentType="application/vnd.openxmlformats-officedocument.presentationml.notesSlide+xml" PartName="/ppt/notesSlides/notesSlide50.xml"/>
  <Override ContentType="application/vnd.openxmlformats-officedocument.presentationml.notesSlide+xml" PartName="/ppt/notesSlides/notesSlide239.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409.xml"/>
  <Override ContentType="application/vnd.openxmlformats-officedocument.presentationml.notesSlide+xml" PartName="/ppt/notesSlides/notesSlide34.xml"/>
  <Override ContentType="application/vnd.openxmlformats-officedocument.presentationml.notesSlide+xml" PartName="/ppt/notesSlides/notesSlide417.xml"/>
  <Override ContentType="application/vnd.openxmlformats-officedocument.presentationml.notesSlide+xml" PartName="/ppt/notesSlides/notesSlide77.xml"/>
  <Override ContentType="application/vnd.openxmlformats-officedocument.presentationml.notesSlide+xml" PartName="/ppt/notesSlides/notesSlide372.xml"/>
  <Override ContentType="application/vnd.openxmlformats-officedocument.presentationml.notesSlide+xml" PartName="/ppt/notesSlides/notesSlide263.xml"/>
  <Override ContentType="application/vnd.openxmlformats-officedocument.presentationml.notesSlide+xml" PartName="/ppt/notesSlides/notesSlide437.xml"/>
  <Override ContentType="application/vnd.openxmlformats-officedocument.presentationml.notesSlide+xml" PartName="/ppt/notesSlides/notesSlide259.xml"/>
  <Override ContentType="application/vnd.openxmlformats-officedocument.presentationml.notesSlide+xml" PartName="/ppt/notesSlides/notesSlide166.xml"/>
  <Override ContentType="application/vnd.openxmlformats-officedocument.presentationml.notesSlide+xml" PartName="/ppt/notesSlides/notesSlide220.xml"/>
  <Override ContentType="application/vnd.openxmlformats-officedocument.presentationml.notesSlide+xml" PartName="/ppt/notesSlides/notesSlide518.xml"/>
  <Override ContentType="application/vnd.openxmlformats-officedocument.presentationml.notesSlide+xml" PartName="/ppt/notesSlides/notesSlide178.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522.xml"/>
  <Override ContentType="application/vnd.openxmlformats-officedocument.presentationml.notesSlide+xml" PartName="/ppt/notesSlides/notesSlide301.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344.xml"/>
  <Override ContentType="application/vnd.openxmlformats-officedocument.presentationml.notesSlide+xml" PartName="/ppt/notesSlides/notesSlide14.xml"/>
  <Override ContentType="application/vnd.openxmlformats-officedocument.presentationml.notesSlide+xml" PartName="/ppt/notesSlides/notesSlide216.xml"/>
  <Override ContentType="application/vnd.openxmlformats-officedocument.presentationml.notesSlide+xml" PartName="/ppt/notesSlides/notesSlide387.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02.xml"/>
  <Override ContentType="application/vnd.openxmlformats-officedocument.presentationml.notesSlide+xml" PartName="/ppt/notesSlides/notesSlide421.xml"/>
  <Override ContentType="application/vnd.openxmlformats-officedocument.presentationml.notesSlide+xml" PartName="/ppt/notesSlides/notesSlide473.xml"/>
  <Override ContentType="application/vnd.openxmlformats-officedocument.presentationml.notesSlide+xml" PartName="/ppt/notesSlides/notesSlide430.xml"/>
  <Override ContentType="application/vnd.openxmlformats-officedocument.presentationml.notesSlide+xml" PartName="/ppt/notesSlides/notesSlide287.xml"/>
  <Override ContentType="application/vnd.openxmlformats-officedocument.presentationml.notesSlide+xml" PartName="/ppt/notesSlides/notesSlide392.xml"/>
  <Override ContentType="application/vnd.openxmlformats-officedocument.presentationml.notesSlide+xml" PartName="/ppt/notesSlides/notesSlide464.xml"/>
  <Override ContentType="application/vnd.openxmlformats-officedocument.presentationml.notesSlide+xml" PartName="/ppt/notesSlides/notesSlide120.xml"/>
  <Override ContentType="application/vnd.openxmlformats-officedocument.presentationml.notesSlide+xml" PartName="/ppt/notesSlides/notesSlide308.xml"/>
  <Override ContentType="application/vnd.openxmlformats-officedocument.presentationml.notesSlide+xml" PartName="/ppt/notesSlides/notesSlide279.xml"/>
  <Override ContentType="application/vnd.openxmlformats-officedocument.presentationml.notesSlide+xml" PartName="/ppt/notesSlides/notesSlide236.xml"/>
  <Override ContentType="application/vnd.openxmlformats-officedocument.presentationml.notesSlide+xml" PartName="/ppt/notesSlides/notesSlide244.xml"/>
  <Override ContentType="application/vnd.openxmlformats-officedocument.presentationml.notesSlide+xml" PartName="/ppt/notesSlides/notesSlide201.xml"/>
  <Override ContentType="application/vnd.openxmlformats-officedocument.presentationml.notesSlide+xml" PartName="/ppt/notesSlides/notesSlide509.xml"/>
  <Override ContentType="application/vnd.openxmlformats-officedocument.presentationml.notesSlide+xml" PartName="/ppt/notesSlides/notesSlide402.xml"/>
  <Override ContentType="application/vnd.openxmlformats-officedocument.presentationml.notesSlide+xml" PartName="/ppt/notesSlides/notesSlide445.xml"/>
  <Override ContentType="application/vnd.openxmlformats-officedocument.presentationml.notesSlide+xml" PartName="/ppt/notesSlides/notesSlide191.xml"/>
  <Override ContentType="application/vnd.openxmlformats-officedocument.presentationml.notesSlide+xml" PartName="/ppt/notesSlides/notesSlide488.xml"/>
  <Override ContentType="application/vnd.openxmlformats-officedocument.presentationml.notesSlide+xml" PartName="/ppt/notesSlides/notesSlide208.xml"/>
  <Override ContentType="application/vnd.openxmlformats-officedocument.presentationml.notesSlide+xml" PartName="/ppt/notesSlides/notesSlide22.xml"/>
  <Override ContentType="application/vnd.openxmlformats-officedocument.presentationml.notesSlide+xml" PartName="/ppt/notesSlides/notesSlide321.xml"/>
  <Override ContentType="application/vnd.openxmlformats-officedocument.presentationml.notesSlide+xml" PartName="/ppt/notesSlides/notesSlide364.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492.xml"/>
  <Override ContentType="application/vnd.openxmlformats-officedocument.presentationml.notesSlide+xml" PartName="/ppt/notesSlides/notesSlide317.xml"/>
  <Override ContentType="application/vnd.openxmlformats-officedocument.presentationml.notesSlide+xml" PartName="/ppt/notesSlides/notesSlide336.xml"/>
  <Override ContentType="application/vnd.openxmlformats-officedocument.presentationml.notesSlide+xml" PartName="/ppt/notesSlides/notesSlide272.xml"/>
  <Override ContentType="application/vnd.openxmlformats-officedocument.presentationml.notesSlide+xml" PartName="/ppt/notesSlides/notesSlide379.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150.xml"/>
  <Override ContentType="application/vnd.openxmlformats-officedocument.presentationml.notesSlide+xml" PartName="/ppt/notesSlides/notesSlide523.xml"/>
  <Override ContentType="application/vnd.openxmlformats-officedocument.presentationml.notesSlide+xml" PartName="/ppt/notesSlides/notesSlide142.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371.xml"/>
  <Override ContentType="application/vnd.openxmlformats-officedocument.presentationml.notesSlide+xml" PartName="/ppt/notesSlides/notesSlide215.xml"/>
  <Override ContentType="application/vnd.openxmlformats-officedocument.presentationml.notesSlide+xml" PartName="/ppt/notesSlides/notesSlide401.xml"/>
  <Override ContentType="application/vnd.openxmlformats-officedocument.presentationml.notesSlide+xml" PartName="/ppt/notesSlides/notesSlide444.xml"/>
  <Override ContentType="application/vnd.openxmlformats-officedocument.presentationml.notesSlide+xml" PartName="/ppt/notesSlides/notesSlide258.xml"/>
  <Override ContentType="application/vnd.openxmlformats-officedocument.presentationml.notesSlide+xml" PartName="/ppt/notesSlides/notesSlide487.xml"/>
  <Override ContentType="application/vnd.openxmlformats-officedocument.presentationml.notesSlide+xml" PartName="/ppt/notesSlides/notesSlide292.xml"/>
  <Override ContentType="application/vnd.openxmlformats-officedocument.presentationml.notesSlide+xml" PartName="/ppt/notesSlides/notesSlide337.xml"/>
  <Override ContentType="application/vnd.openxmlformats-officedocument.presentationml.notesSlide+xml" PartName="/ppt/notesSlides/notesSlide108.xml"/>
  <Override ContentType="application/vnd.openxmlformats-officedocument.presentationml.notesSlide+xml" PartName="/ppt/notesSlides/notesSlide43.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343.xml"/>
  <Override ContentType="application/vnd.openxmlformats-officedocument.presentationml.notesSlide+xml" PartName="/ppt/notesSlides/notesSlide300.xml"/>
  <Override ContentType="application/vnd.openxmlformats-officedocument.presentationml.notesSlide+xml" PartName="/ppt/notesSlides/notesSlide165.xml"/>
  <Override ContentType="application/vnd.openxmlformats-officedocument.presentationml.notesSlide+xml" PartName="/ppt/notesSlides/notesSlide386.xml"/>
  <Override ContentType="application/vnd.openxmlformats-officedocument.presentationml.notesSlide+xml" PartName="/ppt/notesSlides/notesSlide122.xml"/>
  <Override ContentType="application/vnd.openxmlformats-officedocument.presentationml.notesSlide+xml" PartName="/ppt/notesSlides/notesSlide264.xml"/>
  <Override ContentType="application/vnd.openxmlformats-officedocument.presentationml.notesSlide+xml" PartName="/ppt/notesSlides/notesSlide170.xml"/>
  <Override ContentType="application/vnd.openxmlformats-officedocument.presentationml.notesSlide+xml" PartName="/ppt/notesSlides/notesSlide221.xml"/>
  <Override ContentType="application/vnd.openxmlformats-officedocument.presentationml.notesSlide+xml" PartName="/ppt/notesSlides/notesSlide58.xml"/>
  <Override ContentType="application/vnd.openxmlformats-officedocument.presentationml.notesSlide+xml" PartName="/ppt/notesSlides/notesSlide472.xml"/>
  <Override ContentType="application/vnd.openxmlformats-officedocument.presentationml.notesSlide+xml" PartName="/ppt/notesSlides/notesSlide517.xml"/>
  <Override ContentType="application/vnd.openxmlformats-officedocument.presentationml.notesSlide+xml" PartName="/ppt/notesSlides/notesSlide136.xml"/>
  <Override ContentType="application/vnd.openxmlformats-officedocument.presentationml.notesSlide+xml" PartName="/ppt/notesSlides/notesSlide309.xml"/>
  <Override ContentType="application/vnd.openxmlformats-officedocument.presentationml.notesSlide+xml" PartName="/ppt/notesSlides/notesSlide359.xml"/>
  <Override ContentType="application/vnd.openxmlformats-officedocument.presentationml.notesSlide+xml" PartName="/ppt/notesSlides/notesSlide316.xml"/>
  <Override ContentType="application/vnd.openxmlformats-officedocument.presentationml.notesSlide+xml" PartName="/ppt/notesSlides/notesSlide70.xml"/>
  <Override ContentType="application/vnd.openxmlformats-officedocument.presentationml.notesSlide+xml" PartName="/ppt/notesSlides/notesSlide243.xml"/>
  <Override ContentType="application/vnd.openxmlformats-officedocument.presentationml.notesSlide+xml" PartName="/ppt/notesSlides/notesSlide501.xml"/>
  <Override ContentType="application/vnd.openxmlformats-officedocument.presentationml.notesSlide+xml" PartName="/ppt/notesSlides/notesSlide200.xml"/>
  <Override ContentType="application/vnd.openxmlformats-officedocument.presentationml.notesSlide+xml" PartName="/ppt/notesSlides/notesSlide438.xml"/>
  <Override ContentType="application/vnd.openxmlformats-officedocument.presentationml.notesSlide+xml" PartName="/ppt/notesSlides/notesSlide350.xml"/>
  <Override ContentType="application/vnd.openxmlformats-officedocument.presentationml.notesSlide+xml" PartName="/ppt/notesSlides/notesSlide393.xml"/>
  <Override ContentType="application/vnd.openxmlformats-officedocument.presentationml.notesSlide+xml" PartName="/ppt/notesSlides/notesSlide209.xml"/>
  <Override ContentType="application/vnd.openxmlformats-officedocument.presentationml.notesSlide+xml" PartName="/ppt/notesSlides/notesSlide465.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422.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271.xml"/>
  <Override ContentType="application/vnd.openxmlformats-officedocument.presentationml.notesSlide+xml" PartName="/ppt/notesSlides/notesSlide365.xml"/>
  <Override ContentType="application/vnd.openxmlformats-officedocument.presentationml.notesSlide+xml" PartName="/ppt/notesSlides/notesSlide416.xml"/>
  <Override ContentType="application/vnd.openxmlformats-officedocument.presentationml.notesSlide+xml" PartName="/ppt/notesSlides/notesSlide459.xml"/>
  <Override ContentType="application/vnd.openxmlformats-officedocument.presentationml.notesSlide+xml" PartName="/ppt/notesSlides/notesSlide237.xml"/>
  <Override ContentType="application/vnd.openxmlformats-officedocument.presentationml.notesSlide+xml" PartName="/ppt/notesSlides/notesSlide79.xml"/>
  <Override ContentType="application/vnd.openxmlformats-officedocument.presentationml.notesSlide+xml" PartName="/ppt/notesSlides/notesSlide450.xml"/>
  <Override ContentType="application/vnd.openxmlformats-officedocument.presentationml.notesSlide+xml" PartName="/ppt/notesSlides/notesSlide493.xml"/>
  <Override ContentType="application/vnd.openxmlformats-officedocument.presentationml.notesSlide+xml" PartName="/ppt/notesSlides/notesSlide36.xml"/>
  <Override ContentType="application/vnd.openxmlformats-officedocument.presentationml.notesSlide+xml" PartName="/ppt/notesSlides/notesSlide192.xml"/>
  <Override ContentType="application/vnd.openxmlformats-officedocument.presentationml.notesSlide+xml" PartName="/ppt/notesSlides/notesSlide286.xml"/>
  <Override ContentType="application/vnd.openxmlformats-officedocument.presentationml.notesSlide+xml" PartName="/ppt/notesSlides/notesSlide115.xml"/>
  <Override ContentType="application/vnd.openxmlformats-officedocument.presentationml.notesSlide+xml" PartName="/ppt/notesSlides/notesSlide158.xml"/>
  <Override ContentType="application/vnd.openxmlformats-officedocument.presentationml.notesSlide+xml" PartName="/ppt/notesSlides/notesSlide322.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354.xml"/>
  <Override ContentType="application/vnd.openxmlformats-officedocument.presentationml.notesSlide+xml" PartName="/ppt/notesSlides/notesSlide257.xml"/>
  <Override ContentType="application/vnd.openxmlformats-officedocument.presentationml.notesSlide+xml" PartName="/ppt/notesSlides/notesSlide265.xml"/>
  <Override ContentType="application/vnd.openxmlformats-officedocument.presentationml.notesSlide+xml" PartName="/ppt/notesSlides/notesSlide443.xml"/>
  <Override ContentType="application/vnd.openxmlformats-officedocument.presentationml.notesSlide+xml" PartName="/ppt/notesSlides/notesSlide59.xml"/>
  <Override ContentType="application/vnd.openxmlformats-officedocument.presentationml.notesSlide+xml" PartName="/ppt/notesSlides/notesSlide249.xml"/>
  <Override ContentType="application/vnd.openxmlformats-officedocument.presentationml.notesSlide+xml" PartName="/ppt/notesSlides/notesSlide273.xml"/>
  <Override ContentType="application/vnd.openxmlformats-officedocument.presentationml.notesSlide+xml" PartName="/ppt/notesSlides/notesSlide524.xml"/>
  <Override ContentType="application/vnd.openxmlformats-officedocument.presentationml.notesSlide+xml" PartName="/ppt/notesSlides/notesSlide338.xml"/>
  <Override ContentType="application/vnd.openxmlformats-officedocument.presentationml.notesSlide+xml" PartName="/ppt/notesSlides/notesSlide362.xml"/>
  <Override ContentType="application/vnd.openxmlformats-officedocument.presentationml.notesSlide+xml" PartName="/ppt/notesSlides/notesSlide91.xml"/>
  <Override ContentType="application/vnd.openxmlformats-officedocument.presentationml.notesSlide+xml" PartName="/ppt/notesSlides/notesSlide176.xml"/>
  <Override ContentType="application/vnd.openxmlformats-officedocument.presentationml.notesSlide+xml" PartName="/ppt/notesSlides/notesSlide451.xml"/>
  <Override ContentType="application/vnd.openxmlformats-officedocument.presentationml.notesSlide+xml" PartName="/ppt/notesSlides/notesSlide427.xml"/>
  <Override ContentType="application/vnd.openxmlformats-officedocument.presentationml.notesSlide+xml" PartName="/ppt/notesSlides/notesSlide435.xml"/>
  <Override ContentType="application/vnd.openxmlformats-officedocument.presentationml.notesSlide+xml" PartName="/ppt/notesSlides/notesSlide346.xml"/>
  <Override ContentType="application/vnd.openxmlformats-officedocument.presentationml.notesSlide+xml" PartName="/ppt/notesSlides/notesSlide369.xml"/>
  <Override ContentType="application/vnd.openxmlformats-officedocument.presentationml.notesSlide+xml" PartName="/ppt/notesSlides/notesSlide250.xml"/>
  <Override ContentType="application/vnd.openxmlformats-officedocument.presentationml.notesSlide+xml" PartName="/ppt/notesSlides/notesSlide105.xml"/>
  <Override ContentType="application/vnd.openxmlformats-officedocument.presentationml.notesSlide+xml" PartName="/ppt/notesSlides/notesSlide202.xml"/>
  <Override ContentType="application/vnd.openxmlformats-officedocument.presentationml.notesSlide+xml" PartName="/ppt/notesSlides/notesSlide466.xml"/>
  <Override ContentType="application/vnd.openxmlformats-officedocument.presentationml.notesSlide+xml" PartName="/ppt/notesSlides/notesSlide137.xml"/>
  <Override ContentType="application/vnd.openxmlformats-officedocument.presentationml.notesSlide+xml" PartName="/ppt/notesSlides/notesSlide419.xml"/>
  <Override ContentType="application/vnd.openxmlformats-officedocument.presentationml.notesSlide+xml" PartName="/ppt/notesSlides/notesSlide498.xml"/>
  <Override ContentType="application/vnd.openxmlformats-officedocument.presentationml.notesSlide+xml" PartName="/ppt/notesSlides/notesSlide516.xml"/>
  <Override ContentType="application/vnd.openxmlformats-officedocument.presentationml.notesSlide+xml" PartName="/ppt/notesSlides/notesSlide44.xml"/>
  <Override ContentType="application/vnd.openxmlformats-officedocument.presentationml.notesSlide+xml" PartName="/ppt/notesSlides/notesSlide234.xml"/>
  <Override ContentType="application/vnd.openxmlformats-officedocument.presentationml.notesSlide+xml" PartName="/ppt/notesSlides/notesSlide153.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281.xml"/>
  <Override ContentType="application/vnd.openxmlformats-officedocument.presentationml.notesSlide+xml" PartName="/ppt/notesSlides/notesSlide331.xml"/>
  <Override ContentType="application/vnd.openxmlformats-officedocument.presentationml.notesSlide+xml" PartName="/ppt/notesSlides/notesSlide490.xml"/>
  <Override ContentType="application/vnd.openxmlformats-officedocument.presentationml.notesSlide+xml" PartName="/ppt/notesSlides/notesSlide20.xml"/>
  <Override ContentType="application/vnd.openxmlformats-officedocument.presentationml.notesSlide+xml" PartName="/ppt/notesSlides/notesSlide210.xml"/>
  <Override ContentType="application/vnd.openxmlformats-officedocument.presentationml.notesSlide+xml" PartName="/ppt/notesSlides/notesSlide377.xml"/>
  <Override ContentType="application/vnd.openxmlformats-officedocument.presentationml.notesSlide+xml" PartName="/ppt/notesSlides/notesSlide315.xml"/>
  <Override ContentType="application/vnd.openxmlformats-officedocument.presentationml.notesSlide+xml" PartName="/ppt/notesSlides/notesSlide129.xml"/>
  <Override ContentType="application/vnd.openxmlformats-officedocument.presentationml.notesSlide+xml" PartName="/ppt/notesSlides/notesSlide404.xml"/>
  <Override ContentType="application/vnd.openxmlformats-officedocument.presentationml.notesSlide+xml" PartName="/ppt/notesSlides/notesSlide394.xml"/>
  <Override ContentType="application/vnd.openxmlformats-officedocument.presentationml.notesSlide+xml" PartName="/ppt/notesSlides/notesSlide60.xml"/>
  <Override ContentType="application/vnd.openxmlformats-officedocument.presentationml.notesSlide+xml" PartName="/ppt/notesSlides/notesSlide296.xml"/>
  <Override ContentType="application/vnd.openxmlformats-officedocument.presentationml.notesSlide+xml" PartName="/ppt/notesSlides/notesSlide385.xml"/>
  <Override ContentType="application/vnd.openxmlformats-officedocument.presentationml.notesSlide+xml" PartName="/ppt/notesSlides/notesSlide144.xml"/>
  <Override ContentType="application/vnd.openxmlformats-officedocument.presentationml.notesSlide+xml" PartName="/ppt/notesSlides/notesSlide475.xml"/>
  <Override ContentType="application/vnd.openxmlformats-officedocument.presentationml.notesSlide+xml" PartName="/ppt/notesSlides/notesSlide114.xml"/>
  <Override ContentType="application/vnd.openxmlformats-officedocument.presentationml.notesSlide+xml" PartName="/ppt/notesSlides/notesSlide52.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306.xml"/>
  <Override ContentType="application/vnd.openxmlformats-officedocument.presentationml.notesSlide+xml" PartName="/ppt/notesSlides/notesSlide5.xml"/>
  <Override ContentType="application/vnd.openxmlformats-officedocument.presentationml.notesSlide+xml" PartName="/ppt/notesSlides/notesSlide323.xml"/>
  <Override ContentType="application/vnd.openxmlformats-officedocument.presentationml.notesSlide+xml" PartName="/ppt/notesSlides/notesSlide370.xml"/>
  <Override ContentType="application/vnd.openxmlformats-officedocument.presentationml.notesSlide+xml" PartName="/ppt/notesSlides/notesSlide458.xml"/>
  <Override ContentType="application/vnd.openxmlformats-officedocument.presentationml.notesSlide+xml" PartName="/ppt/notesSlides/notesSlide500.xml"/>
  <Override ContentType="application/vnd.openxmlformats-officedocument.presentationml.notesSlide+xml" PartName="/ppt/notesSlides/notesSlide225.xml"/>
  <Override ContentType="application/vnd.openxmlformats-officedocument.presentationml.notesSlide+xml" PartName="/ppt/notesSlides/notesSlide242.xml"/>
  <Override ContentType="application/vnd.openxmlformats-officedocument.presentationml.notesSlide+xml" PartName="/ppt/notesSlides/notesSlide329.xml"/>
  <Override ContentType="application/vnd.openxmlformats-officedocument.presentationml.notesSlide+xml" PartName="/ppt/notesSlides/notesSlide515.xml"/>
  <Override ContentType="application/vnd.openxmlformats-officedocument.presentationml.notesSlide+xml" PartName="/ppt/notesSlides/notesSlide290.xml"/>
  <Override ContentType="application/vnd.openxmlformats-officedocument.presentationml.notesSlide+xml" PartName="/ppt/notesSlides/notesSlide418.xml"/>
  <Override ContentType="application/vnd.openxmlformats-officedocument.presentationml.notesSlide+xml" PartName="/ppt/notesSlides/notesSlide274.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45.xml"/>
  <Override ContentType="application/vnd.openxmlformats-officedocument.presentationml.notesSlide+xml" PartName="/ppt/notesSlides/notesSlide442.xml"/>
  <Override ContentType="application/vnd.openxmlformats-officedocument.presentationml.notesSlide+xml" PartName="/ppt/notesSlides/notesSlide507.xml"/>
  <Override ContentType="application/vnd.openxmlformats-officedocument.presentationml.notesSlide+xml" PartName="/ppt/notesSlides/notesSlide256.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363.xml"/>
  <Override ContentType="application/vnd.openxmlformats-officedocument.presentationml.notesSlide+xml" PartName="/ppt/notesSlides/notesSlide51.xml"/>
  <Override ContentType="application/vnd.openxmlformats-officedocument.presentationml.notesSlide+xml" PartName="/ppt/notesSlides/notesSlide266.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452.xml"/>
  <Override ContentType="application/vnd.openxmlformats-officedocument.presentationml.notesSlide+xml" PartName="/ppt/notesSlides/notesSlide203.xml"/>
  <Override ContentType="application/vnd.openxmlformats-officedocument.presentationml.notesSlide+xml" PartName="/ppt/notesSlides/notesSlide330.xml"/>
  <Override ContentType="application/vnd.openxmlformats-officedocument.presentationml.notesSlide+xml" PartName="/ppt/notesSlides/notesSlide13.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152.xml"/>
  <Override ContentType="application/vnd.openxmlformats-officedocument.presentationml.notesSlide+xml" PartName="/ppt/notesSlides/notesSlide289.xml"/>
  <Override ContentType="application/vnd.openxmlformats-officedocument.presentationml.notesSlide+xml" PartName="/ppt/notesSlides/notesSlide280.xml"/>
  <Override ContentType="application/vnd.openxmlformats-officedocument.presentationml.notesSlide+xml" PartName="/ppt/notesSlides/notesSlide183.xml"/>
  <Override ContentType="application/vnd.openxmlformats-officedocument.presentationml.notesSlide+xml" PartName="/ppt/notesSlides/notesSlide217.xml"/>
  <Override ContentType="application/vnd.openxmlformats-officedocument.presentationml.notesSlide+xml" PartName="/ppt/notesSlides/notesSlide61.xml"/>
  <Override ContentType="application/vnd.openxmlformats-officedocument.presentationml.notesSlide+xml" PartName="/ppt/notesSlides/notesSlide436.xml"/>
  <Override ContentType="application/vnd.openxmlformats-officedocument.presentationml.notesSlide+xml" PartName="/ppt/notesSlides/notesSlide167.xml"/>
  <Override ContentType="application/vnd.openxmlformats-officedocument.presentationml.notesSlide+xml" PartName="/ppt/notesSlides/notesSlide314.xml"/>
  <Override ContentType="application/vnd.openxmlformats-officedocument.presentationml.notesSlide+xml" PartName="/ppt/notesSlides/notesSlide27.xml"/>
  <Override ContentType="application/vnd.openxmlformats-officedocument.presentationml.notesSlide+xml" PartName="/ppt/notesSlides/notesSlide339.xml"/>
  <Override ContentType="application/vnd.openxmlformats-officedocument.presentationml.notesSlide+xml" PartName="/ppt/notesSlides/notesSlide251.xml"/>
  <Override ContentType="application/vnd.openxmlformats-officedocument.presentationml.notesSlide+xml" PartName="/ppt/notesSlides/notesSlide467.xml"/>
  <Override ContentType="application/vnd.openxmlformats-officedocument.presentationml.notesSlide+xml" PartName="/ppt/notesSlides/notesSlide295.xml"/>
  <Override ContentType="application/vnd.openxmlformats-officedocument.presentationml.notesSlide+xml" PartName="/ppt/notesSlides/notesSlide384.xml"/>
  <Override ContentType="application/vnd.openxmlformats-officedocument.presentationml.notesSlide+xml" PartName="/ppt/notesSlides/notesSlide510.xml"/>
  <Override ContentType="application/vnd.openxmlformats-officedocument.presentationml.notesSlide+xml" PartName="/ppt/notesSlides/notesSlide324.xml"/>
  <Override ContentType="application/vnd.openxmlformats-officedocument.presentationml.notesSlide+xml" PartName="/ppt/notesSlides/notesSlide235.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474.xml"/>
  <Override ContentType="application/vnd.openxmlformats-officedocument.presentationml.notesSlide+xml" PartName="/ppt/notesSlides/notesSlide199.xml"/>
  <Override ContentType="application/vnd.openxmlformats-officedocument.presentationml.notesSlide+xml" PartName="/ppt/notesSlides/notesSlide457.xml"/>
  <Override ContentType="application/vnd.openxmlformats-officedocument.presentationml.notesSlide+xml" PartName="/ppt/notesSlides/notesSlide98.xml"/>
  <Override ContentType="application/vnd.openxmlformats-officedocument.presentationml.notesSlide+xml" PartName="/ppt/notesSlides/notesSlide288.xml"/>
  <Override ContentType="application/vnd.openxmlformats-officedocument.presentationml.notesSlide+xml" PartName="/ppt/notesSlides/notesSlide218.xml"/>
  <Override ContentType="application/vnd.openxmlformats-officedocument.presentationml.notesSlide+xml" PartName="/ppt/notesSlides/notesSlide130.xml"/>
  <Override ContentType="application/vnd.openxmlformats-officedocument.presentationml.notesSlide+xml" PartName="/ppt/notesSlides/notesSlide307.xml"/>
  <Override ContentType="application/vnd.openxmlformats-officedocument.presentationml.notesSlide+xml" PartName="/ppt/notesSlides/notesSlide491.xml"/>
  <Override ContentType="application/vnd.openxmlformats-officedocument.presentationml.notesSlide+xml" PartName="/ppt/notesSlides/notesSlide378.xml"/>
  <Override ContentType="application/vnd.openxmlformats-officedocument.presentationml.notesSlide+xml" PartName="/ppt/notesSlides/notesSlide395.xml"/>
  <Override ContentType="application/vnd.openxmlformats-officedocument.presentationml.notesSlide+xml" PartName="/ppt/notesSlides/notesSlide128.xml"/>
  <Override ContentType="application/vnd.openxmlformats-officedocument.presentationml.notesSlide+xml" PartName="/ppt/notesSlides/notesSlide224.xml"/>
  <Override ContentType="application/vnd.openxmlformats-officedocument.presentationml.notesSlide+xml" PartName="/ppt/notesSlides/notesSlide403.xml"/>
  <Override ContentType="application/vnd.openxmlformats-officedocument.presentationml.notesSlide+xml" PartName="/ppt/notesSlides/notesSlide241.xml"/>
  <Override ContentType="application/vnd.openxmlformats-officedocument.presentationml.notesSlide+xml" PartName="/ppt/notesSlides/notesSlide162.xml"/>
  <Override ContentType="application/vnd.openxmlformats-officedocument.presentationml.notesSlide+xml" PartName="/ppt/notesSlides/notesSlide420.xml"/>
  <Override ContentType="application/vnd.openxmlformats-officedocument.presentationml.notesSlide+xml" PartName="/ppt/notesSlides/notesSlide508.xml"/>
  <Override ContentType="application/vnd.openxmlformats-officedocument.presentationml.notesSlide+xml" PartName="/ppt/notesSlides/notesSlide145.xml"/>
  <Override ContentType="application/vnd.openxmlformats-officedocument.presentationml.notesSlide+xml" PartName="/ppt/notesSlides/notesSlide525.xml"/>
  <Override ContentType="application/vnd.openxmlformats-officedocument.presentationml.notesSlide+xml" PartName="/ppt/notesSlides/notesSlide83.xml"/>
  <Override ContentType="application/vnd.openxmlformats-officedocument.presentationml.notesSlide+xml" PartName="/ppt/notesSlides/notesSlide489.xml"/>
  <Override ContentType="application/vnd.openxmlformats-officedocument.presentationml.notesSlide+xml" PartName="/ppt/notesSlides/notesSlide66.xml"/>
  <Override ContentType="application/vnd.openxmlformats-officedocument.presentationml.notesSlide+xml" PartName="/ppt/notesSlides/notesSlide3.xml"/>
  <Override ContentType="application/vnd.openxmlformats-officedocument.presentationml.notesSlide+xml" PartName="/ppt/notesSlides/notesSlide240.xml"/>
  <Override ContentType="application/vnd.openxmlformats-officedocument.presentationml.notesSlide+xml" PartName="/ppt/notesSlides/notesSlide425.xml"/>
  <Override ContentType="application/vnd.openxmlformats-officedocument.presentationml.notesSlide+xml" PartName="/ppt/notesSlides/notesSlide283.xml"/>
  <Override ContentType="application/vnd.openxmlformats-officedocument.presentationml.notesSlide+xml" PartName="/ppt/notesSlides/notesSlide461.xml"/>
  <Override ContentType="application/vnd.openxmlformats-officedocument.presentationml.notesSlide+xml" PartName="/ppt/notesSlides/notesSlide232.xml"/>
  <Override ContentType="application/vnd.openxmlformats-officedocument.presentationml.notesSlide+xml" PartName="/ppt/notesSlides/notesSlide275.xml"/>
  <Override ContentType="application/vnd.openxmlformats-officedocument.presentationml.notesSlide+xml" PartName="/ppt/notesSlides/notesSlide380.xml"/>
  <Override ContentType="application/vnd.openxmlformats-officedocument.presentationml.notesSlide+xml" PartName="/ppt/notesSlides/notesSlide514.xml"/>
  <Override ContentType="application/vnd.openxmlformats-officedocument.presentationml.notesSlide+xml" PartName="/ppt/notesSlides/notesSlide328.xml"/>
  <Override ContentType="application/vnd.openxmlformats-officedocument.presentationml.notesSlide+xml" PartName="/ppt/notesSlides/notesSlide506.xml"/>
  <Override ContentType="application/vnd.openxmlformats-officedocument.presentationml.notesSlide+xml" PartName="/ppt/notesSlides/notesSlide360.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313.xml"/>
  <Override ContentType="application/vnd.openxmlformats-officedocument.presentationml.notesSlide+xml" PartName="/ppt/notesSlides/notesSlide453.xml"/>
  <Override ContentType="application/vnd.openxmlformats-officedocument.presentationml.notesSlide+xml" PartName="/ppt/notesSlides/notesSlide399.xml"/>
  <Override ContentType="application/vnd.openxmlformats-officedocument.presentationml.notesSlide+xml" PartName="/ppt/notesSlides/notesSlide410.xml"/>
  <Override ContentType="application/vnd.openxmlformats-officedocument.presentationml.notesSlide+xml" PartName="/ppt/notesSlides/notesSlide69.xml"/>
  <Override ContentType="application/vnd.openxmlformats-officedocument.presentationml.notesSlide+xml" PartName="/ppt/notesSlides/notesSlide356.xml"/>
  <Override ContentType="application/vnd.openxmlformats-officedocument.presentationml.notesSlide+xml" PartName="/ppt/notesSlides/notesSlide496.xml"/>
  <Override ContentType="application/vnd.openxmlformats-officedocument.presentationml.notesSlide+xml" PartName="/ppt/notesSlides/notesSlide26.xml"/>
  <Override ContentType="application/vnd.openxmlformats-officedocument.presentationml.notesSlide+xml" PartName="/ppt/notesSlides/notesSlide468.xml"/>
  <Override ContentType="application/vnd.openxmlformats-officedocument.presentationml.notesSlide+xml" PartName="/ppt/notesSlides/notesSlide204.xml"/>
  <Override ContentType="application/vnd.openxmlformats-officedocument.presentationml.notesSlide+xml" PartName="/ppt/notesSlides/notesSlide247.xml"/>
  <Override ContentType="application/vnd.openxmlformats-officedocument.presentationml.notesSlide+xml" PartName="/ppt/notesSlides/notesSlide441.xml"/>
  <Override ContentType="application/vnd.openxmlformats-officedocument.presentationml.notesSlide+xml" PartName="/ppt/notesSlides/notesSlide484.xml"/>
  <Override ContentType="application/vnd.openxmlformats-officedocument.presentationml.notesSlide+xml" PartName="/ppt/notesSlides/notesSlide227.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456.xml"/>
  <Override ContentType="application/vnd.openxmlformats-officedocument.presentationml.notesSlide+xml" PartName="/ppt/notesSlides/notesSlide481.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499.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375.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219.xml"/>
  <Override ContentType="application/vnd.openxmlformats-officedocument.presentationml.notesSlide+xml" PartName="/ppt/notesSlides/notesSlide11.xml"/>
  <Override ContentType="application/vnd.openxmlformats-officedocument.presentationml.notesSlide+xml" PartName="/ppt/notesSlides/notesSlide332.xml"/>
  <Override ContentType="application/vnd.openxmlformats-officedocument.presentationml.notesSlide+xml" PartName="/ppt/notesSlides/notesSlide511.xml"/>
  <Override ContentType="application/vnd.openxmlformats-officedocument.presentationml.notesSlide+xml" PartName="/ppt/notesSlides/notesSlide325.xml"/>
  <Override ContentType="application/vnd.openxmlformats-officedocument.presentationml.notesSlide+xml" PartName="/ppt/notesSlides/notesSlide368.xml"/>
  <Override ContentType="application/vnd.openxmlformats-officedocument.presentationml.notesSlide+xml" PartName="/ppt/notesSlides/notesSlide413.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526.xml"/>
  <Override ContentType="application/vnd.openxmlformats-officedocument.presentationml.notesSlide+xml" PartName="/ppt/notesSlides/notesSlide174.xml"/>
  <Override ContentType="application/vnd.openxmlformats-officedocument.presentationml.notesSlide+xml" PartName="/ppt/notesSlides/notesSlide347.xml"/>
  <Override ContentType="application/vnd.openxmlformats-officedocument.presentationml.notesSlide+xml" PartName="/ppt/notesSlides/notesSlide304.xml"/>
  <Override ContentType="application/vnd.openxmlformats-officedocument.presentationml.notesSlide+xml" PartName="/ppt/notesSlides/notesSlide396.xml"/>
  <Override ContentType="application/vnd.openxmlformats-officedocument.presentationml.notesSlide+xml" PartName="/ppt/notesSlides/notesSlide310.xml"/>
  <Override ContentType="application/vnd.openxmlformats-officedocument.presentationml.notesSlide+xml" PartName="/ppt/notesSlides/notesSlide340.xml"/>
  <Override ContentType="application/vnd.openxmlformats-officedocument.presentationml.notesSlide+xml" PartName="/ppt/notesSlides/notesSlide353.xml"/>
  <Override ContentType="application/vnd.openxmlformats-officedocument.presentationml.notesSlide+xml" PartName="/ppt/notesSlides/notesSlide255.xml"/>
  <Override ContentType="application/vnd.openxmlformats-officedocument.presentationml.notesSlide+xml" PartName="/ppt/notesSlides/notesSlide428.xml"/>
  <Override ContentType="application/vnd.openxmlformats-officedocument.presentationml.notesSlide+xml" PartName="/ppt/notesSlides/notesSlide212.xml"/>
  <Override ContentType="application/vnd.openxmlformats-officedocument.presentationml.notesSlide+xml" PartName="/ppt/notesSlides/notesSlide298.xml"/>
  <Override ContentType="application/vnd.openxmlformats-officedocument.presentationml.notesSlide+xml" PartName="/ppt/notesSlides/notesSlide383.xml"/>
  <Override ContentType="application/vnd.openxmlformats-officedocument.presentationml.notesSlide+xml" PartName="/ppt/notesSlides/notesSlide282.xml"/>
  <Override ContentType="application/vnd.openxmlformats-officedocument.presentationml.notesSlide+xml" PartName="/ppt/notesSlides/notesSlide248.xml"/>
  <Override ContentType="application/vnd.openxmlformats-officedocument.presentationml.notesSlide+xml" PartName="/ppt/notesSlides/notesSlide477.xml"/>
  <Override ContentType="application/vnd.openxmlformats-officedocument.presentationml.notesSlide+xml" PartName="/ppt/notesSlides/notesSlide434.xml"/>
  <Override ContentType="application/vnd.openxmlformats-officedocument.presentationml.notesSlide+xml" PartName="/ppt/notesSlides/notesSlide460.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355.xml"/>
  <Override ContentType="application/vnd.openxmlformats-officedocument.presentationml.notesSlide+xml" PartName="/ppt/notesSlides/notesSlide312.xml"/>
  <Override ContentType="application/vnd.openxmlformats-officedocument.presentationml.notesSlide+xml" PartName="/ppt/notesSlides/notesSlide169.xml"/>
  <Override ContentType="application/vnd.openxmlformats-officedocument.presentationml.notesSlide+xml" PartName="/ppt/notesSlides/notesSlide205.xml"/>
  <Override ContentType="application/vnd.openxmlformats-officedocument.presentationml.notesSlide+xml" PartName="/ppt/notesSlides/notesSlide381.xml"/>
  <Override ContentType="application/vnd.openxmlformats-officedocument.presentationml.notesSlide+xml" PartName="/ppt/notesSlides/notesSlide398.xml"/>
  <Override ContentType="application/vnd.openxmlformats-officedocument.presentationml.notesSlide+xml" PartName="/ppt/notesSlides/notesSlide469.xml"/>
  <Override ContentType="application/vnd.openxmlformats-officedocument.presentationml.notesSlide+xml" PartName="/ppt/notesSlides/notesSlide426.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276.xml"/>
  <Override ContentType="application/vnd.openxmlformats-officedocument.presentationml.notesSlide+xml" PartName="/ppt/notesSlides/notesSlide497.xml"/>
  <Override ContentType="application/vnd.openxmlformats-officedocument.presentationml.notesSlide+xml" PartName="/ppt/notesSlides/notesSlide233.xml"/>
  <Override ContentType="application/vnd.openxmlformats-officedocument.presentationml.notesSlide+xml" PartName="/ppt/notesSlides/notesSlide327.xml"/>
  <Override ContentType="application/vnd.openxmlformats-officedocument.presentationml.notesSlide+xml" PartName="/ppt/notesSlides/notesSlide483.xml"/>
  <Override ContentType="application/vnd.openxmlformats-officedocument.presentationml.notesSlide+xml" PartName="/ppt/notesSlides/notesSlide440.xml"/>
  <Override ContentType="application/vnd.openxmlformats-officedocument.presentationml.notesSlide+xml" PartName="/ppt/notesSlides/notesSlide505.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449.xml"/>
  <Override ContentType="application/vnd.openxmlformats-officedocument.presentationml.notesSlide+xml" PartName="/ppt/notesSlides/notesSlide361.xml"/>
  <Override ContentType="application/vnd.openxmlformats-officedocument.presentationml.notesSlide+xml" PartName="/ppt/notesSlides/notesSlide74.xml"/>
  <Override ContentType="application/vnd.openxmlformats-officedocument.presentationml.notesSlide+xml" PartName="/ppt/notesSlides/notesSlide197.xml"/>
  <Override ContentType="application/vnd.openxmlformats-officedocument.presentationml.notesSlide+xml" PartName="/ppt/notesSlides/notesSlide406.xml"/>
  <Override ContentType="application/vnd.openxmlformats-officedocument.presentationml.notesSlide+xml" PartName="/ppt/notesSlides/notesSlide154.xml"/>
  <Override ContentType="application/vnd.openxmlformats-officedocument.presentationml.notesSlide+xml" PartName="/ppt/notesSlides/notesSlide2.xml"/>
  <Override ContentType="application/vnd.openxmlformats-officedocument.presentationml.notesSlide+xml" PartName="/ppt/notesSlides/notesSlide454.xml"/>
  <Override ContentType="application/vnd.openxmlformats-officedocument.presentationml.notesSlide+xml" PartName="/ppt/notesSlides/notesSlide411.xml"/>
  <Override ContentType="application/vnd.openxmlformats-officedocument.presentationml.notesSlide+xml" PartName="/ppt/notesSlides/notesSlide260.xml"/>
  <Override ContentType="application/vnd.openxmlformats-officedocument.presentationml.notesSlide+xml" PartName="/ppt/notesSlides/notesSlide448.xml"/>
  <Override ContentType="application/vnd.openxmlformats-officedocument.presentationml.notesSlide+xml" PartName="/ppt/notesSlides/notesSlide405.xml"/>
  <Override ContentType="application/vnd.openxmlformats-officedocument.presentationml.notesSlide+xml" PartName="/ppt/notesSlides/notesSlide111.xml"/>
  <Override ContentType="application/vnd.openxmlformats-officedocument.presentationml.notesSlide+xml" PartName="/ppt/notesSlides/notesSlide226.xml"/>
  <Override ContentType="application/vnd.openxmlformats-officedocument.presentationml.notesSlide+xml" PartName="/ppt/notesSlides/notesSlide269.xml"/>
  <Override ContentType="application/vnd.openxmlformats-officedocument.presentationml.notesSlide+xml" PartName="/ppt/notesSlides/notesSlide412.xml"/>
  <Override ContentType="application/vnd.openxmlformats-officedocument.presentationml.notesSlide+xml" PartName="/ppt/notesSlides/notesSlide181.xml"/>
  <Override ContentType="application/vnd.openxmlformats-officedocument.presentationml.notesSlide+xml" PartName="/ppt/notesSlides/notesSlide527.xml"/>
  <Override ContentType="application/vnd.openxmlformats-officedocument.presentationml.notesSlide+xml" PartName="/ppt/notesSlides/notesSlide47.xml"/>
  <Override ContentType="application/vnd.openxmlformats-officedocument.presentationml.notesSlide+xml" PartName="/ppt/notesSlides/notesSlide482.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376.xml"/>
  <Override ContentType="application/vnd.openxmlformats-officedocument.presentationml.notesSlide+xml" PartName="/ppt/notesSlides/notesSlide333.xml"/>
  <Override ContentType="application/vnd.openxmlformats-officedocument.presentationml.notesSlide+xml" PartName="/ppt/notesSlides/notesSlide305.xml"/>
  <Override ContentType="application/vnd.openxmlformats-officedocument.presentationml.notesSlide+xml" PartName="/ppt/notesSlides/notesSlide512.xml"/>
  <Override ContentType="application/vnd.openxmlformats-officedocument.presentationml.notesSlide+xml" PartName="/ppt/notesSlides/notesSlide297.xml"/>
  <Override ContentType="application/vnd.openxmlformats-officedocument.presentationml.notesSlide+xml" PartName="/ppt/notesSlides/notesSlide382.xml"/>
  <Override ContentType="application/vnd.openxmlformats-officedocument.presentationml.notesSlide+xml" PartName="/ppt/notesSlides/notesSlide211.xml"/>
  <Override ContentType="application/vnd.openxmlformats-officedocument.presentationml.notesSlide+xml" PartName="/ppt/notesSlides/notesSlide254.xml"/>
  <Override ContentType="application/vnd.openxmlformats-officedocument.presentationml.notesSlide+xml" PartName="/ppt/notesSlides/notesSlide132.xml"/>
  <Override ContentType="application/vnd.openxmlformats-officedocument.presentationml.notesSlide+xml" PartName="/ppt/notesSlides/notesSlide433.xml"/>
  <Override ContentType="application/vnd.openxmlformats-officedocument.presentationml.notesSlide+xml" PartName="/ppt/notesSlides/notesSlide96.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76.xml"/>
  <Override ContentType="application/vnd.openxmlformats-officedocument.presentationml.notesSlide+xml" PartName="/ppt/notesSlides/notesSlide175.xml"/>
  <Override ContentType="application/vnd.openxmlformats-officedocument.presentationml.notesSlide+xml" PartName="/ppt/notesSlides/notesSlide348.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29.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82.xml"/>
  <Override ContentType="application/vnd.openxmlformats-officedocument.presentationml.slideLayout+xml" PartName="/ppt/slideLayouts/slideLayout100.xml"/>
  <Override ContentType="application/vnd.openxmlformats-officedocument.presentationml.slideLayout+xml" PartName="/ppt/slideLayouts/slideLayout57.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164.xml"/>
  <Override ContentType="application/vnd.openxmlformats-officedocument.presentationml.slide+xml" PartName="/ppt/slides/slide253.xml"/>
  <Override ContentType="application/vnd.openxmlformats-officedocument.presentationml.slide+xml" PartName="/ppt/slides/slide43.xml"/>
  <Override ContentType="application/vnd.openxmlformats-officedocument.presentationml.slide+xml" PartName="/ppt/slides/slide350.xml"/>
  <Override ContentType="application/vnd.openxmlformats-officedocument.presentationml.slide+xml" PartName="/ppt/slides/slide35.xml"/>
  <Override ContentType="application/vnd.openxmlformats-officedocument.presentationml.slide+xml" PartName="/ppt/slides/slide334.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423.xml"/>
  <Override ContentType="application/vnd.openxmlformats-officedocument.presentationml.slide+xml" PartName="/ppt/slides/slide19.xml"/>
  <Override ContentType="application/vnd.openxmlformats-officedocument.presentationml.slide+xml" PartName="/ppt/slides/slide326.xml"/>
  <Override ContentType="application/vnd.openxmlformats-officedocument.presentationml.slide+xml" PartName="/ppt/slides/slide512.xml"/>
  <Override ContentType="application/vnd.openxmlformats-officedocument.presentationml.slide+xml" PartName="/ppt/slides/slide237.xml"/>
  <Override ContentType="application/vnd.openxmlformats-officedocument.presentationml.slide+xml" PartName="/ppt/slides/slide261.xml"/>
  <Override ContentType="application/vnd.openxmlformats-officedocument.presentationml.slide+xml" PartName="/ppt/slides/slide519.xml"/>
  <Override ContentType="application/vnd.openxmlformats-officedocument.presentationml.slide+xml" PartName="/ppt/slides/slide520.xml"/>
  <Override ContentType="application/vnd.openxmlformats-officedocument.presentationml.slide+xml" PartName="/ppt/slides/slide51.xml"/>
  <Override ContentType="application/vnd.openxmlformats-officedocument.presentationml.slide+xml" PartName="/ppt/slides/slide245.xml"/>
  <Override ContentType="application/vnd.openxmlformats-officedocument.presentationml.slide+xml" PartName="/ppt/slides/slide342.xml"/>
  <Override ContentType="application/vnd.openxmlformats-officedocument.presentationml.slide+xml" PartName="/ppt/slides/slide431.xml"/>
  <Override ContentType="application/vnd.openxmlformats-officedocument.presentationml.slide+xml" PartName="/ppt/slides/slide156.xml"/>
  <Override ContentType="application/vnd.openxmlformats-officedocument.presentationml.slide+xml" PartName="/ppt/slides/slide438.xml"/>
  <Override ContentType="application/vnd.openxmlformats-officedocument.presentationml.slide+xml" PartName="/ppt/slides/slide454.xml"/>
  <Override ContentType="application/vnd.openxmlformats-officedocument.presentationml.slide+xml" PartName="/ppt/slides/slide179.xml"/>
  <Override ContentType="application/vnd.openxmlformats-officedocument.presentationml.slide+xml" PartName="/ppt/slides/slide276.xml"/>
  <Override ContentType="application/vnd.openxmlformats-officedocument.presentationml.slide+xml" PartName="/ppt/slides/slide504.xml"/>
  <Override ContentType="application/vnd.openxmlformats-officedocument.presentationml.slide+xml" PartName="/ppt/slides/slide66.xml"/>
  <Override ContentType="application/vnd.openxmlformats-officedocument.presentationml.slide+xml" PartName="/ppt/slides/slide229.xml"/>
  <Override ContentType="application/vnd.openxmlformats-officedocument.presentationml.slide+xml" PartName="/ppt/slides/slide357.xml"/>
  <Override ContentType="application/vnd.openxmlformats-officedocument.presentationml.slide+xml" PartName="/ppt/slides/slide141.xml"/>
  <Override ContentType="application/vnd.openxmlformats-officedocument.presentationml.slide+xml" PartName="/ppt/slides/slide407.xml"/>
  <Override ContentType="application/vnd.openxmlformats-officedocument.presentationml.slide+xml" PartName="/ppt/slides/slide82.xml"/>
  <Override ContentType="application/vnd.openxmlformats-officedocument.presentationml.slide+xml" PartName="/ppt/slides/slide486.xml"/>
  <Override ContentType="application/vnd.openxmlformats-officedocument.presentationml.slide+xml" PartName="/ppt/slides/slide9.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469.xml"/>
  <Override ContentType="application/vnd.openxmlformats-officedocument.presentationml.slide+xml" PartName="/ppt/slides/slide470.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25.xml"/>
  <Override ContentType="application/vnd.openxmlformats-officedocument.presentationml.slide+xml" PartName="/ppt/slides/slide20.xml"/>
  <Override ContentType="application/vnd.openxmlformats-officedocument.presentationml.slide+xml" PartName="/ppt/slides/slide400.xml"/>
  <Override ContentType="application/vnd.openxmlformats-officedocument.presentationml.slide+xml" PartName="/ppt/slides/slide214.xml"/>
  <Override ContentType="application/vnd.openxmlformats-officedocument.presentationml.slide+xml" PartName="/ppt/slides/slide206.xml"/>
  <Override ContentType="application/vnd.openxmlformats-officedocument.presentationml.slide+xml" PartName="/ppt/slides/slide381.xml"/>
  <Override ContentType="application/vnd.openxmlformats-officedocument.presentationml.slide+xml" PartName="/ppt/slides/slide195.xml"/>
  <Override ContentType="application/vnd.openxmlformats-officedocument.presentationml.slide+xml" PartName="/ppt/slides/slide59.xml"/>
  <Override ContentType="application/vnd.openxmlformats-officedocument.presentationml.slide+xml" PartName="/ppt/slides/slide285.xml"/>
  <Override ContentType="application/vnd.openxmlformats-officedocument.presentationml.slide+xml" PartName="/ppt/slides/slide89.xml"/>
  <Override ContentType="application/vnd.openxmlformats-officedocument.presentationml.slide+xml" PartName="/ppt/slides/slide349.xml"/>
  <Override ContentType="application/vnd.openxmlformats-officedocument.presentationml.slide+xml" PartName="/ppt/slides/slide477.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462.xml"/>
  <Override ContentType="application/vnd.openxmlformats-officedocument.presentationml.slide+xml" PartName="/ppt/slides/slide447.xml"/>
  <Override ContentType="application/vnd.openxmlformats-officedocument.presentationml.slide+xml" PartName="/ppt/slides/slide133.xml"/>
  <Override ContentType="application/vnd.openxmlformats-officedocument.presentationml.slide+xml" PartName="/ppt/slides/slide494.xml"/>
  <Override ContentType="application/vnd.openxmlformats-officedocument.presentationml.slide+xml" PartName="/ppt/slides/slide91.xml"/>
  <Override ContentType="application/vnd.openxmlformats-officedocument.presentationml.slide+xml" PartName="/ppt/slides/slide415.xml"/>
  <Override ContentType="application/vnd.openxmlformats-officedocument.presentationml.slide+xml" PartName="/ppt/slides/slide74.xml"/>
  <Override ContentType="application/vnd.openxmlformats-officedocument.presentationml.slide+xml" PartName="/ppt/slides/slide268.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310.xml"/>
  <Override ContentType="application/vnd.openxmlformats-officedocument.presentationml.slide+xml" PartName="/ppt/slides/slide366.xml"/>
  <Override ContentType="application/vnd.openxmlformats-officedocument.presentationml.slide+xml" PartName="/ppt/slides/slide396.xml"/>
  <Override ContentType="application/vnd.openxmlformats-officedocument.presentationml.slide+xml" PartName="/ppt/slides/slide180.xml"/>
  <Override ContentType="application/vnd.openxmlformats-officedocument.presentationml.slide+xml" PartName="/ppt/slides/slide511.xml"/>
  <Override ContentType="application/vnd.openxmlformats-officedocument.presentationml.slide+xml" PartName="/ppt/slides/slide18.xml"/>
  <Override ContentType="application/vnd.openxmlformats-officedocument.presentationml.slide+xml" PartName="/ppt/slides/slide333.xml"/>
  <Override ContentType="application/vnd.openxmlformats-officedocument.presentationml.slide+xml" PartName="/ppt/slides/slide309.xml"/>
  <Override ContentType="application/vnd.openxmlformats-officedocument.presentationml.slide+xml" PartName="/ppt/slides/slide244.xml"/>
  <Override ContentType="application/vnd.openxmlformats-officedocument.presentationml.slide+xml" PartName="/ppt/slides/slide52.xml"/>
  <Override ContentType="application/vnd.openxmlformats-officedocument.presentationml.slide+xml" PartName="/ppt/slides/slide270.xml"/>
  <Override ContentType="application/vnd.openxmlformats-officedocument.presentationml.slide+xml" PartName="/ppt/slides/slide406.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343.xml"/>
  <Override ContentType="application/vnd.openxmlformats-officedocument.presentationml.slide+xml" PartName="/ppt/slides/slide165.xml"/>
  <Override ContentType="application/vnd.openxmlformats-officedocument.presentationml.slide+xml" PartName="/ppt/slides/slide34.xml"/>
  <Override ContentType="application/vnd.openxmlformats-officedocument.presentationml.slide+xml" PartName="/ppt/slides/slide254.xml"/>
  <Override ContentType="application/vnd.openxmlformats-officedocument.presentationml.slide+xml" PartName="/ppt/slides/slide440.xml"/>
  <Override ContentType="application/vnd.openxmlformats-officedocument.presentationml.slide+xml" PartName="/ppt/slides/slide147.xml"/>
  <Override ContentType="application/vnd.openxmlformats-officedocument.presentationml.slide+xml" PartName="/ppt/slides/slide236.xml"/>
  <Override ContentType="application/vnd.openxmlformats-officedocument.presentationml.slide+xml" PartName="/ppt/slides/slide422.xml"/>
  <Override ContentType="application/vnd.openxmlformats-officedocument.presentationml.slide+xml" PartName="/ppt/slides/slide505.xml"/>
  <Override ContentType="application/vnd.openxmlformats-officedocument.presentationml.slide+xml" PartName="/ppt/slides/slide110.xml"/>
  <Override ContentType="application/vnd.openxmlformats-officedocument.presentationml.slide+xml" PartName="/ppt/slides/slide455.xml"/>
  <Override ContentType="application/vnd.openxmlformats-officedocument.presentationml.slide+xml" PartName="/ppt/slides/slide293.xml"/>
  <Override ContentType="application/vnd.openxmlformats-officedocument.presentationml.slide+xml" PartName="/ppt/slides/slide358.xml"/>
  <Override ContentType="application/vnd.openxmlformats-officedocument.presentationml.slide+xml" PartName="/ppt/slides/slide471.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171.xml"/>
  <Override ContentType="application/vnd.openxmlformats-officedocument.presentationml.slide+xml" PartName="/ppt/slides/slide259.xml"/>
  <Override ContentType="application/vnd.openxmlformats-officedocument.presentationml.slide+xml" PartName="/ppt/slides/slide49.xml"/>
  <Override ContentType="application/vnd.openxmlformats-officedocument.presentationml.slide+xml" PartName="/ppt/slides/slide327.xml"/>
  <Override ContentType="application/vnd.openxmlformats-officedocument.presentationml.slide+xml" PartName="/ppt/slides/slide83.xml"/>
  <Override ContentType="application/vnd.openxmlformats-officedocument.presentationml.slide+xml" PartName="/ppt/slides/slide437.xml"/>
  <Override ContentType="application/vnd.openxmlformats-officedocument.presentationml.slide+xml" PartName="/ppt/slides/slide221.xml"/>
  <Override ContentType="application/vnd.openxmlformats-officedocument.presentationml.slide+xml" PartName="/ppt/slides/slide73.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215.xml"/>
  <Override ContentType="application/vnd.openxmlformats-officedocument.presentationml.slide+xml" PartName="/ppt/slides/slide401.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11.xml"/>
  <Override ContentType="application/vnd.openxmlformats-officedocument.presentationml.slide+xml" PartName="/ppt/slides/slide13.xml"/>
  <Override ContentType="application/vnd.openxmlformats-officedocument.presentationml.slide+xml" PartName="/ppt/slides/slide222.xml"/>
  <Override ContentType="application/vnd.openxmlformats-officedocument.presentationml.slide+xml" PartName="/ppt/slides/slide205.xml"/>
  <Override ContentType="application/vnd.openxmlformats-officedocument.presentationml.slide+xml" PartName="/ppt/slides/slide292.xml"/>
  <Override ContentType="application/vnd.openxmlformats-officedocument.presentationml.slide+xml" PartName="/ppt/slides/slide100.xml"/>
  <Override ContentType="application/vnd.openxmlformats-officedocument.presentationml.slide+xml" PartName="/ppt/slides/slide461.xml"/>
  <Override ContentType="application/vnd.openxmlformats-officedocument.presentationml.slide+xml" PartName="/ppt/slides/slide90.xml"/>
  <Override ContentType="application/vnd.openxmlformats-officedocument.presentationml.slide+xml" PartName="/ppt/slides/slide275.xml"/>
  <Override ContentType="application/vnd.openxmlformats-officedocument.presentationml.slide+xml" PartName="/ppt/slides/slide487.xml"/>
  <Override ContentType="application/vnd.openxmlformats-officedocument.presentationml.slide+xml" PartName="/ppt/slides/slide476.xml"/>
  <Override ContentType="application/vnd.openxmlformats-officedocument.presentationml.slide+xml" PartName="/ppt/slides/slide132.xml"/>
  <Override ContentType="application/vnd.openxmlformats-officedocument.presentationml.slide+xml" PartName="/ppt/slides/slide416.xml"/>
  <Override ContentType="application/vnd.openxmlformats-officedocument.presentationml.slide+xml" PartName="/ppt/slides/slide269.xml"/>
  <Override ContentType="application/vnd.openxmlformats-officedocument.presentationml.slide+xml" PartName="/ppt/slides/slide493.xml"/>
  <Override ContentType="application/vnd.openxmlformats-officedocument.presentationml.slide+xml" PartName="/ppt/slides/slide1.xml"/>
  <Override ContentType="application/vnd.openxmlformats-officedocument.presentationml.slide+xml" PartName="/ppt/slides/slide365.xml"/>
  <Override ContentType="application/vnd.openxmlformats-officedocument.presentationml.slide+xml" PartName="/ppt/slides/slide28.xml"/>
  <Override ContentType="application/vnd.openxmlformats-officedocument.presentationml.slide+xml" PartName="/ppt/slides/slide382.xml"/>
  <Override ContentType="application/vnd.openxmlformats-officedocument.presentationml.slide+xml" PartName="/ppt/slides/slide527.xml"/>
  <Override ContentType="application/vnd.openxmlformats-officedocument.presentationml.slide+xml" PartName="/ppt/slides/slide397.xml"/>
  <Override ContentType="application/vnd.openxmlformats-officedocument.presentationml.slide+xml" PartName="/ppt/slides/slide200.xml"/>
  <Override ContentType="application/vnd.openxmlformats-officedocument.presentationml.slide+xml" PartName="/ppt/slides/slide348.xml"/>
  <Override ContentType="application/vnd.openxmlformats-officedocument.presentationml.slide+xml" PartName="/ppt/slides/slide88.xml"/>
  <Override ContentType="application/vnd.openxmlformats-officedocument.presentationml.slide+xml" PartName="/ppt/slides/slide286.xml"/>
  <Override ContentType="application/vnd.openxmlformats-officedocument.presentationml.slide+xml" PartName="/ppt/slides/slide115.xml"/>
  <Override ContentType="application/vnd.openxmlformats-officedocument.presentationml.slide+xml" PartName="/ppt/slides/slide260.xml"/>
  <Override ContentType="application/vnd.openxmlformats-officedocument.presentationml.slide+xml" PartName="/ppt/slides/slide367.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71.xml"/>
  <Override ContentType="application/vnd.openxmlformats-officedocument.presentationml.slide+xml" PartName="/ppt/slides/slide324.xml"/>
  <Override ContentType="application/vnd.openxmlformats-officedocument.presentationml.slide+xml" PartName="/ppt/slides/slide510.xml"/>
  <Override ContentType="application/vnd.openxmlformats-officedocument.presentationml.slide+xml" PartName="/ppt/slides/slide174.xml"/>
  <Override ContentType="application/vnd.openxmlformats-officedocument.presentationml.slide+xml" PartName="/ppt/slides/slide360.xml"/>
  <Override ContentType="application/vnd.openxmlformats-officedocument.presentationml.slide+xml" PartName="/ppt/slides/slide219.xml"/>
  <Override ContentType="application/vnd.openxmlformats-officedocument.presentationml.slide+xml" PartName="/ppt/slides/slide405.xml"/>
  <Override ContentType="application/vnd.openxmlformats-officedocument.presentationml.slide+xml" PartName="/ppt/slides/slide502.xml"/>
  <Override ContentType="application/vnd.openxmlformats-officedocument.presentationml.slide+xml" PartName="/ppt/slides/slide359.xml"/>
  <Override ContentType="application/vnd.openxmlformats-officedocument.presentationml.slide+xml" PartName="/ppt/slides/slide316.xml"/>
  <Override ContentType="application/vnd.openxmlformats-officedocument.presentationml.slide+xml" PartName="/ppt/slides/slide448.xml"/>
  <Override ContentType="application/vnd.openxmlformats-officedocument.presentationml.slide+xml" PartName="/ppt/slides/slide204.xml"/>
  <Override ContentType="application/vnd.openxmlformats-officedocument.presentationml.slide+xml" PartName="/ppt/slides/slide247.xml"/>
  <Override ContentType="application/vnd.openxmlformats-officedocument.presentationml.slide+xml" PartName="/ppt/slides/slide84.xml"/>
  <Override ContentType="application/vnd.openxmlformats-officedocument.presentationml.slide+xml" PartName="/ppt/slides/slide344.xml"/>
  <Override ContentType="application/vnd.openxmlformats-officedocument.presentationml.slide+xml" PartName="/ppt/slides/slide387.xml"/>
  <Override ContentType="application/vnd.openxmlformats-officedocument.presentationml.slide+xml" PartName="/ppt/slides/slide425.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294.xml"/>
  <Override ContentType="application/vnd.openxmlformats-officedocument.presentationml.slide+xml" PartName="/ppt/slides/slide468.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17.xml"/>
  <Override ContentType="application/vnd.openxmlformats-officedocument.presentationml.slide+xml" PartName="/ppt/slides/slide375.xml"/>
  <Override ContentType="application/vnd.openxmlformats-officedocument.presentationml.slide+xml" PartName="/ppt/slides/slide332.xml"/>
  <Override ContentType="application/vnd.openxmlformats-officedocument.presentationml.slide+xml" PartName="/ppt/slides/slide251.xml"/>
  <Override ContentType="application/vnd.openxmlformats-officedocument.presentationml.slide+xml" PartName="/ppt/slides/slide472.xml"/>
  <Override ContentType="application/vnd.openxmlformats-officedocument.presentationml.slide+xml" PartName="/ppt/slides/slide301.xml"/>
  <Override ContentType="application/vnd.openxmlformats-officedocument.presentationml.slide+xml" PartName="/ppt/slides/slide223.xml"/>
  <Override ContentType="application/vnd.openxmlformats-officedocument.presentationml.slide+xml" PartName="/ppt/slides/slide266.xml"/>
  <Override ContentType="application/vnd.openxmlformats-officedocument.presentationml.slide+xml" PartName="/ppt/slides/slide347.xml"/>
  <Override ContentType="application/vnd.openxmlformats-officedocument.presentationml.slide+xml" PartName="/ppt/slides/slide372.xml"/>
  <Override ContentType="application/vnd.openxmlformats-officedocument.presentationml.slide+xml" PartName="/ppt/slides/slide22.xml"/>
  <Override ContentType="application/vnd.openxmlformats-officedocument.presentationml.slide+xml" PartName="/ppt/slides/slide304.xml"/>
  <Override ContentType="application/vnd.openxmlformats-officedocument.presentationml.slide+xml" PartName="/ppt/slides/slide231.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274.xml"/>
  <Override ContentType="application/vnd.openxmlformats-officedocument.presentationml.slide+xml" PartName="/ppt/slides/slide460.xml"/>
  <Override ContentType="application/vnd.openxmlformats-officedocument.presentationml.slide+xml" PartName="/ppt/slides/slide488.xml"/>
  <Override ContentType="application/vnd.openxmlformats-officedocument.presentationml.slide+xml" PartName="/ppt/slides/slide410.xml"/>
  <Override ContentType="application/vnd.openxmlformats-officedocument.presentationml.slide+xml" PartName="/ppt/slides/slide72.xml"/>
  <Override ContentType="application/vnd.openxmlformats-officedocument.presentationml.slide+xml" PartName="/ppt/slides/slide453.xml"/>
  <Override ContentType="application/vnd.openxmlformats-officedocument.presentationml.slide+xml" PartName="/ppt/slides/slide496.xml"/>
  <Override ContentType="application/vnd.openxmlformats-officedocument.presentationml.slide+xml" PartName="/ppt/slides/slide29.xml"/>
  <Override ContentType="application/vnd.openxmlformats-officedocument.presentationml.slide+xml" PartName="/ppt/slides/slide319.xml"/>
  <Override ContentType="application/vnd.openxmlformats-officedocument.presentationml.slide+xml" PartName="/ppt/slides/slide417.xml"/>
  <Override ContentType="application/vnd.openxmlformats-officedocument.presentationml.slide+xml" PartName="/ppt/slides/slide131.xml"/>
  <Override ContentType="application/vnd.openxmlformats-officedocument.presentationml.slide+xml" PartName="/ppt/slides/slide93.xml"/>
  <Override ContentType="application/vnd.openxmlformats-officedocument.presentationml.slide+xml" PartName="/ppt/slides/slide432.xml"/>
  <Override ContentType="application/vnd.openxmlformats-officedocument.presentationml.slide+xml" PartName="/ppt/slides/slide103.xml"/>
  <Override ContentType="application/vnd.openxmlformats-officedocument.presentationml.slide+xml" PartName="/ppt/slides/slide445.xml"/>
  <Override ContentType="application/vnd.openxmlformats-officedocument.presentationml.slide+xml" PartName="/ppt/slides/slide402.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481.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238.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14.xml"/>
  <Override ContentType="application/vnd.openxmlformats-officedocument.presentationml.slide+xml" PartName="/ppt/slides/slide526.xml"/>
  <Override ContentType="application/vnd.openxmlformats-officedocument.presentationml.slide+xml" PartName="/ppt/slides/slide139.xml"/>
  <Override ContentType="application/vnd.openxmlformats-officedocument.presentationml.slide+xml" PartName="/ppt/slides/slide325.xml"/>
  <Override ContentType="application/vnd.openxmlformats-officedocument.presentationml.slide+xml" PartName="/ppt/slides/slide503.xml"/>
  <Override ContentType="application/vnd.openxmlformats-officedocument.presentationml.slide+xml" PartName="/ppt/slides/slide430.xml"/>
  <Override ContentType="application/vnd.openxmlformats-officedocument.presentationml.slide+xml" PartName="/ppt/slides/slide317.xml"/>
  <Override ContentType="application/vnd.openxmlformats-officedocument.presentationml.slide+xml" PartName="/ppt/slides/slide473.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439.xml"/>
  <Override ContentType="application/vnd.openxmlformats-officedocument.presentationml.slide+xml" PartName="/ppt/slides/slide50.xml"/>
  <Override ContentType="application/vnd.openxmlformats-officedocument.presentationml.slide+xml" PartName="/ppt/slides/slide218.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351.xml"/>
  <Override ContentType="application/vnd.openxmlformats-officedocument.presentationml.slide+xml" PartName="/ppt/slides/slide368.xml"/>
  <Override ContentType="application/vnd.openxmlformats-officedocument.presentationml.slide+xml" PartName="/ppt/slides/slide394.xml"/>
  <Override ContentType="application/vnd.openxmlformats-officedocument.presentationml.slide+xml" PartName="/ppt/slides/slide331.xml"/>
  <Override ContentType="application/vnd.openxmlformats-officedocument.presentationml.slide+xml" PartName="/ppt/slides/slide280.xml"/>
  <Override ContentType="application/vnd.openxmlformats-officedocument.presentationml.slide+xml" PartName="/ppt/slides/slide374.xml"/>
  <Override ContentType="application/vnd.openxmlformats-officedocument.presentationml.slide+xml" PartName="/ppt/slides/slide345.xml"/>
  <Override ContentType="application/vnd.openxmlformats-officedocument.presentationml.slide+xml" PartName="/ppt/slides/slide518.xml"/>
  <Override ContentType="application/vnd.openxmlformats-officedocument.presentationml.slide+xml" PartName="/ppt/slides/slide302.xml"/>
  <Override ContentType="application/vnd.openxmlformats-officedocument.presentationml.slide+xml" PartName="/ppt/slides/slide289.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246.xml"/>
  <Override ContentType="application/vnd.openxmlformats-officedocument.presentationml.slide+xml" PartName="/ppt/slides/slide203.xml"/>
  <Override ContentType="application/vnd.openxmlformats-officedocument.presentationml.slide+xml" PartName="/ppt/slides/slide252.xml"/>
  <Override ContentType="application/vnd.openxmlformats-officedocument.presentationml.slide+xml" PartName="/ppt/slides/slide295.xml"/>
  <Override ContentType="application/vnd.openxmlformats-officedocument.presentationml.slide+xml" PartName="/ppt/slides/slide467.xml"/>
  <Override ContentType="application/vnd.openxmlformats-officedocument.presentationml.slide+xml" PartName="/ppt/slides/slide388.xml"/>
  <Override ContentType="application/vnd.openxmlformats-officedocument.presentationml.slide+xml" PartName="/ppt/slides/slide124.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424.xml"/>
  <Override ContentType="application/vnd.openxmlformats-officedocument.presentationml.slide+xml" PartName="/ppt/slides/slide194.xml"/>
  <Override ContentType="application/vnd.openxmlformats-officedocument.presentationml.slide+xml" PartName="/ppt/slides/slide380.xml"/>
  <Override ContentType="application/vnd.openxmlformats-officedocument.presentationml.slide+xml" PartName="/ppt/slides/slide151.xml"/>
  <Override ContentType="application/vnd.openxmlformats-officedocument.presentationml.slide+xml" PartName="/ppt/slides/slide495.xml"/>
  <Override ContentType="application/vnd.openxmlformats-officedocument.presentationml.slide+xml" PartName="/ppt/slides/slide452.xml"/>
  <Override ContentType="application/vnd.openxmlformats-officedocument.presentationml.slide+xml" PartName="/ppt/slides/slide525.xml"/>
  <Override ContentType="application/vnd.openxmlformats-officedocument.presentationml.slide+xml" PartName="/ppt/slides/slide339.xml"/>
  <Override ContentType="application/vnd.openxmlformats-officedocument.presentationml.slide+xml" PartName="/ppt/slides/slide224.xml"/>
  <Override ContentType="application/vnd.openxmlformats-officedocument.presentationml.slide+xml" PartName="/ppt/slides/slide330.xml"/>
  <Override ContentType="application/vnd.openxmlformats-officedocument.presentationml.slide+xml" PartName="/ppt/slides/slide267.xml"/>
  <Override ContentType="application/vnd.openxmlformats-officedocument.presentationml.slide+xml" PartName="/ppt/slides/slide373.xml"/>
  <Override ContentType="application/vnd.openxmlformats-officedocument.presentationml.slide+xml" PartName="/ppt/slides/slide389.xml"/>
  <Override ContentType="application/vnd.openxmlformats-officedocument.presentationml.slide+xml" PartName="/ppt/slides/slide21.xml"/>
  <Override ContentType="application/vnd.openxmlformats-officedocument.presentationml.slide+xml" PartName="/ppt/slides/slide346.xml"/>
  <Override ContentType="application/vnd.openxmlformats-officedocument.presentationml.slide+xml" PartName="/ppt/slides/slide303.xml"/>
  <Override ContentType="application/vnd.openxmlformats-officedocument.presentationml.slide+xml" PartName="/ppt/slides/slide64.xml"/>
  <Override ContentType="application/vnd.openxmlformats-officedocument.presentationml.slide+xml" PartName="/ppt/slides/slide418.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403.xml"/>
  <Override ContentType="application/vnd.openxmlformats-officedocument.presentationml.slide+xml" PartName="/ppt/slides/slide480.xml"/>
  <Override ContentType="application/vnd.openxmlformats-officedocument.presentationml.slide+xml" PartName="/ppt/slides/slide395.xml"/>
  <Override ContentType="application/vnd.openxmlformats-officedocument.presentationml.slide+xml" PartName="/ppt/slides/slide352.xml"/>
  <Override ContentType="application/vnd.openxmlformats-officedocument.presentationml.slide+xml" PartName="/ppt/slides/slide58.xml"/>
  <Override ContentType="application/vnd.openxmlformats-officedocument.presentationml.slide+xml" PartName="/ppt/slides/slide239.xml"/>
  <Override ContentType="application/vnd.openxmlformats-officedocument.presentationml.slide+xml" PartName="/ppt/slides/slide15.xml"/>
  <Override ContentType="application/vnd.openxmlformats-officedocument.presentationml.slide+xml" PartName="/ppt/slides/slide318.xml"/>
  <Override ContentType="application/vnd.openxmlformats-officedocument.presentationml.slide+xml" PartName="/ppt/slides/slide230.xml"/>
  <Override ContentType="application/vnd.openxmlformats-officedocument.presentationml.slide+xml" PartName="/ppt/slides/slide273.xml"/>
  <Override ContentType="application/vnd.openxmlformats-officedocument.presentationml.slide+xml" PartName="/ppt/slides/slide446.xml"/>
  <Override ContentType="application/vnd.openxmlformats-officedocument.presentationml.slide+xml" PartName="/ppt/slides/slide489.xml"/>
  <Override ContentType="application/vnd.openxmlformats-officedocument.presentationml.slide+xml" PartName="/ppt/slides/slide92.xml"/>
  <Override ContentType="application/vnd.openxmlformats-officedocument.presentationml.slide+xml" PartName="/ppt/slides/slide102.xml"/>
  <Override ContentType="application/vnd.openxmlformats-officedocument.presentationml.slide+xml" PartName="/ppt/slides/slide121.xml"/>
  <Override ContentType="application/vnd.openxmlformats-officedocument.presentationml.slide+xml" PartName="/ppt/slides/slide296.xml"/>
  <Override ContentType="application/vnd.openxmlformats-officedocument.presentationml.slide+xml" PartName="/ppt/slides/slide482.xml"/>
  <Override ContentType="application/vnd.openxmlformats-officedocument.presentationml.slide+xml" PartName="/ppt/slides/slide199.xml"/>
  <Override ContentType="application/vnd.openxmlformats-officedocument.presentationml.slide+xml" PartName="/ppt/slides/slide210.xml"/>
  <Override ContentType="application/vnd.openxmlformats-officedocument.presentationml.slide+xml" PartName="/ppt/slides/slide385.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490.xml"/>
  <Override ContentType="application/vnd.openxmlformats-officedocument.presentationml.slide+xml" PartName="/ppt/slides/slide202.xml"/>
  <Override ContentType="application/vnd.openxmlformats-officedocument.presentationml.slide+xml" PartName="/ppt/slides/slide466.xml"/>
  <Override ContentType="application/vnd.openxmlformats-officedocument.presentationml.slide+xml" PartName="/ppt/slides/slide105.xml"/>
  <Override ContentType="application/vnd.openxmlformats-officedocument.presentationml.slide+xml" PartName="/ppt/slides/slide5.xml"/>
  <Override ContentType="application/vnd.openxmlformats-officedocument.presentationml.slide+xml" PartName="/ppt/slides/slide369.xml"/>
  <Override ContentType="application/vnd.openxmlformats-officedocument.presentationml.slide+xml" PartName="/ppt/slides/slide393.xml"/>
  <Override ContentType="application/vnd.openxmlformats-officedocument.presentationml.slide+xml" PartName="/ppt/slides/slide377.xml"/>
  <Override ContentType="application/vnd.openxmlformats-officedocument.presentationml.slide+xml" PartName="/ppt/slides/slide113.xml"/>
  <Override ContentType="application/vnd.openxmlformats-officedocument.presentationml.slide+xml" PartName="/ppt/slides/slide288.xml"/>
  <Override ContentType="application/vnd.openxmlformats-officedocument.presentationml.slide+xml" PartName="/ppt/slides/slide474.xml"/>
  <Override ContentType="application/vnd.openxmlformats-officedocument.presentationml.slide+xml" PartName="/ppt/slides/slide94.xml"/>
  <Override ContentType="application/vnd.openxmlformats-officedocument.presentationml.slide+xml" PartName="/ppt/slides/slide217.xml"/>
  <Override ContentType="application/vnd.openxmlformats-officedocument.presentationml.slide+xml" PartName="/ppt/slides/slide281.xml"/>
  <Override ContentType="application/vnd.openxmlformats-officedocument.presentationml.slide+xml" PartName="/ppt/slides/slide71.xml"/>
  <Override ContentType="application/vnd.openxmlformats-officedocument.presentationml.slide+xml" PartName="/ppt/slides/slide497.xml"/>
  <Override ContentType="application/vnd.openxmlformats-officedocument.presentationml.slide+xml" PartName="/ppt/slides/slide233.xml"/>
  <Override ContentType="application/vnd.openxmlformats-officedocument.presentationml.slide+xml" PartName="/ppt/slides/slide362.xml"/>
  <Override ContentType="application/vnd.openxmlformats-officedocument.presentationml.slide+xml" PartName="/ppt/slides/slide265.xml"/>
  <Override ContentType="application/vnd.openxmlformats-officedocument.presentationml.slide+xml" PartName="/ppt/slides/slide23.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411.xml"/>
  <Override ContentType="application/vnd.openxmlformats-officedocument.presentationml.slide+xml" PartName="/ppt/slides/slide314.xml"/>
  <Override ContentType="application/vnd.openxmlformats-officedocument.presentationml.slide+xml" PartName="/ppt/slides/slide419.xml"/>
  <Override ContentType="application/vnd.openxmlformats-officedocument.presentationml.slide+xml" PartName="/ppt/slides/slide338.xml"/>
  <Override ContentType="application/vnd.openxmlformats-officedocument.presentationml.slide+xml" PartName="/ppt/slides/slide507.xml"/>
  <Override ContentType="application/vnd.openxmlformats-officedocument.presentationml.slide+xml" PartName="/ppt/slides/slide443.xml"/>
  <Override ContentType="application/vnd.openxmlformats-officedocument.presentationml.slide+xml" PartName="/ppt/slides/slide168.xml"/>
  <Override ContentType="application/vnd.openxmlformats-officedocument.presentationml.slide+xml" PartName="/ppt/slides/slide426.xml"/>
  <Override ContentType="application/vnd.openxmlformats-officedocument.presentationml.slide+xml" PartName="/ppt/slides/slide152.xml"/>
  <Override ContentType="application/vnd.openxmlformats-officedocument.presentationml.slide+xml" PartName="/ppt/slides/slide257.xml"/>
  <Override ContentType="application/vnd.openxmlformats-officedocument.presentationml.slide+xml" PartName="/ppt/slides/slide16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24.xml"/>
  <Override ContentType="application/vnd.openxmlformats-officedocument.presentationml.slide+xml" PartName="/ppt/slides/slide515.xml"/>
  <Override ContentType="application/vnd.openxmlformats-officedocument.presentationml.slide+xml" PartName="/ppt/slides/slide55.xml"/>
  <Override ContentType="application/vnd.openxmlformats-officedocument.presentationml.slide+xml" PartName="/ppt/slides/slide249.xml"/>
  <Override ContentType="application/vnd.openxmlformats-officedocument.presentationml.slide+xml" PartName="/ppt/slides/slide306.xml"/>
  <Override ContentType="application/vnd.openxmlformats-officedocument.presentationml.slide+xml" PartName="/ppt/slides/slide272.xml"/>
  <Override ContentType="application/vnd.openxmlformats-officedocument.presentationml.slide+xml" PartName="/ppt/slides/slide323.xml"/>
  <Override ContentType="application/vnd.openxmlformats-officedocument.presentationml.slide+xml" PartName="/ppt/slides/slide242.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404.xml"/>
  <Override ContentType="application/vnd.openxmlformats-officedocument.presentationml.slide+xml" PartName="/ppt/slides/slide144.xml"/>
  <Override ContentType="application/vnd.openxmlformats-officedocument.presentationml.slide+xml" PartName="/ppt/slides/slide434.xml"/>
  <Override ContentType="application/vnd.openxmlformats-officedocument.presentationml.slide+xml" PartName="/ppt/slides/slide451.xml"/>
  <Override ContentType="application/vnd.openxmlformats-officedocument.presentationml.slide+xml" PartName="/ppt/slides/slide31.xml"/>
  <Override ContentType="application/vnd.openxmlformats-officedocument.presentationml.slide+xml" PartName="/ppt/slides/slide458.xml"/>
  <Override ContentType="application/vnd.openxmlformats-officedocument.presentationml.slide+xml" PartName="/ppt/slides/slide176.xml"/>
  <Override ContentType="application/vnd.openxmlformats-officedocument.presentationml.slide+xml" PartName="/ppt/slides/slide225.xml"/>
  <Override ContentType="application/vnd.openxmlformats-officedocument.presentationml.slide+xml" PartName="/ppt/slides/slide370.xml"/>
  <Override ContentType="application/vnd.openxmlformats-officedocument.presentationml.slide+xml" PartName="/ppt/slides/slide500.xml"/>
  <Override ContentType="application/vnd.openxmlformats-officedocument.presentationml.slide+xml" PartName="/ppt/slides/slide353.xml"/>
  <Override ContentType="application/vnd.openxmlformats-officedocument.presentationml.slide+xml" PartName="/ppt/slides/slide465.xml"/>
  <Override ContentType="application/vnd.openxmlformats-officedocument.presentationml.slide+xml" PartName="/ppt/slides/slide201.xml"/>
  <Override ContentType="application/vnd.openxmlformats-officedocument.presentationml.slide+xml" PartName="/ppt/slides/slide287.xml"/>
  <Override ContentType="application/vnd.openxmlformats-officedocument.presentationml.slide+xml" PartName="/ppt/slides/slide376.xml"/>
  <Override ContentType="application/vnd.openxmlformats-officedocument.presentationml.slide+xml" PartName="/ppt/slides/slide449.xml"/>
  <Override ContentType="application/vnd.openxmlformats-officedocument.presentationml.slide+xml" PartName="/ppt/slides/slide95.xml"/>
  <Override ContentType="application/vnd.openxmlformats-officedocument.presentationml.slide+xml" PartName="/ppt/slides/slide386.xml"/>
  <Override ContentType="application/vnd.openxmlformats-officedocument.presentationml.slide+xml" PartName="/ppt/slides/slide475.xml"/>
  <Override ContentType="application/vnd.openxmlformats-officedocument.presentationml.slide+xml" PartName="/ppt/slides/slide211.xml"/>
  <Override ContentType="application/vnd.openxmlformats-officedocument.presentationml.slide+xml" PartName="/ppt/slides/slide483.xml"/>
  <Override ContentType="application/vnd.openxmlformats-officedocument.presentationml.slide+xml" PartName="/ppt/slides/slide77.xml"/>
  <Override ContentType="application/vnd.openxmlformats-officedocument.presentationml.slide+xml" PartName="/ppt/slides/slide297.xml"/>
  <Override ContentType="application/vnd.openxmlformats-officedocument.presentationml.slide+xml" PartName="/ppt/slides/slide122.xml"/>
  <Override ContentType="application/vnd.openxmlformats-officedocument.presentationml.slide+xml" PartName="/ppt/slides/slide191.xml"/>
  <Override ContentType="application/vnd.openxmlformats-officedocument.presentationml.slide+xml" PartName="/ppt/slides/slide279.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361.xml"/>
  <Override ContentType="application/vnd.openxmlformats-officedocument.presentationml.slide+xml" PartName="/ppt/slides/slide412.xml"/>
  <Override ContentType="application/vnd.openxmlformats-officedocument.presentationml.slide+xml" PartName="/ppt/slides/slide250.xml"/>
  <Override ContentType="application/vnd.openxmlformats-officedocument.presentationml.slide+xml" PartName="/ppt/slides/slide153.xml"/>
  <Override ContentType="application/vnd.openxmlformats-officedocument.presentationml.slide+xml" PartName="/ppt/slides/slide248.xml"/>
  <Override ContentType="application/vnd.openxmlformats-officedocument.presentationml.slide+xml" PartName="/ppt/slides/slide300.xml"/>
  <Override ContentType="application/vnd.openxmlformats-officedocument.presentationml.slide+xml" PartName="/ppt/slides/slide315.xml"/>
  <Override ContentType="application/vnd.openxmlformats-officedocument.presentationml.slide+xml" PartName="/ppt/slides/slide392.xml"/>
  <Override ContentType="application/vnd.openxmlformats-officedocument.presentationml.slide+xml" PartName="/ppt/slides/slide282.xml"/>
  <Override ContentType="application/vnd.openxmlformats-officedocument.presentationml.slide+xml" PartName="/ppt/slides/slide216.xml"/>
  <Override ContentType="application/vnd.openxmlformats-officedocument.presentationml.slide+xml" PartName="/ppt/slides/slide6.xml"/>
  <Override ContentType="application/vnd.openxmlformats-officedocument.presentationml.slide+xml" PartName="/ppt/slides/slide264.xml"/>
  <Override ContentType="application/vnd.openxmlformats-officedocument.presentationml.slide+xml" PartName="/ppt/slides/slide498.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169.xml"/>
  <Override ContentType="application/vnd.openxmlformats-officedocument.presentationml.slide+xml" PartName="/ppt/slides/slide516.xml"/>
  <Override ContentType="application/vnd.openxmlformats-officedocument.presentationml.slide+xml" PartName="/ppt/slides/slide258.xml"/>
  <Override ContentType="application/vnd.openxmlformats-officedocument.presentationml.slide+xml" PartName="/ppt/slides/slide30.xml"/>
  <Override ContentType="application/vnd.openxmlformats-officedocument.presentationml.slide+xml" PartName="/ppt/slides/slide444.xml"/>
  <Override ContentType="application/vnd.openxmlformats-officedocument.presentationml.slide+xml" PartName="/ppt/slides/slide427.xml"/>
  <Override ContentType="application/vnd.openxmlformats-officedocument.presentationml.slide+xml" PartName="/ppt/slides/slide371.xml"/>
  <Override ContentType="application/vnd.openxmlformats-officedocument.presentationml.slide+xml" PartName="/ppt/slides/slide39.xml"/>
  <Override ContentType="application/vnd.openxmlformats-officedocument.presentationml.slide+xml" PartName="/ppt/slides/slide56.xml"/>
  <Override ContentType="application/vnd.openxmlformats-officedocument.presentationml.slide+xml" PartName="/ppt/slides/slide354.xml"/>
  <Override ContentType="application/vnd.openxmlformats-officedocument.presentationml.slide+xml" PartName="/ppt/slides/slide337.xml"/>
  <Override ContentType="application/vnd.openxmlformats-officedocument.presentationml.slide+xml" PartName="/ppt/slides/slide523.xml"/>
  <Override ContentType="application/vnd.openxmlformats-officedocument.presentationml.slide+xml" PartName="/ppt/slides/slide506.xml"/>
  <Override ContentType="application/vnd.openxmlformats-officedocument.presentationml.slide+xml" PartName="/ppt/slides/slide160.xml"/>
  <Override ContentType="application/vnd.openxmlformats-officedocument.presentationml.slide+xml" PartName="/ppt/slides/slide232.xml"/>
  <Override ContentType="application/vnd.openxmlformats-officedocument.presentationml.slide+xml" PartName="/ppt/slides/slide143.xml"/>
  <Override ContentType="application/vnd.openxmlformats-officedocument.presentationml.slide+xml" PartName="/ppt/slides/slide433.xml"/>
  <Override ContentType="application/vnd.openxmlformats-officedocument.presentationml.slide+xml" PartName="/ppt/slides/slide450.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322.xml"/>
  <Override ContentType="application/vnd.openxmlformats-officedocument.presentationml.slide+xml" PartName="/ppt/slides/slide50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26.xml"/>
  <Override ContentType="application/vnd.openxmlformats-officedocument.presentationml.slide+xml" PartName="/ppt/slides/slide209.xml"/>
  <Override ContentType="application/vnd.openxmlformats-officedocument.presentationml.slide+xml" PartName="/ppt/slides/slide305.xml"/>
  <Override ContentType="application/vnd.openxmlformats-officedocument.presentationml.slide+xml" PartName="/ppt/slides/slide243.xml"/>
  <Override ContentType="application/vnd.openxmlformats-officedocument.presentationml.slide+xml" PartName="/ppt/slides/slide459.xml"/>
  <Override ContentType="application/vnd.openxmlformats-officedocument.presentationml.slide+xml" PartName="/ppt/slides/slide158.xml"/>
  <Override ContentType="application/vnd.openxmlformats-officedocument.presentationml.slide+xml" PartName="/ppt/slides/slide308.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499.xml"/>
  <Override ContentType="application/vnd.openxmlformats-officedocument.presentationml.slide+xml" PartName="/ppt/slides/slide25.xml"/>
  <Override ContentType="application/vnd.openxmlformats-officedocument.presentationml.slide+xml" PartName="/ppt/slides/slide190.xml"/>
  <Override ContentType="application/vnd.openxmlformats-officedocument.presentationml.slide+xml" PartName="/ppt/slides/slide227.xml"/>
  <Override ContentType="application/vnd.openxmlformats-officedocument.presentationml.slide+xml" PartName="/ppt/slides/slide413.xml"/>
  <Override ContentType="application/vnd.openxmlformats-officedocument.presentationml.slide+xml" PartName="/ppt/slides/slide456.xml"/>
  <Override ContentType="application/vnd.openxmlformats-officedocument.presentationml.slide+xml" PartName="/ppt/slides/slide492.xml"/>
  <Override ContentType="application/vnd.openxmlformats-officedocument.presentationml.slide+xml" PartName="/ppt/slides/slide33.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522.xml"/>
  <Override ContentType="application/vnd.openxmlformats-officedocument.presentationml.slide+xml" PartName="/ppt/slides/slide107.xml"/>
  <Override ContentType="application/vnd.openxmlformats-officedocument.presentationml.slide+xml" PartName="/ppt/slides/slide441.xml"/>
  <Override ContentType="application/vnd.openxmlformats-officedocument.presentationml.slide+xml" PartName="/ppt/slides/slide220.xml"/>
  <Override ContentType="application/vnd.openxmlformats-officedocument.presentationml.slide+xml" PartName="/ppt/slides/slide263.xml"/>
  <Override ContentType="application/vnd.openxmlformats-officedocument.presentationml.slide+xml" PartName="/ppt/slides/slide484.xml"/>
  <Override ContentType="application/vnd.openxmlformats-officedocument.presentationml.slide+xml" PartName="/ppt/slides/slide391.xml"/>
  <Override ContentType="application/vnd.openxmlformats-officedocument.presentationml.slide+xml" PartName="/ppt/slides/slide328.xml"/>
  <Override ContentType="application/vnd.openxmlformats-officedocument.presentationml.slide+xml" PartName="/ppt/slides/slide235.xml"/>
  <Override ContentType="application/vnd.openxmlformats-officedocument.presentationml.slide+xml" PartName="/ppt/slides/slide278.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355.xml"/>
  <Override ContentType="application/vnd.openxmlformats-officedocument.presentationml.slide+xml" PartName="/ppt/slides/slide283.xml"/>
  <Override ContentType="application/vnd.openxmlformats-officedocument.presentationml.slide+xml" PartName="/ppt/slides/slide291.xml"/>
  <Override ContentType="application/vnd.openxmlformats-officedocument.presentationml.slide+xml" PartName="/ppt/slides/slide312.xml"/>
  <Override ContentType="application/vnd.openxmlformats-officedocument.presentationml.slide+xml" PartName="/ppt/slides/slide398.xml"/>
  <Override ContentType="application/vnd.openxmlformats-officedocument.presentationml.slide+xml" PartName="/ppt/slides/slide240.xml"/>
  <Override ContentType="application/vnd.openxmlformats-officedocument.presentationml.slide+xml" PartName="/ppt/slides/slide436.xml"/>
  <Override ContentType="application/vnd.openxmlformats-officedocument.presentationml.slide+xml" PartName="/ppt/slides/slide479.xml"/>
  <Override ContentType="application/vnd.openxmlformats-officedocument.presentationml.slide+xml" PartName="/ppt/slides/slide185.xml"/>
  <Override ContentType="application/vnd.openxmlformats-officedocument.presentationml.slide+xml" PartName="/ppt/slides/slide142.xml"/>
  <Override ContentType="application/vnd.openxmlformats-officedocument.presentationml.slide+xml" PartName="/ppt/slides/slide135.xml"/>
  <Override ContentType="application/vnd.openxmlformats-officedocument.presentationml.slide+xml" PartName="/ppt/slides/slide321.xml"/>
  <Override ContentType="application/vnd.openxmlformats-officedocument.presentationml.slide+xml" PartName="/ppt/slides/slide178.xml"/>
  <Override ContentType="application/vnd.openxmlformats-officedocument.presentationml.slide+xml" PartName="/ppt/slides/slide364.xml"/>
  <Override ContentType="application/vnd.openxmlformats-officedocument.presentationml.slide+xml" PartName="/ppt/slides/slide409.xml"/>
  <Override ContentType="application/vnd.openxmlformats-officedocument.presentationml.slide+xml" PartName="/ppt/slides/slide379.xml"/>
  <Override ContentType="application/vnd.openxmlformats-officedocument.presentationml.slide+xml" PartName="/ppt/slides/slide212.xml"/>
  <Override ContentType="application/vnd.openxmlformats-officedocument.presentationml.slide+xml" PartName="/ppt/slides/slide336.xml"/>
  <Override ContentType="application/vnd.openxmlformats-officedocument.presentationml.slide+xml" PartName="/ppt/slides/slide255.xml"/>
  <Override ContentType="application/vnd.openxmlformats-officedocument.presentationml.slide+xml" PartName="/ppt/slides/slide76.xml"/>
  <Override ContentType="application/vnd.openxmlformats-officedocument.presentationml.slide+xml" PartName="/ppt/slides/slide298.xml"/>
  <Override ContentType="application/vnd.openxmlformats-officedocument.presentationml.slide+xml" PartName="/ppt/slides/slide80.xml"/>
  <Override ContentType="application/vnd.openxmlformats-officedocument.presentationml.slide+xml" PartName="/ppt/slides/slide61.xml"/>
  <Override ContentType="application/vnd.openxmlformats-officedocument.presentationml.slide+xml" PartName="/ppt/slides/slide42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464.xml"/>
  <Override ContentType="application/vnd.openxmlformats-officedocument.presentationml.slide+xml" PartName="/ppt/slides/slide120.xml"/>
  <Override ContentType="application/vnd.openxmlformats-officedocument.presentationml.slide+xml" PartName="/ppt/slides/slide509.xml"/>
  <Override ContentType="application/vnd.openxmlformats-officedocument.presentationml.slide+xml" PartName="/ppt/slides/slide428.xml"/>
  <Override ContentType="application/vnd.openxmlformats-officedocument.presentationml.slide+xml" PartName="/ppt/slides/slide383.xml"/>
  <Override ContentType="application/vnd.openxmlformats-officedocument.presentationml.slide+xml" PartName="/ppt/slides/slide208.xml"/>
  <Override ContentType="application/vnd.openxmlformats-officedocument.presentationml.slide+xml" PartName="/ppt/slides/slide340.xml"/>
  <Override ContentType="application/vnd.openxmlformats-officedocument.presentationml.slide+xml" PartName="/ppt/slides/slide513.xml"/>
  <Override ContentType="application/vnd.openxmlformats-officedocument.presentationml.slide+xml" PartName="/ppt/slides/slide457.xml"/>
  <Override ContentType="application/vnd.openxmlformats-officedocument.presentationml.slide+xml" PartName="/ppt/slides/slide4.xml"/>
  <Override ContentType="application/vnd.openxmlformats-officedocument.presentationml.slide+xml" PartName="/ppt/slides/slide228.xml"/>
  <Override ContentType="application/vnd.openxmlformats-officedocument.presentationml.slide+xml" PartName="/ppt/slides/slide60.xml"/>
  <Override ContentType="application/vnd.openxmlformats-officedocument.presentationml.slide+xml" PartName="/ppt/slides/slide414.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384.xml"/>
  <Override ContentType="application/vnd.openxmlformats-officedocument.presentationml.slide+xml" PartName="/ppt/slides/slide198.xml"/>
  <Override ContentType="application/vnd.openxmlformats-officedocument.presentationml.slide+xml" PartName="/ppt/slides/slide155.xml"/>
  <Override ContentType="application/vnd.openxmlformats-officedocument.presentationml.slide+xml" PartName="/ppt/slides/slide341.xml"/>
  <Override ContentType="application/vnd.openxmlformats-officedocument.presentationml.slide+xml" PartName="/ppt/slides/slide69.xml"/>
  <Override ContentType="application/vnd.openxmlformats-officedocument.presentationml.slide+xml" PartName="/ppt/slides/slide307.xml"/>
  <Override ContentType="application/vnd.openxmlformats-officedocument.presentationml.slide+xml" PartName="/ppt/slides/slide491.xml"/>
  <Override ContentType="application/vnd.openxmlformats-officedocument.presentationml.slide+xml" PartName="/ppt/slides/slide262.xml"/>
  <Override ContentType="application/vnd.openxmlformats-officedocument.presentationml.slide+xml" PartName="/ppt/slides/slide97.xml"/>
  <Override ContentType="application/vnd.openxmlformats-officedocument.presentationml.slide+xml" PartName="/ppt/slides/slide408.xml"/>
  <Override ContentType="application/vnd.openxmlformats-officedocument.presentationml.slide+xml" PartName="/ppt/slides/slide140.xml"/>
  <Override ContentType="application/vnd.openxmlformats-officedocument.presentationml.slide+xml" PartName="/ppt/slides/slide277.xml"/>
  <Override ContentType="application/vnd.openxmlformats-officedocument.presentationml.slide+xml" PartName="/ppt/slides/slide11.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313.xml"/>
  <Override ContentType="application/vnd.openxmlformats-officedocument.presentationml.slide+xml" PartName="/ppt/slides/slide149.xml"/>
  <Override ContentType="application/vnd.openxmlformats-officedocument.presentationml.slide+xml" PartName="/ppt/slides/slide521.xml"/>
  <Override ContentType="application/vnd.openxmlformats-officedocument.presentationml.slide+xml" PartName="/ppt/slides/slide442.xml"/>
  <Override ContentType="application/vnd.openxmlformats-officedocument.presentationml.slide+xml" PartName="/ppt/slides/slide485.xml"/>
  <Override ContentType="application/vnd.openxmlformats-officedocument.presentationml.slide+xml" PartName="/ppt/slides/slide106.xml"/>
  <Override ContentType="application/vnd.openxmlformats-officedocument.presentationml.slide+xml" PartName="/ppt/slides/slide234.xml"/>
  <Override ContentType="application/vnd.openxmlformats-officedocument.presentationml.slide+xml" PartName="/ppt/slides/slide177.xml"/>
  <Override ContentType="application/vnd.openxmlformats-officedocument.presentationml.slide+xml" PartName="/ppt/slides/slide363.xml"/>
  <Override ContentType="application/vnd.openxmlformats-officedocument.presentationml.slide+xml" PartName="/ppt/slides/slide134.xml"/>
  <Override ContentType="application/vnd.openxmlformats-officedocument.presentationml.slide+xml" PartName="/ppt/slides/slide320.xml"/>
  <Override ContentType="application/vnd.openxmlformats-officedocument.presentationml.slide+xml" PartName="/ppt/slides/slide508.xml"/>
  <Override ContentType="application/vnd.openxmlformats-officedocument.presentationml.slide+xml" PartName="/ppt/slides/slide207.xml"/>
  <Override ContentType="application/vnd.openxmlformats-officedocument.presentationml.slide+xml" PartName="/ppt/slides/slide356.xml"/>
  <Override ContentType="application/vnd.openxmlformats-officedocument.presentationml.slide+xml" PartName="/ppt/slides/slide284.xml"/>
  <Override ContentType="application/vnd.openxmlformats-officedocument.presentationml.slide+xml" PartName="/ppt/slides/slide399.xml"/>
  <Override ContentType="application/vnd.openxmlformats-officedocument.presentationml.slide+xml" PartName="/ppt/slides/slide47.xml"/>
  <Override ContentType="application/vnd.openxmlformats-officedocument.presentationml.slide+xml" PartName="/ppt/slides/slide241.xml"/>
  <Override ContentType="application/vnd.openxmlformats-officedocument.presentationml.slide+xml" PartName="/ppt/slides/slide478.xml"/>
  <Override ContentType="application/vnd.openxmlformats-officedocument.presentationml.slide+xml" PartName="/ppt/slides/slide390.xml"/>
  <Override ContentType="application/vnd.openxmlformats-officedocument.presentationml.slide+xml" PartName="/ppt/slides/slide81.xml"/>
  <Override ContentType="application/vnd.openxmlformats-officedocument.presentationml.slide+xml" PartName="/ppt/slides/slide435.xml"/>
  <Override ContentType="application/vnd.openxmlformats-officedocument.presentationml.slide+xml" PartName="/ppt/slides/slide329.xml"/>
  <Override ContentType="application/vnd.openxmlformats-officedocument.presentationml.slide+xml" PartName="/ppt/slides/slide463.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213.xml"/>
  <Override ContentType="application/vnd.openxmlformats-officedocument.presentationml.slide+xml" PartName="/ppt/slides/slide514.xml"/>
  <Override ContentType="application/vnd.openxmlformats-officedocument.presentationml.slide+xml" PartName="/ppt/slides/slide290.xml"/>
  <Override ContentType="application/vnd.openxmlformats-officedocument.presentationml.slide+xml" PartName="/ppt/slides/slide378.xml"/>
  <Override ContentType="application/vnd.openxmlformats-officedocument.presentationml.slide+xml" PartName="/ppt/slides/slide335.xml"/>
  <Override ContentType="application/vnd.openxmlformats-officedocument.presentationml.slide+xml" PartName="/ppt/slides/slide256.xml"/>
  <Override ContentType="application/vnd.openxmlformats-officedocument.presentationml.slide+xml" PartName="/ppt/slides/slide429.xml"/>
  <Override ContentType="application/vnd.openxmlformats-officedocument.presentationml.slide+xml" PartName="/ppt/slides/slide299.xml"/>
  <Override ContentType="application/vnd.openxmlformats-officedocument.presentationml.slide+xml" PartName="/ppt/slides/slide128.xml"/>
  <Override ContentType="application/vnd.openxmlformats-officedocument.presentationml.slide+xml" PartName="/ppt/slides/slide42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56" r:id="rId4"/>
    <p:sldMasterId id="2147483757" r:id="rId5"/>
    <p:sldMasterId id="2147483758" r:id="rId6"/>
    <p:sldMasterId id="2147483759" r:id="rId7"/>
    <p:sldMasterId id="2147483760" r:id="rId8"/>
    <p:sldMasterId id="2147483761" r:id="rId9"/>
    <p:sldMasterId id="2147483762"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 id="313" r:id="rId69"/>
    <p:sldId id="314" r:id="rId70"/>
    <p:sldId id="315" r:id="rId71"/>
    <p:sldId id="316" r:id="rId72"/>
    <p:sldId id="317" r:id="rId73"/>
    <p:sldId id="318" r:id="rId74"/>
    <p:sldId id="319" r:id="rId75"/>
    <p:sldId id="320" r:id="rId76"/>
    <p:sldId id="321" r:id="rId77"/>
    <p:sldId id="322" r:id="rId78"/>
    <p:sldId id="323" r:id="rId79"/>
    <p:sldId id="324" r:id="rId80"/>
    <p:sldId id="325" r:id="rId81"/>
    <p:sldId id="326" r:id="rId82"/>
    <p:sldId id="327" r:id="rId83"/>
    <p:sldId id="328" r:id="rId84"/>
    <p:sldId id="329" r:id="rId85"/>
    <p:sldId id="330" r:id="rId86"/>
    <p:sldId id="331" r:id="rId87"/>
    <p:sldId id="332" r:id="rId88"/>
    <p:sldId id="333" r:id="rId89"/>
    <p:sldId id="334" r:id="rId90"/>
    <p:sldId id="335" r:id="rId91"/>
    <p:sldId id="336" r:id="rId92"/>
    <p:sldId id="337" r:id="rId93"/>
    <p:sldId id="338" r:id="rId94"/>
    <p:sldId id="339" r:id="rId95"/>
    <p:sldId id="340" r:id="rId96"/>
    <p:sldId id="341" r:id="rId97"/>
    <p:sldId id="342" r:id="rId98"/>
    <p:sldId id="343" r:id="rId99"/>
    <p:sldId id="344" r:id="rId100"/>
    <p:sldId id="345" r:id="rId101"/>
    <p:sldId id="346" r:id="rId102"/>
    <p:sldId id="347" r:id="rId103"/>
    <p:sldId id="348" r:id="rId104"/>
    <p:sldId id="349" r:id="rId105"/>
    <p:sldId id="350" r:id="rId106"/>
    <p:sldId id="351" r:id="rId107"/>
    <p:sldId id="352" r:id="rId108"/>
    <p:sldId id="353" r:id="rId109"/>
    <p:sldId id="354" r:id="rId110"/>
    <p:sldId id="355" r:id="rId111"/>
    <p:sldId id="356" r:id="rId112"/>
    <p:sldId id="357" r:id="rId113"/>
    <p:sldId id="358" r:id="rId114"/>
    <p:sldId id="359" r:id="rId115"/>
    <p:sldId id="360" r:id="rId116"/>
    <p:sldId id="361" r:id="rId117"/>
    <p:sldId id="362" r:id="rId118"/>
    <p:sldId id="363" r:id="rId119"/>
    <p:sldId id="364" r:id="rId120"/>
    <p:sldId id="365" r:id="rId121"/>
    <p:sldId id="366" r:id="rId122"/>
    <p:sldId id="367" r:id="rId123"/>
    <p:sldId id="368" r:id="rId124"/>
    <p:sldId id="369" r:id="rId125"/>
    <p:sldId id="370" r:id="rId126"/>
    <p:sldId id="371" r:id="rId127"/>
    <p:sldId id="372" r:id="rId128"/>
    <p:sldId id="373" r:id="rId129"/>
    <p:sldId id="374" r:id="rId130"/>
    <p:sldId id="375" r:id="rId131"/>
    <p:sldId id="376" r:id="rId132"/>
    <p:sldId id="377" r:id="rId133"/>
    <p:sldId id="378" r:id="rId134"/>
    <p:sldId id="379" r:id="rId135"/>
    <p:sldId id="380" r:id="rId136"/>
    <p:sldId id="381" r:id="rId137"/>
    <p:sldId id="382" r:id="rId138"/>
    <p:sldId id="383" r:id="rId139"/>
    <p:sldId id="384" r:id="rId140"/>
    <p:sldId id="385" r:id="rId141"/>
    <p:sldId id="386" r:id="rId142"/>
    <p:sldId id="387" r:id="rId143"/>
    <p:sldId id="388" r:id="rId144"/>
    <p:sldId id="389" r:id="rId145"/>
    <p:sldId id="390" r:id="rId146"/>
    <p:sldId id="391" r:id="rId147"/>
    <p:sldId id="392" r:id="rId148"/>
    <p:sldId id="393" r:id="rId149"/>
    <p:sldId id="394" r:id="rId150"/>
    <p:sldId id="395" r:id="rId151"/>
    <p:sldId id="396" r:id="rId152"/>
    <p:sldId id="397" r:id="rId153"/>
    <p:sldId id="398" r:id="rId154"/>
    <p:sldId id="399" r:id="rId155"/>
    <p:sldId id="400" r:id="rId156"/>
    <p:sldId id="401" r:id="rId157"/>
    <p:sldId id="402" r:id="rId158"/>
    <p:sldId id="403" r:id="rId159"/>
    <p:sldId id="404" r:id="rId160"/>
    <p:sldId id="405" r:id="rId161"/>
    <p:sldId id="406" r:id="rId162"/>
    <p:sldId id="407" r:id="rId163"/>
    <p:sldId id="408" r:id="rId164"/>
    <p:sldId id="409" r:id="rId165"/>
    <p:sldId id="410" r:id="rId166"/>
    <p:sldId id="411" r:id="rId167"/>
    <p:sldId id="412" r:id="rId168"/>
    <p:sldId id="413" r:id="rId169"/>
    <p:sldId id="414" r:id="rId170"/>
    <p:sldId id="415" r:id="rId171"/>
    <p:sldId id="416" r:id="rId172"/>
    <p:sldId id="417" r:id="rId173"/>
    <p:sldId id="418" r:id="rId174"/>
    <p:sldId id="419" r:id="rId175"/>
    <p:sldId id="420" r:id="rId176"/>
    <p:sldId id="421" r:id="rId177"/>
    <p:sldId id="422" r:id="rId178"/>
    <p:sldId id="423" r:id="rId179"/>
    <p:sldId id="424" r:id="rId180"/>
    <p:sldId id="425" r:id="rId181"/>
    <p:sldId id="426" r:id="rId182"/>
    <p:sldId id="427" r:id="rId183"/>
    <p:sldId id="428" r:id="rId184"/>
    <p:sldId id="429" r:id="rId185"/>
    <p:sldId id="430" r:id="rId186"/>
    <p:sldId id="431" r:id="rId187"/>
    <p:sldId id="432" r:id="rId188"/>
    <p:sldId id="433" r:id="rId189"/>
    <p:sldId id="434" r:id="rId190"/>
    <p:sldId id="435" r:id="rId191"/>
    <p:sldId id="436" r:id="rId192"/>
    <p:sldId id="437" r:id="rId193"/>
    <p:sldId id="438" r:id="rId194"/>
    <p:sldId id="439" r:id="rId195"/>
    <p:sldId id="440" r:id="rId196"/>
    <p:sldId id="441" r:id="rId197"/>
    <p:sldId id="442" r:id="rId198"/>
    <p:sldId id="443" r:id="rId199"/>
    <p:sldId id="444" r:id="rId200"/>
    <p:sldId id="445" r:id="rId201"/>
    <p:sldId id="446" r:id="rId202"/>
    <p:sldId id="447" r:id="rId203"/>
    <p:sldId id="448" r:id="rId204"/>
    <p:sldId id="449" r:id="rId205"/>
    <p:sldId id="450" r:id="rId206"/>
    <p:sldId id="451" r:id="rId207"/>
    <p:sldId id="452" r:id="rId208"/>
    <p:sldId id="453" r:id="rId209"/>
    <p:sldId id="454" r:id="rId210"/>
    <p:sldId id="455" r:id="rId211"/>
    <p:sldId id="456" r:id="rId212"/>
    <p:sldId id="457" r:id="rId213"/>
    <p:sldId id="458" r:id="rId214"/>
    <p:sldId id="459" r:id="rId215"/>
    <p:sldId id="460" r:id="rId216"/>
    <p:sldId id="461" r:id="rId217"/>
    <p:sldId id="462" r:id="rId218"/>
    <p:sldId id="463" r:id="rId219"/>
    <p:sldId id="464" r:id="rId220"/>
    <p:sldId id="465" r:id="rId221"/>
    <p:sldId id="466" r:id="rId222"/>
    <p:sldId id="467" r:id="rId223"/>
    <p:sldId id="468" r:id="rId224"/>
    <p:sldId id="469" r:id="rId225"/>
    <p:sldId id="470" r:id="rId226"/>
    <p:sldId id="471" r:id="rId227"/>
    <p:sldId id="472" r:id="rId228"/>
    <p:sldId id="473" r:id="rId229"/>
    <p:sldId id="474" r:id="rId230"/>
    <p:sldId id="475" r:id="rId231"/>
    <p:sldId id="476" r:id="rId232"/>
    <p:sldId id="477" r:id="rId233"/>
    <p:sldId id="478" r:id="rId234"/>
    <p:sldId id="479" r:id="rId235"/>
    <p:sldId id="480" r:id="rId236"/>
    <p:sldId id="481" r:id="rId237"/>
    <p:sldId id="482" r:id="rId238"/>
    <p:sldId id="483" r:id="rId239"/>
    <p:sldId id="484" r:id="rId240"/>
    <p:sldId id="485" r:id="rId241"/>
    <p:sldId id="486" r:id="rId242"/>
    <p:sldId id="487" r:id="rId243"/>
    <p:sldId id="488" r:id="rId244"/>
    <p:sldId id="489" r:id="rId245"/>
    <p:sldId id="490" r:id="rId246"/>
    <p:sldId id="491" r:id="rId247"/>
    <p:sldId id="492" r:id="rId248"/>
    <p:sldId id="493" r:id="rId249"/>
    <p:sldId id="494" r:id="rId250"/>
    <p:sldId id="495" r:id="rId251"/>
    <p:sldId id="496" r:id="rId252"/>
    <p:sldId id="497" r:id="rId253"/>
    <p:sldId id="498" r:id="rId254"/>
    <p:sldId id="499" r:id="rId255"/>
    <p:sldId id="500" r:id="rId256"/>
    <p:sldId id="501" r:id="rId257"/>
    <p:sldId id="502" r:id="rId258"/>
    <p:sldId id="503" r:id="rId259"/>
    <p:sldId id="504" r:id="rId260"/>
    <p:sldId id="505" r:id="rId261"/>
    <p:sldId id="506" r:id="rId262"/>
    <p:sldId id="507" r:id="rId263"/>
    <p:sldId id="508" r:id="rId264"/>
    <p:sldId id="509" r:id="rId265"/>
    <p:sldId id="510" r:id="rId266"/>
    <p:sldId id="511" r:id="rId267"/>
    <p:sldId id="512" r:id="rId268"/>
    <p:sldId id="513" r:id="rId269"/>
    <p:sldId id="514" r:id="rId270"/>
    <p:sldId id="515" r:id="rId271"/>
    <p:sldId id="516" r:id="rId272"/>
    <p:sldId id="517" r:id="rId273"/>
    <p:sldId id="518" r:id="rId274"/>
    <p:sldId id="519" r:id="rId275"/>
    <p:sldId id="520" r:id="rId276"/>
    <p:sldId id="521" r:id="rId277"/>
    <p:sldId id="522" r:id="rId278"/>
    <p:sldId id="523" r:id="rId279"/>
    <p:sldId id="524" r:id="rId280"/>
    <p:sldId id="525" r:id="rId281"/>
    <p:sldId id="526" r:id="rId282"/>
    <p:sldId id="527" r:id="rId283"/>
    <p:sldId id="528" r:id="rId284"/>
    <p:sldId id="529" r:id="rId285"/>
    <p:sldId id="530" r:id="rId286"/>
    <p:sldId id="531" r:id="rId287"/>
    <p:sldId id="532" r:id="rId288"/>
    <p:sldId id="533" r:id="rId289"/>
    <p:sldId id="534" r:id="rId290"/>
    <p:sldId id="535" r:id="rId291"/>
    <p:sldId id="536" r:id="rId292"/>
    <p:sldId id="537" r:id="rId293"/>
    <p:sldId id="538" r:id="rId294"/>
    <p:sldId id="539" r:id="rId295"/>
    <p:sldId id="540" r:id="rId296"/>
    <p:sldId id="541" r:id="rId297"/>
    <p:sldId id="542" r:id="rId298"/>
    <p:sldId id="543" r:id="rId299"/>
    <p:sldId id="544" r:id="rId300"/>
    <p:sldId id="545" r:id="rId301"/>
    <p:sldId id="546" r:id="rId302"/>
    <p:sldId id="547" r:id="rId303"/>
    <p:sldId id="548" r:id="rId304"/>
    <p:sldId id="549" r:id="rId305"/>
    <p:sldId id="550" r:id="rId306"/>
    <p:sldId id="551" r:id="rId307"/>
    <p:sldId id="552" r:id="rId308"/>
    <p:sldId id="553" r:id="rId309"/>
    <p:sldId id="554" r:id="rId310"/>
    <p:sldId id="555" r:id="rId311"/>
    <p:sldId id="556" r:id="rId312"/>
    <p:sldId id="557" r:id="rId313"/>
    <p:sldId id="558" r:id="rId314"/>
    <p:sldId id="559" r:id="rId315"/>
    <p:sldId id="560" r:id="rId316"/>
    <p:sldId id="561" r:id="rId317"/>
    <p:sldId id="562" r:id="rId318"/>
    <p:sldId id="563" r:id="rId319"/>
    <p:sldId id="564" r:id="rId320"/>
    <p:sldId id="565" r:id="rId321"/>
    <p:sldId id="566" r:id="rId322"/>
    <p:sldId id="567" r:id="rId323"/>
    <p:sldId id="568" r:id="rId324"/>
    <p:sldId id="569" r:id="rId325"/>
    <p:sldId id="570" r:id="rId326"/>
    <p:sldId id="571" r:id="rId327"/>
    <p:sldId id="572" r:id="rId328"/>
    <p:sldId id="573" r:id="rId329"/>
    <p:sldId id="574" r:id="rId330"/>
    <p:sldId id="575" r:id="rId331"/>
    <p:sldId id="576" r:id="rId332"/>
    <p:sldId id="577" r:id="rId333"/>
    <p:sldId id="578" r:id="rId334"/>
    <p:sldId id="579" r:id="rId335"/>
    <p:sldId id="580" r:id="rId336"/>
    <p:sldId id="581" r:id="rId337"/>
    <p:sldId id="582" r:id="rId338"/>
    <p:sldId id="583" r:id="rId339"/>
    <p:sldId id="584" r:id="rId340"/>
    <p:sldId id="585" r:id="rId341"/>
    <p:sldId id="586" r:id="rId342"/>
    <p:sldId id="587" r:id="rId343"/>
    <p:sldId id="588" r:id="rId344"/>
    <p:sldId id="589" r:id="rId345"/>
    <p:sldId id="590" r:id="rId346"/>
    <p:sldId id="591" r:id="rId347"/>
    <p:sldId id="592" r:id="rId348"/>
    <p:sldId id="593" r:id="rId349"/>
    <p:sldId id="594" r:id="rId350"/>
    <p:sldId id="595" r:id="rId351"/>
    <p:sldId id="596" r:id="rId352"/>
    <p:sldId id="597" r:id="rId353"/>
    <p:sldId id="598" r:id="rId354"/>
    <p:sldId id="599" r:id="rId355"/>
    <p:sldId id="600" r:id="rId356"/>
    <p:sldId id="601" r:id="rId357"/>
    <p:sldId id="602" r:id="rId358"/>
    <p:sldId id="603" r:id="rId359"/>
    <p:sldId id="604" r:id="rId360"/>
    <p:sldId id="605" r:id="rId361"/>
    <p:sldId id="606" r:id="rId362"/>
    <p:sldId id="607" r:id="rId363"/>
    <p:sldId id="608" r:id="rId364"/>
    <p:sldId id="609" r:id="rId365"/>
    <p:sldId id="610" r:id="rId366"/>
    <p:sldId id="611" r:id="rId367"/>
    <p:sldId id="612" r:id="rId368"/>
    <p:sldId id="613" r:id="rId369"/>
    <p:sldId id="614" r:id="rId370"/>
    <p:sldId id="615" r:id="rId371"/>
    <p:sldId id="616" r:id="rId372"/>
    <p:sldId id="617" r:id="rId373"/>
    <p:sldId id="618" r:id="rId374"/>
    <p:sldId id="619" r:id="rId375"/>
    <p:sldId id="620" r:id="rId376"/>
    <p:sldId id="621" r:id="rId377"/>
    <p:sldId id="622" r:id="rId378"/>
    <p:sldId id="623" r:id="rId379"/>
    <p:sldId id="624" r:id="rId380"/>
    <p:sldId id="625" r:id="rId381"/>
    <p:sldId id="626" r:id="rId382"/>
    <p:sldId id="627" r:id="rId383"/>
    <p:sldId id="628" r:id="rId384"/>
    <p:sldId id="629" r:id="rId385"/>
    <p:sldId id="630" r:id="rId386"/>
    <p:sldId id="631" r:id="rId387"/>
    <p:sldId id="632" r:id="rId388"/>
    <p:sldId id="633" r:id="rId389"/>
    <p:sldId id="634" r:id="rId390"/>
    <p:sldId id="635" r:id="rId391"/>
    <p:sldId id="636" r:id="rId392"/>
    <p:sldId id="637" r:id="rId393"/>
    <p:sldId id="638" r:id="rId394"/>
    <p:sldId id="639" r:id="rId395"/>
    <p:sldId id="640" r:id="rId396"/>
    <p:sldId id="641" r:id="rId397"/>
    <p:sldId id="642" r:id="rId398"/>
    <p:sldId id="643" r:id="rId399"/>
    <p:sldId id="644" r:id="rId400"/>
    <p:sldId id="645" r:id="rId401"/>
    <p:sldId id="646" r:id="rId402"/>
    <p:sldId id="647" r:id="rId403"/>
    <p:sldId id="648" r:id="rId404"/>
    <p:sldId id="649" r:id="rId405"/>
    <p:sldId id="650" r:id="rId406"/>
    <p:sldId id="651" r:id="rId407"/>
    <p:sldId id="652" r:id="rId408"/>
    <p:sldId id="653" r:id="rId409"/>
    <p:sldId id="654" r:id="rId410"/>
    <p:sldId id="655" r:id="rId411"/>
    <p:sldId id="656" r:id="rId412"/>
    <p:sldId id="657" r:id="rId413"/>
    <p:sldId id="658" r:id="rId414"/>
    <p:sldId id="659" r:id="rId415"/>
    <p:sldId id="660" r:id="rId416"/>
    <p:sldId id="661" r:id="rId417"/>
    <p:sldId id="662" r:id="rId418"/>
    <p:sldId id="663" r:id="rId419"/>
    <p:sldId id="664" r:id="rId420"/>
    <p:sldId id="665" r:id="rId421"/>
    <p:sldId id="666" r:id="rId422"/>
    <p:sldId id="667" r:id="rId423"/>
    <p:sldId id="668" r:id="rId424"/>
    <p:sldId id="669" r:id="rId425"/>
    <p:sldId id="670" r:id="rId426"/>
    <p:sldId id="671" r:id="rId427"/>
    <p:sldId id="672" r:id="rId428"/>
    <p:sldId id="673" r:id="rId429"/>
    <p:sldId id="674" r:id="rId430"/>
    <p:sldId id="675" r:id="rId431"/>
    <p:sldId id="676" r:id="rId432"/>
    <p:sldId id="677" r:id="rId433"/>
    <p:sldId id="678" r:id="rId434"/>
    <p:sldId id="679" r:id="rId435"/>
    <p:sldId id="680" r:id="rId436"/>
    <p:sldId id="681" r:id="rId437"/>
    <p:sldId id="682" r:id="rId438"/>
    <p:sldId id="683" r:id="rId439"/>
    <p:sldId id="684" r:id="rId440"/>
    <p:sldId id="685" r:id="rId441"/>
    <p:sldId id="686" r:id="rId442"/>
    <p:sldId id="687" r:id="rId443"/>
    <p:sldId id="688" r:id="rId444"/>
    <p:sldId id="689" r:id="rId445"/>
    <p:sldId id="690" r:id="rId446"/>
    <p:sldId id="691" r:id="rId447"/>
    <p:sldId id="692" r:id="rId448"/>
    <p:sldId id="693" r:id="rId449"/>
    <p:sldId id="694" r:id="rId450"/>
    <p:sldId id="695" r:id="rId451"/>
    <p:sldId id="696" r:id="rId452"/>
    <p:sldId id="697" r:id="rId453"/>
    <p:sldId id="698" r:id="rId454"/>
    <p:sldId id="699" r:id="rId455"/>
    <p:sldId id="700" r:id="rId456"/>
    <p:sldId id="701" r:id="rId457"/>
    <p:sldId id="702" r:id="rId458"/>
    <p:sldId id="703" r:id="rId459"/>
    <p:sldId id="704" r:id="rId460"/>
    <p:sldId id="705" r:id="rId461"/>
    <p:sldId id="706" r:id="rId462"/>
    <p:sldId id="707" r:id="rId463"/>
    <p:sldId id="708" r:id="rId464"/>
    <p:sldId id="709" r:id="rId465"/>
    <p:sldId id="710" r:id="rId466"/>
    <p:sldId id="711" r:id="rId467"/>
    <p:sldId id="712" r:id="rId468"/>
    <p:sldId id="713" r:id="rId469"/>
    <p:sldId id="714" r:id="rId470"/>
    <p:sldId id="715" r:id="rId471"/>
    <p:sldId id="716" r:id="rId472"/>
    <p:sldId id="717" r:id="rId473"/>
    <p:sldId id="718" r:id="rId474"/>
    <p:sldId id="719" r:id="rId475"/>
    <p:sldId id="720" r:id="rId476"/>
    <p:sldId id="721" r:id="rId477"/>
    <p:sldId id="722" r:id="rId478"/>
    <p:sldId id="723" r:id="rId479"/>
    <p:sldId id="724" r:id="rId480"/>
    <p:sldId id="725" r:id="rId481"/>
    <p:sldId id="726" r:id="rId482"/>
    <p:sldId id="727" r:id="rId483"/>
    <p:sldId id="728" r:id="rId484"/>
    <p:sldId id="729" r:id="rId485"/>
    <p:sldId id="730" r:id="rId486"/>
    <p:sldId id="731" r:id="rId487"/>
    <p:sldId id="732" r:id="rId488"/>
    <p:sldId id="733" r:id="rId489"/>
    <p:sldId id="734" r:id="rId490"/>
    <p:sldId id="735" r:id="rId491"/>
    <p:sldId id="736" r:id="rId492"/>
    <p:sldId id="737" r:id="rId493"/>
    <p:sldId id="738" r:id="rId494"/>
    <p:sldId id="739" r:id="rId495"/>
    <p:sldId id="740" r:id="rId496"/>
    <p:sldId id="741" r:id="rId497"/>
    <p:sldId id="742" r:id="rId498"/>
    <p:sldId id="743" r:id="rId499"/>
    <p:sldId id="744" r:id="rId500"/>
    <p:sldId id="745" r:id="rId501"/>
    <p:sldId id="746" r:id="rId502"/>
    <p:sldId id="747" r:id="rId503"/>
    <p:sldId id="748" r:id="rId504"/>
    <p:sldId id="749" r:id="rId505"/>
    <p:sldId id="750" r:id="rId506"/>
    <p:sldId id="751" r:id="rId507"/>
    <p:sldId id="752" r:id="rId508"/>
    <p:sldId id="753" r:id="rId509"/>
    <p:sldId id="754" r:id="rId510"/>
    <p:sldId id="755" r:id="rId511"/>
    <p:sldId id="756" r:id="rId512"/>
    <p:sldId id="757" r:id="rId513"/>
    <p:sldId id="758" r:id="rId514"/>
    <p:sldId id="759" r:id="rId515"/>
    <p:sldId id="760" r:id="rId516"/>
    <p:sldId id="761" r:id="rId517"/>
    <p:sldId id="762" r:id="rId518"/>
    <p:sldId id="763" r:id="rId519"/>
    <p:sldId id="764" r:id="rId520"/>
    <p:sldId id="765" r:id="rId521"/>
    <p:sldId id="766" r:id="rId522"/>
    <p:sldId id="767" r:id="rId523"/>
    <p:sldId id="768" r:id="rId524"/>
    <p:sldId id="769" r:id="rId525"/>
    <p:sldId id="770" r:id="rId526"/>
    <p:sldId id="771" r:id="rId527"/>
    <p:sldId id="772" r:id="rId528"/>
    <p:sldId id="773" r:id="rId529"/>
    <p:sldId id="774" r:id="rId530"/>
    <p:sldId id="775" r:id="rId531"/>
    <p:sldId id="776" r:id="rId532"/>
    <p:sldId id="777" r:id="rId533"/>
    <p:sldId id="778" r:id="rId534"/>
    <p:sldId id="779" r:id="rId535"/>
    <p:sldId id="780" r:id="rId536"/>
    <p:sldId id="781" r:id="rId537"/>
    <p:sldId id="782" r:id="rId538"/>
  </p:sldIdLst>
  <p:sldSz cy="6858000" cx="9144000"/>
  <p:notesSz cx="6858000" cy="9144000"/>
  <p:embeddedFontLst>
    <p:embeddedFont>
      <p:font typeface="Alegreya Sans ExtraBold"/>
      <p:bold r:id="rId539"/>
      <p:boldItalic r:id="rId540"/>
    </p:embeddedFont>
    <p:embeddedFont>
      <p:font typeface="Raleway"/>
      <p:regular r:id="rId541"/>
      <p:bold r:id="rId542"/>
      <p:italic r:id="rId543"/>
      <p:boldItalic r:id="rId544"/>
    </p:embeddedFont>
    <p:embeddedFont>
      <p:font typeface="Alegreya Sans"/>
      <p:regular r:id="rId545"/>
      <p:bold r:id="rId546"/>
      <p:italic r:id="rId547"/>
      <p:boldItalic r:id="rId548"/>
    </p:embeddedFont>
    <p:embeddedFont>
      <p:font typeface="Permanent Marker"/>
      <p:regular r:id="rId549"/>
    </p:embeddedFont>
    <p:embeddedFont>
      <p:font typeface="Happy Monkey"/>
      <p:regular r:id="rId550"/>
    </p:embeddedFont>
    <p:embeddedFont>
      <p:font typeface="Century Gothic"/>
      <p:regular r:id="rId551"/>
      <p:bold r:id="rId552"/>
      <p:italic r:id="rId553"/>
      <p:boldItalic r:id="rId554"/>
    </p:embeddedFont>
    <p:embeddedFont>
      <p:font typeface="Merriweather Sans"/>
      <p:regular r:id="rId555"/>
      <p:bold r:id="rId556"/>
      <p:italic r:id="rId557"/>
      <p:boldItalic r:id="rId558"/>
    </p:embeddedFont>
    <p:embeddedFont>
      <p:font typeface="Bangers"/>
      <p:regular r:id="rId559"/>
    </p:embeddedFont>
    <p:embeddedFont>
      <p:font typeface="Roboto"/>
      <p:regular r:id="rId560"/>
      <p:bold r:id="rId561"/>
      <p:italic r:id="rId562"/>
      <p:boldItalic r:id="rId563"/>
    </p:embeddedFont>
    <p:embeddedFont>
      <p:font typeface="Playfair Display"/>
      <p:regular r:id="rId564"/>
      <p:bold r:id="rId565"/>
      <p:italic r:id="rId566"/>
      <p:boldItalic r:id="rId567"/>
    </p:embeddedFont>
    <p:embeddedFont>
      <p:font typeface="Boogaloo"/>
      <p:regular r:id="rId568"/>
    </p:embeddedFont>
    <p:embeddedFont>
      <p:font typeface="Covered By Your Grace"/>
      <p:regular r:id="rId569"/>
    </p:embeddedFont>
    <p:embeddedFont>
      <p:font typeface="Poppins"/>
      <p:regular r:id="rId570"/>
      <p:bold r:id="rId571"/>
      <p:italic r:id="rId572"/>
      <p:boldItalic r:id="rId573"/>
    </p:embeddedFont>
    <p:embeddedFont>
      <p:font typeface="Oswald Light"/>
      <p:regular r:id="rId574"/>
      <p:bold r:id="rId575"/>
    </p:embeddedFont>
    <p:embeddedFont>
      <p:font typeface="Syncopate"/>
      <p:regular r:id="rId576"/>
      <p:bold r:id="rId577"/>
    </p:embeddedFont>
    <p:embeddedFont>
      <p:font typeface="PT Sans"/>
      <p:regular r:id="rId578"/>
      <p:bold r:id="rId579"/>
      <p:italic r:id="rId580"/>
      <p:boldItalic r:id="rId581"/>
    </p:embeddedFont>
    <p:embeddedFont>
      <p:font typeface="Oswald"/>
      <p:regular r:id="rId582"/>
      <p:bold r:id="rId583"/>
    </p:embeddedFont>
    <p:embeddedFont>
      <p:font typeface="Open Sans"/>
      <p:regular r:id="rId584"/>
      <p:bold r:id="rId585"/>
      <p:italic r:id="rId586"/>
      <p:boldItalic r:id="rId58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EC979CD-9317-4431-A273-B2A43F6B1404}">
  <a:tblStyle styleId="{9EC979CD-9317-4431-A273-B2A43F6B1404}" styleName="Table_0">
    <a:wholeTbl>
      <a:tcTxStyle>
        <a:font>
          <a:latin typeface="Arial"/>
          <a:ea typeface="Arial"/>
          <a:cs typeface="Arial"/>
        </a:font>
        <a:srgbClr val="000000"/>
      </a:tcTxStyle>
      <a:tcStyle>
        <a:tcBdr>
          <a:left>
            <a:ln cap="flat" cmpd="sng">
              <a:solidFill>
                <a:srgbClr val="808080"/>
              </a:solidFill>
              <a:prstDash val="solid"/>
              <a:round/>
              <a:headEnd len="sm" w="sm" type="none"/>
              <a:tailEnd len="sm" w="sm" type="none"/>
            </a:ln>
          </a:left>
          <a:right>
            <a:ln cap="flat" cmpd="sng">
              <a:solidFill>
                <a:srgbClr val="808080"/>
              </a:solidFill>
              <a:prstDash val="solid"/>
              <a:round/>
              <a:headEnd len="sm" w="sm" type="none"/>
              <a:tailEnd len="sm" w="sm" type="none"/>
            </a:ln>
          </a:right>
          <a:top>
            <a:ln cap="flat" cmpd="sng">
              <a:solidFill>
                <a:srgbClr val="808080"/>
              </a:solidFill>
              <a:prstDash val="solid"/>
              <a:round/>
              <a:headEnd len="sm" w="sm" type="none"/>
              <a:tailEnd len="sm" w="sm" type="none"/>
            </a:ln>
          </a:top>
          <a:bottom>
            <a:ln cap="flat" cmpd="sng">
              <a:solidFill>
                <a:srgbClr val="808080"/>
              </a:solidFill>
              <a:prstDash val="solid"/>
              <a:round/>
              <a:headEnd len="sm" w="sm" type="none"/>
              <a:tailEnd len="sm" w="sm" type="none"/>
            </a:ln>
          </a:bottom>
          <a:insideH>
            <a:ln cap="flat" cmpd="sng">
              <a:solidFill>
                <a:srgbClr val="808080"/>
              </a:solidFill>
              <a:prstDash val="solid"/>
              <a:round/>
              <a:headEnd len="sm" w="sm" type="none"/>
              <a:tailEnd len="sm" w="sm" type="none"/>
            </a:ln>
          </a:insideH>
          <a:insideV>
            <a:ln cap="flat" cmpd="sng">
              <a:solidFill>
                <a:srgbClr val="80808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7F16C256-5132-4F1D-B644-4D38A30B4E9A}" styleName="Table_1">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 styleId="{8ED8AFDD-6B85-4B26-803A-8A73957FE845}" styleName="Table_2">
    <a:wholeTbl>
      <a:tcTxStyle b="off" i="off">
        <a:font>
          <a:latin typeface="Arial"/>
          <a:ea typeface="Arial"/>
          <a:cs typeface="Arial"/>
        </a:font>
        <a:schemeClr val="dk1"/>
      </a:tcTxStyle>
      <a:tcStyle>
        <a:tcBdr>
          <a:left>
            <a:ln cap="flat" cmpd="sng" w="12700">
              <a:solidFill>
                <a:schemeClr val="accent2"/>
              </a:solidFill>
              <a:prstDash val="solid"/>
              <a:round/>
              <a:headEnd len="sm" w="sm" type="none"/>
              <a:tailEnd len="sm" w="sm" type="none"/>
            </a:ln>
          </a:left>
          <a:right>
            <a:ln cap="flat" cmpd="sng" w="12700">
              <a:solidFill>
                <a:schemeClr val="accent2"/>
              </a:solidFill>
              <a:prstDash val="solid"/>
              <a:round/>
              <a:headEnd len="sm" w="sm" type="none"/>
              <a:tailEnd len="sm" w="sm" type="none"/>
            </a:ln>
          </a:right>
          <a:top>
            <a:ln cap="flat" cmpd="sng" w="12700">
              <a:solidFill>
                <a:schemeClr val="accent2"/>
              </a:solidFill>
              <a:prstDash val="solid"/>
              <a:round/>
              <a:headEnd len="sm" w="sm" type="none"/>
              <a:tailEnd len="sm" w="sm" type="none"/>
            </a:ln>
          </a:top>
          <a:bottom>
            <a:ln cap="flat" cmpd="sng" w="12700">
              <a:solidFill>
                <a:schemeClr val="accent2"/>
              </a:solidFill>
              <a:prstDash val="solid"/>
              <a:round/>
              <a:headEnd len="sm" w="sm" type="none"/>
              <a:tailEnd len="sm" w="sm" type="none"/>
            </a:ln>
          </a:bottom>
          <a:insideH>
            <a:ln cap="flat" cmpd="sng" w="12700">
              <a:solidFill>
                <a:schemeClr val="accent2"/>
              </a:solidFill>
              <a:prstDash val="solid"/>
              <a:round/>
              <a:headEnd len="sm" w="sm" type="none"/>
              <a:tailEnd len="sm" w="sm" type="none"/>
            </a:ln>
          </a:insideH>
          <a:insideV>
            <a:ln cap="flat" cmpd="sng" w="12700">
              <a:solidFill>
                <a:schemeClr val="accent2"/>
              </a:solidFill>
              <a:prstDash val="solid"/>
              <a:round/>
              <a:headEnd len="sm" w="sm" type="none"/>
              <a:tailEnd len="sm" w="sm" type="none"/>
            </a:ln>
          </a:insideV>
        </a:tcBdr>
        <a:fill>
          <a:solidFill>
            <a:srgbClr val="FFFFFF">
              <a:alpha val="0"/>
            </a:srgbClr>
          </a:solidFill>
        </a:fill>
      </a:tcStyle>
    </a:wholeTbl>
    <a:band1H>
      <a:tcTxStyle b="off" i="off"/>
      <a:tcStyle>
        <a:fill>
          <a:solidFill>
            <a:schemeClr val="accent2">
              <a:alpha val="20000"/>
            </a:schemeClr>
          </a:solidFill>
        </a:fill>
      </a:tcStyle>
    </a:band1H>
    <a:band2H>
      <a:tcTxStyle b="off" i="off"/>
    </a:band2H>
    <a:band1V>
      <a:tcTxStyle b="off" i="off"/>
      <a:tcStyle>
        <a:fill>
          <a:solidFill>
            <a:schemeClr val="accent2">
              <a:alpha val="20000"/>
            </a:schemeClr>
          </a:solidFill>
        </a:fill>
      </a:tcStyle>
    </a:band1V>
    <a:band2V>
      <a:tcTxStyle b="off" i="off"/>
    </a:band2V>
    <a:lastCol>
      <a:tcTxStyle b="on" i="off"/>
    </a:lastCol>
    <a:firstCol>
      <a:tcTxStyle b="on" i="off"/>
    </a:firstCol>
    <a:lastRow>
      <a:tcTxStyle b="on" i="off"/>
      <a:tcStyle>
        <a:tcBdr>
          <a:top>
            <a:ln cap="flat" cmpd="sng" w="50800">
              <a:solidFill>
                <a:schemeClr val="accent2"/>
              </a:solidFill>
              <a:prstDash val="solid"/>
              <a:round/>
              <a:headEnd len="sm" w="sm" type="none"/>
              <a:tailEnd len="sm" w="sm" type="none"/>
            </a:ln>
          </a:top>
        </a:tcBdr>
        <a:fill>
          <a:solidFill>
            <a:srgbClr val="FFFFFF">
              <a:alpha val="0"/>
            </a:srgbClr>
          </a:solidFill>
        </a:fill>
      </a:tcStyle>
    </a:lastRow>
    <a:seCell>
      <a:tcTxStyle b="off" i="off"/>
    </a:seCell>
    <a:swCell>
      <a:tcTxStyle b="off" i="off"/>
    </a:swCell>
    <a:firstRow>
      <a:tcTxStyle b="on" i="off"/>
      <a:tcStyle>
        <a:tcBdr>
          <a:bottom>
            <a:ln cap="flat" cmpd="sng" w="25400">
              <a:solidFill>
                <a:schemeClr val="accent2"/>
              </a:solidFill>
              <a:prstDash val="solid"/>
              <a:round/>
              <a:headEnd len="sm" w="sm" type="none"/>
              <a:tailEnd len="sm" w="sm" type="none"/>
            </a:ln>
          </a:bottom>
        </a:tcBdr>
        <a:fill>
          <a:solidFill>
            <a:srgbClr val="FFFFFF">
              <a:alpha val="0"/>
            </a:srgbClr>
          </a:solidFill>
        </a:fill>
      </a:tcStyle>
    </a:firstRow>
    <a:neCell>
      <a:tcTxStyle b="off" i="off"/>
    </a:neCell>
    <a:nwCell>
      <a:tcTxStyle b="off" i="off"/>
    </a:nwCell>
  </a:tblStyle>
  <a:tblStyle styleId="{ACC8BAF1-AB36-4CC6-BEC4-4AB7533C4E21}" styleName="Table_3">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C7ECF39F-301C-403C-AE2D-950F6029A16D}" styleName="Table_4">
    <a:wholeTbl>
      <a:tcTxStyle>
        <a:font>
          <a:latin typeface="Arial"/>
          <a:ea typeface="Arial"/>
          <a:cs typeface="Arial"/>
        </a:font>
        <a:srgbClr val="000000"/>
      </a:tcTxStyle>
      <a:tcStyle>
        <a:tcBdr>
          <a:left>
            <a:ln cap="flat" cmpd="sng" w="12700">
              <a:solidFill>
                <a:srgbClr val="000000"/>
              </a:solidFill>
              <a:prstDash val="solid"/>
              <a:round/>
              <a:headEnd len="sm" w="sm" type="none"/>
              <a:tailEnd len="sm" w="sm" type="none"/>
            </a:ln>
          </a:left>
          <a:right>
            <a:ln cap="flat" cmpd="sng" w="12700">
              <a:solidFill>
                <a:srgbClr val="000000"/>
              </a:solidFill>
              <a:prstDash val="solid"/>
              <a:round/>
              <a:headEnd len="sm" w="sm" type="none"/>
              <a:tailEnd len="sm" w="sm" type="none"/>
            </a:ln>
          </a:right>
          <a:top>
            <a:ln cap="flat" cmpd="sng" w="12700">
              <a:solidFill>
                <a:srgbClr val="000000"/>
              </a:solidFill>
              <a:prstDash val="solid"/>
              <a:round/>
              <a:headEnd len="sm" w="sm" type="none"/>
              <a:tailEnd len="sm" w="sm" type="none"/>
            </a:ln>
          </a:top>
          <a:bottom>
            <a:ln cap="flat" cmpd="sng" w="12700">
              <a:solidFill>
                <a:srgbClr val="000000"/>
              </a:solidFill>
              <a:prstDash val="solid"/>
              <a:round/>
              <a:headEnd len="sm" w="sm" type="none"/>
              <a:tailEnd len="sm" w="sm" type="none"/>
            </a:ln>
          </a:bottom>
          <a:insideH>
            <a:ln cap="flat" cmpd="sng" w="12700">
              <a:solidFill>
                <a:srgbClr val="000000"/>
              </a:solidFill>
              <a:prstDash val="solid"/>
              <a:round/>
              <a:headEnd len="sm" w="sm" type="none"/>
              <a:tailEnd len="sm" w="sm" type="none"/>
            </a:ln>
          </a:insideH>
          <a:insideV>
            <a:ln cap="flat" cmpd="sng" w="12700">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8E6B7A3E-C688-4582-B9AC-0662561C0B9C}" styleName="Table_5">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190" Type="http://schemas.openxmlformats.org/officeDocument/2006/relationships/slide" Target="slides/slide179.xml"/><Relationship Id="rId194" Type="http://schemas.openxmlformats.org/officeDocument/2006/relationships/slide" Target="slides/slide183.xml"/><Relationship Id="rId193" Type="http://schemas.openxmlformats.org/officeDocument/2006/relationships/slide" Target="slides/slide182.xml"/><Relationship Id="rId192" Type="http://schemas.openxmlformats.org/officeDocument/2006/relationships/slide" Target="slides/slide181.xml"/><Relationship Id="rId191" Type="http://schemas.openxmlformats.org/officeDocument/2006/relationships/slide" Target="slides/slide180.xml"/><Relationship Id="rId187" Type="http://schemas.openxmlformats.org/officeDocument/2006/relationships/slide" Target="slides/slide176.xml"/><Relationship Id="rId186" Type="http://schemas.openxmlformats.org/officeDocument/2006/relationships/slide" Target="slides/slide175.xml"/><Relationship Id="rId185" Type="http://schemas.openxmlformats.org/officeDocument/2006/relationships/slide" Target="slides/slide174.xml"/><Relationship Id="rId184" Type="http://schemas.openxmlformats.org/officeDocument/2006/relationships/slide" Target="slides/slide173.xml"/><Relationship Id="rId189" Type="http://schemas.openxmlformats.org/officeDocument/2006/relationships/slide" Target="slides/slide178.xml"/><Relationship Id="rId188" Type="http://schemas.openxmlformats.org/officeDocument/2006/relationships/slide" Target="slides/slide177.xml"/><Relationship Id="rId183" Type="http://schemas.openxmlformats.org/officeDocument/2006/relationships/slide" Target="slides/slide172.xml"/><Relationship Id="rId182" Type="http://schemas.openxmlformats.org/officeDocument/2006/relationships/slide" Target="slides/slide171.xml"/><Relationship Id="rId181" Type="http://schemas.openxmlformats.org/officeDocument/2006/relationships/slide" Target="slides/slide170.xml"/><Relationship Id="rId180" Type="http://schemas.openxmlformats.org/officeDocument/2006/relationships/slide" Target="slides/slide169.xml"/><Relationship Id="rId176" Type="http://schemas.openxmlformats.org/officeDocument/2006/relationships/slide" Target="slides/slide165.xml"/><Relationship Id="rId297" Type="http://schemas.openxmlformats.org/officeDocument/2006/relationships/slide" Target="slides/slide286.xml"/><Relationship Id="rId175" Type="http://schemas.openxmlformats.org/officeDocument/2006/relationships/slide" Target="slides/slide164.xml"/><Relationship Id="rId296" Type="http://schemas.openxmlformats.org/officeDocument/2006/relationships/slide" Target="slides/slide285.xml"/><Relationship Id="rId174" Type="http://schemas.openxmlformats.org/officeDocument/2006/relationships/slide" Target="slides/slide163.xml"/><Relationship Id="rId295" Type="http://schemas.openxmlformats.org/officeDocument/2006/relationships/slide" Target="slides/slide284.xml"/><Relationship Id="rId173" Type="http://schemas.openxmlformats.org/officeDocument/2006/relationships/slide" Target="slides/slide162.xml"/><Relationship Id="rId294" Type="http://schemas.openxmlformats.org/officeDocument/2006/relationships/slide" Target="slides/slide283.xml"/><Relationship Id="rId179" Type="http://schemas.openxmlformats.org/officeDocument/2006/relationships/slide" Target="slides/slide168.xml"/><Relationship Id="rId178" Type="http://schemas.openxmlformats.org/officeDocument/2006/relationships/slide" Target="slides/slide167.xml"/><Relationship Id="rId299" Type="http://schemas.openxmlformats.org/officeDocument/2006/relationships/slide" Target="slides/slide288.xml"/><Relationship Id="rId177" Type="http://schemas.openxmlformats.org/officeDocument/2006/relationships/slide" Target="slides/slide166.xml"/><Relationship Id="rId298" Type="http://schemas.openxmlformats.org/officeDocument/2006/relationships/slide" Target="slides/slide287.xml"/><Relationship Id="rId198" Type="http://schemas.openxmlformats.org/officeDocument/2006/relationships/slide" Target="slides/slide187.xml"/><Relationship Id="rId197" Type="http://schemas.openxmlformats.org/officeDocument/2006/relationships/slide" Target="slides/slide186.xml"/><Relationship Id="rId196" Type="http://schemas.openxmlformats.org/officeDocument/2006/relationships/slide" Target="slides/slide185.xml"/><Relationship Id="rId195" Type="http://schemas.openxmlformats.org/officeDocument/2006/relationships/slide" Target="slides/slide184.xml"/><Relationship Id="rId199" Type="http://schemas.openxmlformats.org/officeDocument/2006/relationships/slide" Target="slides/slide188.xml"/><Relationship Id="rId150" Type="http://schemas.openxmlformats.org/officeDocument/2006/relationships/slide" Target="slides/slide139.xml"/><Relationship Id="rId271" Type="http://schemas.openxmlformats.org/officeDocument/2006/relationships/slide" Target="slides/slide260.xml"/><Relationship Id="rId392" Type="http://schemas.openxmlformats.org/officeDocument/2006/relationships/slide" Target="slides/slide381.xml"/><Relationship Id="rId270" Type="http://schemas.openxmlformats.org/officeDocument/2006/relationships/slide" Target="slides/slide259.xml"/><Relationship Id="rId391" Type="http://schemas.openxmlformats.org/officeDocument/2006/relationships/slide" Target="slides/slide380.xml"/><Relationship Id="rId390" Type="http://schemas.openxmlformats.org/officeDocument/2006/relationships/slide" Target="slides/slide379.xml"/><Relationship Id="rId1" Type="http://schemas.openxmlformats.org/officeDocument/2006/relationships/theme" Target="theme/theme8.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38.xml"/><Relationship Id="rId4" Type="http://schemas.openxmlformats.org/officeDocument/2006/relationships/slideMaster" Target="slideMasters/slideMaster1.xml"/><Relationship Id="rId148" Type="http://schemas.openxmlformats.org/officeDocument/2006/relationships/slide" Target="slides/slide137.xml"/><Relationship Id="rId269" Type="http://schemas.openxmlformats.org/officeDocument/2006/relationships/slide" Target="slides/slide258.xml"/><Relationship Id="rId9" Type="http://schemas.openxmlformats.org/officeDocument/2006/relationships/slideMaster" Target="slideMasters/slideMaster6.xml"/><Relationship Id="rId143" Type="http://schemas.openxmlformats.org/officeDocument/2006/relationships/slide" Target="slides/slide132.xml"/><Relationship Id="rId264" Type="http://schemas.openxmlformats.org/officeDocument/2006/relationships/slide" Target="slides/slide253.xml"/><Relationship Id="rId385" Type="http://schemas.openxmlformats.org/officeDocument/2006/relationships/slide" Target="slides/slide374.xml"/><Relationship Id="rId142" Type="http://schemas.openxmlformats.org/officeDocument/2006/relationships/slide" Target="slides/slide131.xml"/><Relationship Id="rId263" Type="http://schemas.openxmlformats.org/officeDocument/2006/relationships/slide" Target="slides/slide252.xml"/><Relationship Id="rId384" Type="http://schemas.openxmlformats.org/officeDocument/2006/relationships/slide" Target="slides/slide373.xml"/><Relationship Id="rId141" Type="http://schemas.openxmlformats.org/officeDocument/2006/relationships/slide" Target="slides/slide130.xml"/><Relationship Id="rId262" Type="http://schemas.openxmlformats.org/officeDocument/2006/relationships/slide" Target="slides/slide251.xml"/><Relationship Id="rId383" Type="http://schemas.openxmlformats.org/officeDocument/2006/relationships/slide" Target="slides/slide372.xml"/><Relationship Id="rId140" Type="http://schemas.openxmlformats.org/officeDocument/2006/relationships/slide" Target="slides/slide129.xml"/><Relationship Id="rId261" Type="http://schemas.openxmlformats.org/officeDocument/2006/relationships/slide" Target="slides/slide250.xml"/><Relationship Id="rId382" Type="http://schemas.openxmlformats.org/officeDocument/2006/relationships/slide" Target="slides/slide371.xml"/><Relationship Id="rId5" Type="http://schemas.openxmlformats.org/officeDocument/2006/relationships/slideMaster" Target="slideMasters/slideMaster2.xml"/><Relationship Id="rId147" Type="http://schemas.openxmlformats.org/officeDocument/2006/relationships/slide" Target="slides/slide136.xml"/><Relationship Id="rId268" Type="http://schemas.openxmlformats.org/officeDocument/2006/relationships/slide" Target="slides/slide257.xml"/><Relationship Id="rId389" Type="http://schemas.openxmlformats.org/officeDocument/2006/relationships/slide" Target="slides/slide378.xml"/><Relationship Id="rId6" Type="http://schemas.openxmlformats.org/officeDocument/2006/relationships/slideMaster" Target="slideMasters/slideMaster3.xml"/><Relationship Id="rId146" Type="http://schemas.openxmlformats.org/officeDocument/2006/relationships/slide" Target="slides/slide135.xml"/><Relationship Id="rId267" Type="http://schemas.openxmlformats.org/officeDocument/2006/relationships/slide" Target="slides/slide256.xml"/><Relationship Id="rId388" Type="http://schemas.openxmlformats.org/officeDocument/2006/relationships/slide" Target="slides/slide377.xml"/><Relationship Id="rId7" Type="http://schemas.openxmlformats.org/officeDocument/2006/relationships/slideMaster" Target="slideMasters/slideMaster4.xml"/><Relationship Id="rId145" Type="http://schemas.openxmlformats.org/officeDocument/2006/relationships/slide" Target="slides/slide134.xml"/><Relationship Id="rId266" Type="http://schemas.openxmlformats.org/officeDocument/2006/relationships/slide" Target="slides/slide255.xml"/><Relationship Id="rId387" Type="http://schemas.openxmlformats.org/officeDocument/2006/relationships/slide" Target="slides/slide376.xml"/><Relationship Id="rId8" Type="http://schemas.openxmlformats.org/officeDocument/2006/relationships/slideMaster" Target="slideMasters/slideMaster5.xml"/><Relationship Id="rId144" Type="http://schemas.openxmlformats.org/officeDocument/2006/relationships/slide" Target="slides/slide133.xml"/><Relationship Id="rId265" Type="http://schemas.openxmlformats.org/officeDocument/2006/relationships/slide" Target="slides/slide254.xml"/><Relationship Id="rId386" Type="http://schemas.openxmlformats.org/officeDocument/2006/relationships/slide" Target="slides/slide375.xml"/><Relationship Id="rId260" Type="http://schemas.openxmlformats.org/officeDocument/2006/relationships/slide" Target="slides/slide249.xml"/><Relationship Id="rId381" Type="http://schemas.openxmlformats.org/officeDocument/2006/relationships/slide" Target="slides/slide370.xml"/><Relationship Id="rId380" Type="http://schemas.openxmlformats.org/officeDocument/2006/relationships/slide" Target="slides/slide369.xml"/><Relationship Id="rId139" Type="http://schemas.openxmlformats.org/officeDocument/2006/relationships/slide" Target="slides/slide128.xml"/><Relationship Id="rId138" Type="http://schemas.openxmlformats.org/officeDocument/2006/relationships/slide" Target="slides/slide127.xml"/><Relationship Id="rId259" Type="http://schemas.openxmlformats.org/officeDocument/2006/relationships/slide" Target="slides/slide248.xml"/><Relationship Id="rId137" Type="http://schemas.openxmlformats.org/officeDocument/2006/relationships/slide" Target="slides/slide126.xml"/><Relationship Id="rId258" Type="http://schemas.openxmlformats.org/officeDocument/2006/relationships/slide" Target="slides/slide247.xml"/><Relationship Id="rId379" Type="http://schemas.openxmlformats.org/officeDocument/2006/relationships/slide" Target="slides/slide368.xml"/><Relationship Id="rId132" Type="http://schemas.openxmlformats.org/officeDocument/2006/relationships/slide" Target="slides/slide121.xml"/><Relationship Id="rId253" Type="http://schemas.openxmlformats.org/officeDocument/2006/relationships/slide" Target="slides/slide242.xml"/><Relationship Id="rId374" Type="http://schemas.openxmlformats.org/officeDocument/2006/relationships/slide" Target="slides/slide363.xml"/><Relationship Id="rId495" Type="http://schemas.openxmlformats.org/officeDocument/2006/relationships/slide" Target="slides/slide484.xml"/><Relationship Id="rId131" Type="http://schemas.openxmlformats.org/officeDocument/2006/relationships/slide" Target="slides/slide120.xml"/><Relationship Id="rId252" Type="http://schemas.openxmlformats.org/officeDocument/2006/relationships/slide" Target="slides/slide241.xml"/><Relationship Id="rId373" Type="http://schemas.openxmlformats.org/officeDocument/2006/relationships/slide" Target="slides/slide362.xml"/><Relationship Id="rId494" Type="http://schemas.openxmlformats.org/officeDocument/2006/relationships/slide" Target="slides/slide483.xml"/><Relationship Id="rId130" Type="http://schemas.openxmlformats.org/officeDocument/2006/relationships/slide" Target="slides/slide119.xml"/><Relationship Id="rId251" Type="http://schemas.openxmlformats.org/officeDocument/2006/relationships/slide" Target="slides/slide240.xml"/><Relationship Id="rId372" Type="http://schemas.openxmlformats.org/officeDocument/2006/relationships/slide" Target="slides/slide361.xml"/><Relationship Id="rId493" Type="http://schemas.openxmlformats.org/officeDocument/2006/relationships/slide" Target="slides/slide482.xml"/><Relationship Id="rId250" Type="http://schemas.openxmlformats.org/officeDocument/2006/relationships/slide" Target="slides/slide239.xml"/><Relationship Id="rId371" Type="http://schemas.openxmlformats.org/officeDocument/2006/relationships/slide" Target="slides/slide360.xml"/><Relationship Id="rId492" Type="http://schemas.openxmlformats.org/officeDocument/2006/relationships/slide" Target="slides/slide481.xml"/><Relationship Id="rId136" Type="http://schemas.openxmlformats.org/officeDocument/2006/relationships/slide" Target="slides/slide125.xml"/><Relationship Id="rId257" Type="http://schemas.openxmlformats.org/officeDocument/2006/relationships/slide" Target="slides/slide246.xml"/><Relationship Id="rId378" Type="http://schemas.openxmlformats.org/officeDocument/2006/relationships/slide" Target="slides/slide367.xml"/><Relationship Id="rId499" Type="http://schemas.openxmlformats.org/officeDocument/2006/relationships/slide" Target="slides/slide488.xml"/><Relationship Id="rId135" Type="http://schemas.openxmlformats.org/officeDocument/2006/relationships/slide" Target="slides/slide124.xml"/><Relationship Id="rId256" Type="http://schemas.openxmlformats.org/officeDocument/2006/relationships/slide" Target="slides/slide245.xml"/><Relationship Id="rId377" Type="http://schemas.openxmlformats.org/officeDocument/2006/relationships/slide" Target="slides/slide366.xml"/><Relationship Id="rId498" Type="http://schemas.openxmlformats.org/officeDocument/2006/relationships/slide" Target="slides/slide487.xml"/><Relationship Id="rId134" Type="http://schemas.openxmlformats.org/officeDocument/2006/relationships/slide" Target="slides/slide123.xml"/><Relationship Id="rId255" Type="http://schemas.openxmlformats.org/officeDocument/2006/relationships/slide" Target="slides/slide244.xml"/><Relationship Id="rId376" Type="http://schemas.openxmlformats.org/officeDocument/2006/relationships/slide" Target="slides/slide365.xml"/><Relationship Id="rId497" Type="http://schemas.openxmlformats.org/officeDocument/2006/relationships/slide" Target="slides/slide486.xml"/><Relationship Id="rId133" Type="http://schemas.openxmlformats.org/officeDocument/2006/relationships/slide" Target="slides/slide122.xml"/><Relationship Id="rId254" Type="http://schemas.openxmlformats.org/officeDocument/2006/relationships/slide" Target="slides/slide243.xml"/><Relationship Id="rId375" Type="http://schemas.openxmlformats.org/officeDocument/2006/relationships/slide" Target="slides/slide364.xml"/><Relationship Id="rId496" Type="http://schemas.openxmlformats.org/officeDocument/2006/relationships/slide" Target="slides/slide485.xml"/><Relationship Id="rId172" Type="http://schemas.openxmlformats.org/officeDocument/2006/relationships/slide" Target="slides/slide161.xml"/><Relationship Id="rId293" Type="http://schemas.openxmlformats.org/officeDocument/2006/relationships/slide" Target="slides/slide282.xml"/><Relationship Id="rId171" Type="http://schemas.openxmlformats.org/officeDocument/2006/relationships/slide" Target="slides/slide160.xml"/><Relationship Id="rId292" Type="http://schemas.openxmlformats.org/officeDocument/2006/relationships/slide" Target="slides/slide281.xml"/><Relationship Id="rId170" Type="http://schemas.openxmlformats.org/officeDocument/2006/relationships/slide" Target="slides/slide159.xml"/><Relationship Id="rId291" Type="http://schemas.openxmlformats.org/officeDocument/2006/relationships/slide" Target="slides/slide280.xml"/><Relationship Id="rId290" Type="http://schemas.openxmlformats.org/officeDocument/2006/relationships/slide" Target="slides/slide279.xml"/><Relationship Id="rId165" Type="http://schemas.openxmlformats.org/officeDocument/2006/relationships/slide" Target="slides/slide154.xml"/><Relationship Id="rId286" Type="http://schemas.openxmlformats.org/officeDocument/2006/relationships/slide" Target="slides/slide275.xml"/><Relationship Id="rId164" Type="http://schemas.openxmlformats.org/officeDocument/2006/relationships/slide" Target="slides/slide153.xml"/><Relationship Id="rId285" Type="http://schemas.openxmlformats.org/officeDocument/2006/relationships/slide" Target="slides/slide274.xml"/><Relationship Id="rId163" Type="http://schemas.openxmlformats.org/officeDocument/2006/relationships/slide" Target="slides/slide152.xml"/><Relationship Id="rId284" Type="http://schemas.openxmlformats.org/officeDocument/2006/relationships/slide" Target="slides/slide273.xml"/><Relationship Id="rId162" Type="http://schemas.openxmlformats.org/officeDocument/2006/relationships/slide" Target="slides/slide151.xml"/><Relationship Id="rId283" Type="http://schemas.openxmlformats.org/officeDocument/2006/relationships/slide" Target="slides/slide272.xml"/><Relationship Id="rId169" Type="http://schemas.openxmlformats.org/officeDocument/2006/relationships/slide" Target="slides/slide158.xml"/><Relationship Id="rId168" Type="http://schemas.openxmlformats.org/officeDocument/2006/relationships/slide" Target="slides/slide157.xml"/><Relationship Id="rId289" Type="http://schemas.openxmlformats.org/officeDocument/2006/relationships/slide" Target="slides/slide278.xml"/><Relationship Id="rId167" Type="http://schemas.openxmlformats.org/officeDocument/2006/relationships/slide" Target="slides/slide156.xml"/><Relationship Id="rId288" Type="http://schemas.openxmlformats.org/officeDocument/2006/relationships/slide" Target="slides/slide277.xml"/><Relationship Id="rId166" Type="http://schemas.openxmlformats.org/officeDocument/2006/relationships/slide" Target="slides/slide155.xml"/><Relationship Id="rId287" Type="http://schemas.openxmlformats.org/officeDocument/2006/relationships/slide" Target="slides/slide276.xml"/><Relationship Id="rId161" Type="http://schemas.openxmlformats.org/officeDocument/2006/relationships/slide" Target="slides/slide150.xml"/><Relationship Id="rId282" Type="http://schemas.openxmlformats.org/officeDocument/2006/relationships/slide" Target="slides/slide271.xml"/><Relationship Id="rId160" Type="http://schemas.openxmlformats.org/officeDocument/2006/relationships/slide" Target="slides/slide149.xml"/><Relationship Id="rId281" Type="http://schemas.openxmlformats.org/officeDocument/2006/relationships/slide" Target="slides/slide270.xml"/><Relationship Id="rId280" Type="http://schemas.openxmlformats.org/officeDocument/2006/relationships/slide" Target="slides/slide269.xml"/><Relationship Id="rId159" Type="http://schemas.openxmlformats.org/officeDocument/2006/relationships/slide" Target="slides/slide148.xml"/><Relationship Id="rId154" Type="http://schemas.openxmlformats.org/officeDocument/2006/relationships/slide" Target="slides/slide143.xml"/><Relationship Id="rId275" Type="http://schemas.openxmlformats.org/officeDocument/2006/relationships/slide" Target="slides/slide264.xml"/><Relationship Id="rId396" Type="http://schemas.openxmlformats.org/officeDocument/2006/relationships/slide" Target="slides/slide385.xml"/><Relationship Id="rId153" Type="http://schemas.openxmlformats.org/officeDocument/2006/relationships/slide" Target="slides/slide142.xml"/><Relationship Id="rId274" Type="http://schemas.openxmlformats.org/officeDocument/2006/relationships/slide" Target="slides/slide263.xml"/><Relationship Id="rId395" Type="http://schemas.openxmlformats.org/officeDocument/2006/relationships/slide" Target="slides/slide384.xml"/><Relationship Id="rId152" Type="http://schemas.openxmlformats.org/officeDocument/2006/relationships/slide" Target="slides/slide141.xml"/><Relationship Id="rId273" Type="http://schemas.openxmlformats.org/officeDocument/2006/relationships/slide" Target="slides/slide262.xml"/><Relationship Id="rId394" Type="http://schemas.openxmlformats.org/officeDocument/2006/relationships/slide" Target="slides/slide383.xml"/><Relationship Id="rId151" Type="http://schemas.openxmlformats.org/officeDocument/2006/relationships/slide" Target="slides/slide140.xml"/><Relationship Id="rId272" Type="http://schemas.openxmlformats.org/officeDocument/2006/relationships/slide" Target="slides/slide261.xml"/><Relationship Id="rId393" Type="http://schemas.openxmlformats.org/officeDocument/2006/relationships/slide" Target="slides/slide382.xml"/><Relationship Id="rId158" Type="http://schemas.openxmlformats.org/officeDocument/2006/relationships/slide" Target="slides/slide147.xml"/><Relationship Id="rId279" Type="http://schemas.openxmlformats.org/officeDocument/2006/relationships/slide" Target="slides/slide268.xml"/><Relationship Id="rId157" Type="http://schemas.openxmlformats.org/officeDocument/2006/relationships/slide" Target="slides/slide146.xml"/><Relationship Id="rId278" Type="http://schemas.openxmlformats.org/officeDocument/2006/relationships/slide" Target="slides/slide267.xml"/><Relationship Id="rId399" Type="http://schemas.openxmlformats.org/officeDocument/2006/relationships/slide" Target="slides/slide388.xml"/><Relationship Id="rId156" Type="http://schemas.openxmlformats.org/officeDocument/2006/relationships/slide" Target="slides/slide145.xml"/><Relationship Id="rId277" Type="http://schemas.openxmlformats.org/officeDocument/2006/relationships/slide" Target="slides/slide266.xml"/><Relationship Id="rId398" Type="http://schemas.openxmlformats.org/officeDocument/2006/relationships/slide" Target="slides/slide387.xml"/><Relationship Id="rId155" Type="http://schemas.openxmlformats.org/officeDocument/2006/relationships/slide" Target="slides/slide144.xml"/><Relationship Id="rId276" Type="http://schemas.openxmlformats.org/officeDocument/2006/relationships/slide" Target="slides/slide265.xml"/><Relationship Id="rId397" Type="http://schemas.openxmlformats.org/officeDocument/2006/relationships/slide" Target="slides/slide386.xml"/><Relationship Id="rId40" Type="http://schemas.openxmlformats.org/officeDocument/2006/relationships/slide" Target="slides/slide29.xml"/><Relationship Id="rId42" Type="http://schemas.openxmlformats.org/officeDocument/2006/relationships/slide" Target="slides/slide31.xml"/><Relationship Id="rId41" Type="http://schemas.openxmlformats.org/officeDocument/2006/relationships/slide" Target="slides/slide30.xml"/><Relationship Id="rId44" Type="http://schemas.openxmlformats.org/officeDocument/2006/relationships/slide" Target="slides/slide33.xml"/><Relationship Id="rId43" Type="http://schemas.openxmlformats.org/officeDocument/2006/relationships/slide" Target="slides/slide32.xml"/><Relationship Id="rId46" Type="http://schemas.openxmlformats.org/officeDocument/2006/relationships/slide" Target="slides/slide35.xml"/><Relationship Id="rId45" Type="http://schemas.openxmlformats.org/officeDocument/2006/relationships/slide" Target="slides/slide34.xml"/><Relationship Id="rId509" Type="http://schemas.openxmlformats.org/officeDocument/2006/relationships/slide" Target="slides/slide498.xml"/><Relationship Id="rId508" Type="http://schemas.openxmlformats.org/officeDocument/2006/relationships/slide" Target="slides/slide497.xml"/><Relationship Id="rId503" Type="http://schemas.openxmlformats.org/officeDocument/2006/relationships/slide" Target="slides/slide492.xml"/><Relationship Id="rId502" Type="http://schemas.openxmlformats.org/officeDocument/2006/relationships/slide" Target="slides/slide491.xml"/><Relationship Id="rId501" Type="http://schemas.openxmlformats.org/officeDocument/2006/relationships/slide" Target="slides/slide490.xml"/><Relationship Id="rId500" Type="http://schemas.openxmlformats.org/officeDocument/2006/relationships/slide" Target="slides/slide489.xml"/><Relationship Id="rId507" Type="http://schemas.openxmlformats.org/officeDocument/2006/relationships/slide" Target="slides/slide496.xml"/><Relationship Id="rId506" Type="http://schemas.openxmlformats.org/officeDocument/2006/relationships/slide" Target="slides/slide495.xml"/><Relationship Id="rId505" Type="http://schemas.openxmlformats.org/officeDocument/2006/relationships/slide" Target="slides/slide494.xml"/><Relationship Id="rId504" Type="http://schemas.openxmlformats.org/officeDocument/2006/relationships/slide" Target="slides/slide493.xml"/><Relationship Id="rId48" Type="http://schemas.openxmlformats.org/officeDocument/2006/relationships/slide" Target="slides/slide37.xml"/><Relationship Id="rId47" Type="http://schemas.openxmlformats.org/officeDocument/2006/relationships/slide" Target="slides/slide36.xml"/><Relationship Id="rId49" Type="http://schemas.openxmlformats.org/officeDocument/2006/relationships/slide" Target="slides/slide38.xml"/><Relationship Id="rId31" Type="http://schemas.openxmlformats.org/officeDocument/2006/relationships/slide" Target="slides/slide20.xml"/><Relationship Id="rId30" Type="http://schemas.openxmlformats.org/officeDocument/2006/relationships/slide" Target="slides/slide19.xml"/><Relationship Id="rId33" Type="http://schemas.openxmlformats.org/officeDocument/2006/relationships/slide" Target="slides/slide22.xml"/><Relationship Id="rId32" Type="http://schemas.openxmlformats.org/officeDocument/2006/relationships/slide" Target="slides/slide21.xml"/><Relationship Id="rId35" Type="http://schemas.openxmlformats.org/officeDocument/2006/relationships/slide" Target="slides/slide24.xml"/><Relationship Id="rId34" Type="http://schemas.openxmlformats.org/officeDocument/2006/relationships/slide" Target="slides/slide23.xml"/><Relationship Id="rId37" Type="http://schemas.openxmlformats.org/officeDocument/2006/relationships/slide" Target="slides/slide26.xml"/><Relationship Id="rId36" Type="http://schemas.openxmlformats.org/officeDocument/2006/relationships/slide" Target="slides/slide25.xml"/><Relationship Id="rId39" Type="http://schemas.openxmlformats.org/officeDocument/2006/relationships/slide" Target="slides/slide28.xml"/><Relationship Id="rId38" Type="http://schemas.openxmlformats.org/officeDocument/2006/relationships/slide" Target="slides/slide27.xml"/><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slide" Target="slides/slide13.xml"/><Relationship Id="rId23" Type="http://schemas.openxmlformats.org/officeDocument/2006/relationships/slide" Target="slides/slide12.xml"/><Relationship Id="rId409" Type="http://schemas.openxmlformats.org/officeDocument/2006/relationships/slide" Target="slides/slide398.xml"/><Relationship Id="rId404" Type="http://schemas.openxmlformats.org/officeDocument/2006/relationships/slide" Target="slides/slide393.xml"/><Relationship Id="rId525" Type="http://schemas.openxmlformats.org/officeDocument/2006/relationships/slide" Target="slides/slide514.xml"/><Relationship Id="rId403" Type="http://schemas.openxmlformats.org/officeDocument/2006/relationships/slide" Target="slides/slide392.xml"/><Relationship Id="rId524" Type="http://schemas.openxmlformats.org/officeDocument/2006/relationships/slide" Target="slides/slide513.xml"/><Relationship Id="rId402" Type="http://schemas.openxmlformats.org/officeDocument/2006/relationships/slide" Target="slides/slide391.xml"/><Relationship Id="rId523" Type="http://schemas.openxmlformats.org/officeDocument/2006/relationships/slide" Target="slides/slide512.xml"/><Relationship Id="rId401" Type="http://schemas.openxmlformats.org/officeDocument/2006/relationships/slide" Target="slides/slide390.xml"/><Relationship Id="rId522" Type="http://schemas.openxmlformats.org/officeDocument/2006/relationships/slide" Target="slides/slide511.xml"/><Relationship Id="rId408" Type="http://schemas.openxmlformats.org/officeDocument/2006/relationships/slide" Target="slides/slide397.xml"/><Relationship Id="rId529" Type="http://schemas.openxmlformats.org/officeDocument/2006/relationships/slide" Target="slides/slide518.xml"/><Relationship Id="rId407" Type="http://schemas.openxmlformats.org/officeDocument/2006/relationships/slide" Target="slides/slide396.xml"/><Relationship Id="rId528" Type="http://schemas.openxmlformats.org/officeDocument/2006/relationships/slide" Target="slides/slide517.xml"/><Relationship Id="rId406" Type="http://schemas.openxmlformats.org/officeDocument/2006/relationships/slide" Target="slides/slide395.xml"/><Relationship Id="rId527" Type="http://schemas.openxmlformats.org/officeDocument/2006/relationships/slide" Target="slides/slide516.xml"/><Relationship Id="rId405" Type="http://schemas.openxmlformats.org/officeDocument/2006/relationships/slide" Target="slides/slide394.xml"/><Relationship Id="rId526" Type="http://schemas.openxmlformats.org/officeDocument/2006/relationships/slide" Target="slides/slide515.xml"/><Relationship Id="rId26" Type="http://schemas.openxmlformats.org/officeDocument/2006/relationships/slide" Target="slides/slide15.xml"/><Relationship Id="rId25" Type="http://schemas.openxmlformats.org/officeDocument/2006/relationships/slide" Target="slides/slide14.xml"/><Relationship Id="rId28" Type="http://schemas.openxmlformats.org/officeDocument/2006/relationships/slide" Target="slides/slide17.xml"/><Relationship Id="rId27" Type="http://schemas.openxmlformats.org/officeDocument/2006/relationships/slide" Target="slides/slide16.xml"/><Relationship Id="rId400" Type="http://schemas.openxmlformats.org/officeDocument/2006/relationships/slide" Target="slides/slide389.xml"/><Relationship Id="rId521" Type="http://schemas.openxmlformats.org/officeDocument/2006/relationships/slide" Target="slides/slide510.xml"/><Relationship Id="rId29" Type="http://schemas.openxmlformats.org/officeDocument/2006/relationships/slide" Target="slides/slide18.xml"/><Relationship Id="rId520" Type="http://schemas.openxmlformats.org/officeDocument/2006/relationships/slide" Target="slides/slide509.xml"/><Relationship Id="rId11" Type="http://schemas.openxmlformats.org/officeDocument/2006/relationships/notesMaster" Target="notesMasters/notesMaster1.xml"/><Relationship Id="rId10" Type="http://schemas.openxmlformats.org/officeDocument/2006/relationships/slideMaster" Target="slideMasters/slideMaster7.xml"/><Relationship Id="rId13" Type="http://schemas.openxmlformats.org/officeDocument/2006/relationships/slide" Target="slides/slide2.xml"/><Relationship Id="rId12" Type="http://schemas.openxmlformats.org/officeDocument/2006/relationships/slide" Target="slides/slide1.xml"/><Relationship Id="rId519" Type="http://schemas.openxmlformats.org/officeDocument/2006/relationships/slide" Target="slides/slide508.xml"/><Relationship Id="rId514" Type="http://schemas.openxmlformats.org/officeDocument/2006/relationships/slide" Target="slides/slide503.xml"/><Relationship Id="rId513" Type="http://schemas.openxmlformats.org/officeDocument/2006/relationships/slide" Target="slides/slide502.xml"/><Relationship Id="rId512" Type="http://schemas.openxmlformats.org/officeDocument/2006/relationships/slide" Target="slides/slide501.xml"/><Relationship Id="rId511" Type="http://schemas.openxmlformats.org/officeDocument/2006/relationships/slide" Target="slides/slide500.xml"/><Relationship Id="rId518" Type="http://schemas.openxmlformats.org/officeDocument/2006/relationships/slide" Target="slides/slide507.xml"/><Relationship Id="rId517" Type="http://schemas.openxmlformats.org/officeDocument/2006/relationships/slide" Target="slides/slide506.xml"/><Relationship Id="rId516" Type="http://schemas.openxmlformats.org/officeDocument/2006/relationships/slide" Target="slides/slide505.xml"/><Relationship Id="rId515" Type="http://schemas.openxmlformats.org/officeDocument/2006/relationships/slide" Target="slides/slide504.xml"/><Relationship Id="rId15" Type="http://schemas.openxmlformats.org/officeDocument/2006/relationships/slide" Target="slides/slide4.xml"/><Relationship Id="rId14" Type="http://schemas.openxmlformats.org/officeDocument/2006/relationships/slide" Target="slides/slide3.xml"/><Relationship Id="rId17" Type="http://schemas.openxmlformats.org/officeDocument/2006/relationships/slide" Target="slides/slide6.xml"/><Relationship Id="rId16" Type="http://schemas.openxmlformats.org/officeDocument/2006/relationships/slide" Target="slides/slide5.xml"/><Relationship Id="rId19" Type="http://schemas.openxmlformats.org/officeDocument/2006/relationships/slide" Target="slides/slide8.xml"/><Relationship Id="rId510" Type="http://schemas.openxmlformats.org/officeDocument/2006/relationships/slide" Target="slides/slide499.xml"/><Relationship Id="rId18" Type="http://schemas.openxmlformats.org/officeDocument/2006/relationships/slide" Target="slides/slide7.xml"/><Relationship Id="rId84" Type="http://schemas.openxmlformats.org/officeDocument/2006/relationships/slide" Target="slides/slide73.xml"/><Relationship Id="rId83" Type="http://schemas.openxmlformats.org/officeDocument/2006/relationships/slide" Target="slides/slide72.xml"/><Relationship Id="rId86" Type="http://schemas.openxmlformats.org/officeDocument/2006/relationships/slide" Target="slides/slide75.xml"/><Relationship Id="rId85" Type="http://schemas.openxmlformats.org/officeDocument/2006/relationships/slide" Target="slides/slide74.xml"/><Relationship Id="rId88" Type="http://schemas.openxmlformats.org/officeDocument/2006/relationships/slide" Target="slides/slide77.xml"/><Relationship Id="rId87" Type="http://schemas.openxmlformats.org/officeDocument/2006/relationships/slide" Target="slides/slide76.xml"/><Relationship Id="rId89" Type="http://schemas.openxmlformats.org/officeDocument/2006/relationships/slide" Target="slides/slide78.xml"/><Relationship Id="rId80" Type="http://schemas.openxmlformats.org/officeDocument/2006/relationships/slide" Target="slides/slide69.xml"/><Relationship Id="rId82" Type="http://schemas.openxmlformats.org/officeDocument/2006/relationships/slide" Target="slides/slide71.xml"/><Relationship Id="rId81" Type="http://schemas.openxmlformats.org/officeDocument/2006/relationships/slide" Target="slides/slide70.xml"/><Relationship Id="rId73" Type="http://schemas.openxmlformats.org/officeDocument/2006/relationships/slide" Target="slides/slide62.xml"/><Relationship Id="rId72" Type="http://schemas.openxmlformats.org/officeDocument/2006/relationships/slide" Target="slides/slide61.xml"/><Relationship Id="rId75" Type="http://schemas.openxmlformats.org/officeDocument/2006/relationships/slide" Target="slides/slide64.xml"/><Relationship Id="rId74" Type="http://schemas.openxmlformats.org/officeDocument/2006/relationships/slide" Target="slides/slide63.xml"/><Relationship Id="rId77" Type="http://schemas.openxmlformats.org/officeDocument/2006/relationships/slide" Target="slides/slide66.xml"/><Relationship Id="rId76" Type="http://schemas.openxmlformats.org/officeDocument/2006/relationships/slide" Target="slides/slide65.xml"/><Relationship Id="rId79" Type="http://schemas.openxmlformats.org/officeDocument/2006/relationships/slide" Target="slides/slide68.xml"/><Relationship Id="rId78" Type="http://schemas.openxmlformats.org/officeDocument/2006/relationships/slide" Target="slides/slide67.xml"/><Relationship Id="rId71" Type="http://schemas.openxmlformats.org/officeDocument/2006/relationships/slide" Target="slides/slide60.xml"/><Relationship Id="rId70" Type="http://schemas.openxmlformats.org/officeDocument/2006/relationships/slide" Target="slides/slide59.xml"/><Relationship Id="rId62" Type="http://schemas.openxmlformats.org/officeDocument/2006/relationships/slide" Target="slides/slide51.xml"/><Relationship Id="rId61" Type="http://schemas.openxmlformats.org/officeDocument/2006/relationships/slide" Target="slides/slide50.xml"/><Relationship Id="rId64" Type="http://schemas.openxmlformats.org/officeDocument/2006/relationships/slide" Target="slides/slide53.xml"/><Relationship Id="rId63" Type="http://schemas.openxmlformats.org/officeDocument/2006/relationships/slide" Target="slides/slide52.xml"/><Relationship Id="rId66" Type="http://schemas.openxmlformats.org/officeDocument/2006/relationships/slide" Target="slides/slide55.xml"/><Relationship Id="rId65" Type="http://schemas.openxmlformats.org/officeDocument/2006/relationships/slide" Target="slides/slide54.xml"/><Relationship Id="rId68" Type="http://schemas.openxmlformats.org/officeDocument/2006/relationships/slide" Target="slides/slide57.xml"/><Relationship Id="rId67" Type="http://schemas.openxmlformats.org/officeDocument/2006/relationships/slide" Target="slides/slide56.xml"/><Relationship Id="rId60" Type="http://schemas.openxmlformats.org/officeDocument/2006/relationships/slide" Target="slides/slide49.xml"/><Relationship Id="rId69" Type="http://schemas.openxmlformats.org/officeDocument/2006/relationships/slide" Target="slides/slide58.xml"/><Relationship Id="rId51" Type="http://schemas.openxmlformats.org/officeDocument/2006/relationships/slide" Target="slides/slide40.xml"/><Relationship Id="rId50" Type="http://schemas.openxmlformats.org/officeDocument/2006/relationships/slide" Target="slides/slide39.xml"/><Relationship Id="rId53" Type="http://schemas.openxmlformats.org/officeDocument/2006/relationships/slide" Target="slides/slide42.xml"/><Relationship Id="rId52" Type="http://schemas.openxmlformats.org/officeDocument/2006/relationships/slide" Target="slides/slide41.xml"/><Relationship Id="rId55" Type="http://schemas.openxmlformats.org/officeDocument/2006/relationships/slide" Target="slides/slide44.xml"/><Relationship Id="rId54" Type="http://schemas.openxmlformats.org/officeDocument/2006/relationships/slide" Target="slides/slide43.xml"/><Relationship Id="rId57" Type="http://schemas.openxmlformats.org/officeDocument/2006/relationships/slide" Target="slides/slide46.xml"/><Relationship Id="rId56" Type="http://schemas.openxmlformats.org/officeDocument/2006/relationships/slide" Target="slides/slide45.xml"/><Relationship Id="rId59" Type="http://schemas.openxmlformats.org/officeDocument/2006/relationships/slide" Target="slides/slide48.xml"/><Relationship Id="rId58" Type="http://schemas.openxmlformats.org/officeDocument/2006/relationships/slide" Target="slides/slide47.xml"/><Relationship Id="rId107" Type="http://schemas.openxmlformats.org/officeDocument/2006/relationships/slide" Target="slides/slide96.xml"/><Relationship Id="rId228" Type="http://schemas.openxmlformats.org/officeDocument/2006/relationships/slide" Target="slides/slide217.xml"/><Relationship Id="rId349" Type="http://schemas.openxmlformats.org/officeDocument/2006/relationships/slide" Target="slides/slide338.xml"/><Relationship Id="rId106" Type="http://schemas.openxmlformats.org/officeDocument/2006/relationships/slide" Target="slides/slide95.xml"/><Relationship Id="rId227" Type="http://schemas.openxmlformats.org/officeDocument/2006/relationships/slide" Target="slides/slide216.xml"/><Relationship Id="rId348" Type="http://schemas.openxmlformats.org/officeDocument/2006/relationships/slide" Target="slides/slide337.xml"/><Relationship Id="rId469" Type="http://schemas.openxmlformats.org/officeDocument/2006/relationships/slide" Target="slides/slide458.xml"/><Relationship Id="rId105" Type="http://schemas.openxmlformats.org/officeDocument/2006/relationships/slide" Target="slides/slide94.xml"/><Relationship Id="rId226" Type="http://schemas.openxmlformats.org/officeDocument/2006/relationships/slide" Target="slides/slide215.xml"/><Relationship Id="rId347" Type="http://schemas.openxmlformats.org/officeDocument/2006/relationships/slide" Target="slides/slide336.xml"/><Relationship Id="rId468" Type="http://schemas.openxmlformats.org/officeDocument/2006/relationships/slide" Target="slides/slide457.xml"/><Relationship Id="rId104" Type="http://schemas.openxmlformats.org/officeDocument/2006/relationships/slide" Target="slides/slide93.xml"/><Relationship Id="rId225" Type="http://schemas.openxmlformats.org/officeDocument/2006/relationships/slide" Target="slides/slide214.xml"/><Relationship Id="rId346" Type="http://schemas.openxmlformats.org/officeDocument/2006/relationships/slide" Target="slides/slide335.xml"/><Relationship Id="rId467" Type="http://schemas.openxmlformats.org/officeDocument/2006/relationships/slide" Target="slides/slide456.xml"/><Relationship Id="rId109" Type="http://schemas.openxmlformats.org/officeDocument/2006/relationships/slide" Target="slides/slide98.xml"/><Relationship Id="rId108" Type="http://schemas.openxmlformats.org/officeDocument/2006/relationships/slide" Target="slides/slide97.xml"/><Relationship Id="rId229" Type="http://schemas.openxmlformats.org/officeDocument/2006/relationships/slide" Target="slides/slide218.xml"/><Relationship Id="rId220" Type="http://schemas.openxmlformats.org/officeDocument/2006/relationships/slide" Target="slides/slide209.xml"/><Relationship Id="rId341" Type="http://schemas.openxmlformats.org/officeDocument/2006/relationships/slide" Target="slides/slide330.xml"/><Relationship Id="rId462" Type="http://schemas.openxmlformats.org/officeDocument/2006/relationships/slide" Target="slides/slide451.xml"/><Relationship Id="rId583" Type="http://schemas.openxmlformats.org/officeDocument/2006/relationships/font" Target="fonts/Oswald-bold.fntdata"/><Relationship Id="rId340" Type="http://schemas.openxmlformats.org/officeDocument/2006/relationships/slide" Target="slides/slide329.xml"/><Relationship Id="rId461" Type="http://schemas.openxmlformats.org/officeDocument/2006/relationships/slide" Target="slides/slide450.xml"/><Relationship Id="rId582" Type="http://schemas.openxmlformats.org/officeDocument/2006/relationships/font" Target="fonts/Oswald-regular.fntdata"/><Relationship Id="rId460" Type="http://schemas.openxmlformats.org/officeDocument/2006/relationships/slide" Target="slides/slide449.xml"/><Relationship Id="rId581" Type="http://schemas.openxmlformats.org/officeDocument/2006/relationships/font" Target="fonts/PTSans-boldItalic.fntdata"/><Relationship Id="rId580" Type="http://schemas.openxmlformats.org/officeDocument/2006/relationships/font" Target="fonts/PTSans-italic.fntdata"/><Relationship Id="rId103" Type="http://schemas.openxmlformats.org/officeDocument/2006/relationships/slide" Target="slides/slide92.xml"/><Relationship Id="rId224" Type="http://schemas.openxmlformats.org/officeDocument/2006/relationships/slide" Target="slides/slide213.xml"/><Relationship Id="rId345" Type="http://schemas.openxmlformats.org/officeDocument/2006/relationships/slide" Target="slides/slide334.xml"/><Relationship Id="rId466" Type="http://schemas.openxmlformats.org/officeDocument/2006/relationships/slide" Target="slides/slide455.xml"/><Relationship Id="rId587" Type="http://schemas.openxmlformats.org/officeDocument/2006/relationships/font" Target="fonts/OpenSans-boldItalic.fntdata"/><Relationship Id="rId102" Type="http://schemas.openxmlformats.org/officeDocument/2006/relationships/slide" Target="slides/slide91.xml"/><Relationship Id="rId223" Type="http://schemas.openxmlformats.org/officeDocument/2006/relationships/slide" Target="slides/slide212.xml"/><Relationship Id="rId344" Type="http://schemas.openxmlformats.org/officeDocument/2006/relationships/slide" Target="slides/slide333.xml"/><Relationship Id="rId465" Type="http://schemas.openxmlformats.org/officeDocument/2006/relationships/slide" Target="slides/slide454.xml"/><Relationship Id="rId586" Type="http://schemas.openxmlformats.org/officeDocument/2006/relationships/font" Target="fonts/OpenSans-italic.fntdata"/><Relationship Id="rId101" Type="http://schemas.openxmlformats.org/officeDocument/2006/relationships/slide" Target="slides/slide90.xml"/><Relationship Id="rId222" Type="http://schemas.openxmlformats.org/officeDocument/2006/relationships/slide" Target="slides/slide211.xml"/><Relationship Id="rId343" Type="http://schemas.openxmlformats.org/officeDocument/2006/relationships/slide" Target="slides/slide332.xml"/><Relationship Id="rId464" Type="http://schemas.openxmlformats.org/officeDocument/2006/relationships/slide" Target="slides/slide453.xml"/><Relationship Id="rId585" Type="http://schemas.openxmlformats.org/officeDocument/2006/relationships/font" Target="fonts/OpenSans-bold.fntdata"/><Relationship Id="rId100" Type="http://schemas.openxmlformats.org/officeDocument/2006/relationships/slide" Target="slides/slide89.xml"/><Relationship Id="rId221" Type="http://schemas.openxmlformats.org/officeDocument/2006/relationships/slide" Target="slides/slide210.xml"/><Relationship Id="rId342" Type="http://schemas.openxmlformats.org/officeDocument/2006/relationships/slide" Target="slides/slide331.xml"/><Relationship Id="rId463" Type="http://schemas.openxmlformats.org/officeDocument/2006/relationships/slide" Target="slides/slide452.xml"/><Relationship Id="rId584" Type="http://schemas.openxmlformats.org/officeDocument/2006/relationships/font" Target="fonts/OpenSans-regular.fntdata"/><Relationship Id="rId217" Type="http://schemas.openxmlformats.org/officeDocument/2006/relationships/slide" Target="slides/slide206.xml"/><Relationship Id="rId338" Type="http://schemas.openxmlformats.org/officeDocument/2006/relationships/slide" Target="slides/slide327.xml"/><Relationship Id="rId459" Type="http://schemas.openxmlformats.org/officeDocument/2006/relationships/slide" Target="slides/slide448.xml"/><Relationship Id="rId216" Type="http://schemas.openxmlformats.org/officeDocument/2006/relationships/slide" Target="slides/slide205.xml"/><Relationship Id="rId337" Type="http://schemas.openxmlformats.org/officeDocument/2006/relationships/slide" Target="slides/slide326.xml"/><Relationship Id="rId458" Type="http://schemas.openxmlformats.org/officeDocument/2006/relationships/slide" Target="slides/slide447.xml"/><Relationship Id="rId579" Type="http://schemas.openxmlformats.org/officeDocument/2006/relationships/font" Target="fonts/PTSans-bold.fntdata"/><Relationship Id="rId215" Type="http://schemas.openxmlformats.org/officeDocument/2006/relationships/slide" Target="slides/slide204.xml"/><Relationship Id="rId336" Type="http://schemas.openxmlformats.org/officeDocument/2006/relationships/slide" Target="slides/slide325.xml"/><Relationship Id="rId457" Type="http://schemas.openxmlformats.org/officeDocument/2006/relationships/slide" Target="slides/slide446.xml"/><Relationship Id="rId578" Type="http://schemas.openxmlformats.org/officeDocument/2006/relationships/font" Target="fonts/PTSans-regular.fntdata"/><Relationship Id="rId214" Type="http://schemas.openxmlformats.org/officeDocument/2006/relationships/slide" Target="slides/slide203.xml"/><Relationship Id="rId335" Type="http://schemas.openxmlformats.org/officeDocument/2006/relationships/slide" Target="slides/slide324.xml"/><Relationship Id="rId456" Type="http://schemas.openxmlformats.org/officeDocument/2006/relationships/slide" Target="slides/slide445.xml"/><Relationship Id="rId577" Type="http://schemas.openxmlformats.org/officeDocument/2006/relationships/font" Target="fonts/Syncopate-bold.fntdata"/><Relationship Id="rId219" Type="http://schemas.openxmlformats.org/officeDocument/2006/relationships/slide" Target="slides/slide208.xml"/><Relationship Id="rId218" Type="http://schemas.openxmlformats.org/officeDocument/2006/relationships/slide" Target="slides/slide207.xml"/><Relationship Id="rId339" Type="http://schemas.openxmlformats.org/officeDocument/2006/relationships/slide" Target="slides/slide328.xml"/><Relationship Id="rId330" Type="http://schemas.openxmlformats.org/officeDocument/2006/relationships/slide" Target="slides/slide319.xml"/><Relationship Id="rId451" Type="http://schemas.openxmlformats.org/officeDocument/2006/relationships/slide" Target="slides/slide440.xml"/><Relationship Id="rId572" Type="http://schemas.openxmlformats.org/officeDocument/2006/relationships/font" Target="fonts/Poppins-italic.fntdata"/><Relationship Id="rId450" Type="http://schemas.openxmlformats.org/officeDocument/2006/relationships/slide" Target="slides/slide439.xml"/><Relationship Id="rId571" Type="http://schemas.openxmlformats.org/officeDocument/2006/relationships/font" Target="fonts/Poppins-bold.fntdata"/><Relationship Id="rId570" Type="http://schemas.openxmlformats.org/officeDocument/2006/relationships/font" Target="fonts/Poppins-regular.fntdata"/><Relationship Id="rId213" Type="http://schemas.openxmlformats.org/officeDocument/2006/relationships/slide" Target="slides/slide202.xml"/><Relationship Id="rId334" Type="http://schemas.openxmlformats.org/officeDocument/2006/relationships/slide" Target="slides/slide323.xml"/><Relationship Id="rId455" Type="http://schemas.openxmlformats.org/officeDocument/2006/relationships/slide" Target="slides/slide444.xml"/><Relationship Id="rId576" Type="http://schemas.openxmlformats.org/officeDocument/2006/relationships/font" Target="fonts/Syncopate-regular.fntdata"/><Relationship Id="rId212" Type="http://schemas.openxmlformats.org/officeDocument/2006/relationships/slide" Target="slides/slide201.xml"/><Relationship Id="rId333" Type="http://schemas.openxmlformats.org/officeDocument/2006/relationships/slide" Target="slides/slide322.xml"/><Relationship Id="rId454" Type="http://schemas.openxmlformats.org/officeDocument/2006/relationships/slide" Target="slides/slide443.xml"/><Relationship Id="rId575" Type="http://schemas.openxmlformats.org/officeDocument/2006/relationships/font" Target="fonts/OswaldLight-bold.fntdata"/><Relationship Id="rId211" Type="http://schemas.openxmlformats.org/officeDocument/2006/relationships/slide" Target="slides/slide200.xml"/><Relationship Id="rId332" Type="http://schemas.openxmlformats.org/officeDocument/2006/relationships/slide" Target="slides/slide321.xml"/><Relationship Id="rId453" Type="http://schemas.openxmlformats.org/officeDocument/2006/relationships/slide" Target="slides/slide442.xml"/><Relationship Id="rId574" Type="http://schemas.openxmlformats.org/officeDocument/2006/relationships/font" Target="fonts/OswaldLight-regular.fntdata"/><Relationship Id="rId210" Type="http://schemas.openxmlformats.org/officeDocument/2006/relationships/slide" Target="slides/slide199.xml"/><Relationship Id="rId331" Type="http://schemas.openxmlformats.org/officeDocument/2006/relationships/slide" Target="slides/slide320.xml"/><Relationship Id="rId452" Type="http://schemas.openxmlformats.org/officeDocument/2006/relationships/slide" Target="slides/slide441.xml"/><Relationship Id="rId573" Type="http://schemas.openxmlformats.org/officeDocument/2006/relationships/font" Target="fonts/Poppins-boldItalic.fntdata"/><Relationship Id="rId370" Type="http://schemas.openxmlformats.org/officeDocument/2006/relationships/slide" Target="slides/slide359.xml"/><Relationship Id="rId491" Type="http://schemas.openxmlformats.org/officeDocument/2006/relationships/slide" Target="slides/slide480.xml"/><Relationship Id="rId490" Type="http://schemas.openxmlformats.org/officeDocument/2006/relationships/slide" Target="slides/slide479.xml"/><Relationship Id="rId129" Type="http://schemas.openxmlformats.org/officeDocument/2006/relationships/slide" Target="slides/slide118.xml"/><Relationship Id="rId128" Type="http://schemas.openxmlformats.org/officeDocument/2006/relationships/slide" Target="slides/slide117.xml"/><Relationship Id="rId249" Type="http://schemas.openxmlformats.org/officeDocument/2006/relationships/slide" Target="slides/slide238.xml"/><Relationship Id="rId127" Type="http://schemas.openxmlformats.org/officeDocument/2006/relationships/slide" Target="slides/slide116.xml"/><Relationship Id="rId248" Type="http://schemas.openxmlformats.org/officeDocument/2006/relationships/slide" Target="slides/slide237.xml"/><Relationship Id="rId369" Type="http://schemas.openxmlformats.org/officeDocument/2006/relationships/slide" Target="slides/slide358.xml"/><Relationship Id="rId126" Type="http://schemas.openxmlformats.org/officeDocument/2006/relationships/slide" Target="slides/slide115.xml"/><Relationship Id="rId247" Type="http://schemas.openxmlformats.org/officeDocument/2006/relationships/slide" Target="slides/slide236.xml"/><Relationship Id="rId368" Type="http://schemas.openxmlformats.org/officeDocument/2006/relationships/slide" Target="slides/slide357.xml"/><Relationship Id="rId489" Type="http://schemas.openxmlformats.org/officeDocument/2006/relationships/slide" Target="slides/slide478.xml"/><Relationship Id="rId121" Type="http://schemas.openxmlformats.org/officeDocument/2006/relationships/slide" Target="slides/slide110.xml"/><Relationship Id="rId242" Type="http://schemas.openxmlformats.org/officeDocument/2006/relationships/slide" Target="slides/slide231.xml"/><Relationship Id="rId363" Type="http://schemas.openxmlformats.org/officeDocument/2006/relationships/slide" Target="slides/slide352.xml"/><Relationship Id="rId484" Type="http://schemas.openxmlformats.org/officeDocument/2006/relationships/slide" Target="slides/slide473.xml"/><Relationship Id="rId120" Type="http://schemas.openxmlformats.org/officeDocument/2006/relationships/slide" Target="slides/slide109.xml"/><Relationship Id="rId241" Type="http://schemas.openxmlformats.org/officeDocument/2006/relationships/slide" Target="slides/slide230.xml"/><Relationship Id="rId362" Type="http://schemas.openxmlformats.org/officeDocument/2006/relationships/slide" Target="slides/slide351.xml"/><Relationship Id="rId483" Type="http://schemas.openxmlformats.org/officeDocument/2006/relationships/slide" Target="slides/slide472.xml"/><Relationship Id="rId240" Type="http://schemas.openxmlformats.org/officeDocument/2006/relationships/slide" Target="slides/slide229.xml"/><Relationship Id="rId361" Type="http://schemas.openxmlformats.org/officeDocument/2006/relationships/slide" Target="slides/slide350.xml"/><Relationship Id="rId482" Type="http://schemas.openxmlformats.org/officeDocument/2006/relationships/slide" Target="slides/slide471.xml"/><Relationship Id="rId360" Type="http://schemas.openxmlformats.org/officeDocument/2006/relationships/slide" Target="slides/slide349.xml"/><Relationship Id="rId481" Type="http://schemas.openxmlformats.org/officeDocument/2006/relationships/slide" Target="slides/slide470.xml"/><Relationship Id="rId125" Type="http://schemas.openxmlformats.org/officeDocument/2006/relationships/slide" Target="slides/slide114.xml"/><Relationship Id="rId246" Type="http://schemas.openxmlformats.org/officeDocument/2006/relationships/slide" Target="slides/slide235.xml"/><Relationship Id="rId367" Type="http://schemas.openxmlformats.org/officeDocument/2006/relationships/slide" Target="slides/slide356.xml"/><Relationship Id="rId488" Type="http://schemas.openxmlformats.org/officeDocument/2006/relationships/slide" Target="slides/slide477.xml"/><Relationship Id="rId124" Type="http://schemas.openxmlformats.org/officeDocument/2006/relationships/slide" Target="slides/slide113.xml"/><Relationship Id="rId245" Type="http://schemas.openxmlformats.org/officeDocument/2006/relationships/slide" Target="slides/slide234.xml"/><Relationship Id="rId366" Type="http://schemas.openxmlformats.org/officeDocument/2006/relationships/slide" Target="slides/slide355.xml"/><Relationship Id="rId487" Type="http://schemas.openxmlformats.org/officeDocument/2006/relationships/slide" Target="slides/slide476.xml"/><Relationship Id="rId123" Type="http://schemas.openxmlformats.org/officeDocument/2006/relationships/slide" Target="slides/slide112.xml"/><Relationship Id="rId244" Type="http://schemas.openxmlformats.org/officeDocument/2006/relationships/slide" Target="slides/slide233.xml"/><Relationship Id="rId365" Type="http://schemas.openxmlformats.org/officeDocument/2006/relationships/slide" Target="slides/slide354.xml"/><Relationship Id="rId486" Type="http://schemas.openxmlformats.org/officeDocument/2006/relationships/slide" Target="slides/slide475.xml"/><Relationship Id="rId122" Type="http://schemas.openxmlformats.org/officeDocument/2006/relationships/slide" Target="slides/slide111.xml"/><Relationship Id="rId243" Type="http://schemas.openxmlformats.org/officeDocument/2006/relationships/slide" Target="slides/slide232.xml"/><Relationship Id="rId364" Type="http://schemas.openxmlformats.org/officeDocument/2006/relationships/slide" Target="slides/slide353.xml"/><Relationship Id="rId485" Type="http://schemas.openxmlformats.org/officeDocument/2006/relationships/slide" Target="slides/slide474.xml"/><Relationship Id="rId95" Type="http://schemas.openxmlformats.org/officeDocument/2006/relationships/slide" Target="slides/slide84.xml"/><Relationship Id="rId94" Type="http://schemas.openxmlformats.org/officeDocument/2006/relationships/slide" Target="slides/slide83.xml"/><Relationship Id="rId97" Type="http://schemas.openxmlformats.org/officeDocument/2006/relationships/slide" Target="slides/slide86.xml"/><Relationship Id="rId96" Type="http://schemas.openxmlformats.org/officeDocument/2006/relationships/slide" Target="slides/slide85.xml"/><Relationship Id="rId99" Type="http://schemas.openxmlformats.org/officeDocument/2006/relationships/slide" Target="slides/slide88.xml"/><Relationship Id="rId480" Type="http://schemas.openxmlformats.org/officeDocument/2006/relationships/slide" Target="slides/slide469.xml"/><Relationship Id="rId98" Type="http://schemas.openxmlformats.org/officeDocument/2006/relationships/slide" Target="slides/slide87.xml"/><Relationship Id="rId91" Type="http://schemas.openxmlformats.org/officeDocument/2006/relationships/slide" Target="slides/slide80.xml"/><Relationship Id="rId90" Type="http://schemas.openxmlformats.org/officeDocument/2006/relationships/slide" Target="slides/slide79.xml"/><Relationship Id="rId93" Type="http://schemas.openxmlformats.org/officeDocument/2006/relationships/slide" Target="slides/slide82.xml"/><Relationship Id="rId92" Type="http://schemas.openxmlformats.org/officeDocument/2006/relationships/slide" Target="slides/slide81.xml"/><Relationship Id="rId118" Type="http://schemas.openxmlformats.org/officeDocument/2006/relationships/slide" Target="slides/slide107.xml"/><Relationship Id="rId239" Type="http://schemas.openxmlformats.org/officeDocument/2006/relationships/slide" Target="slides/slide228.xml"/><Relationship Id="rId117" Type="http://schemas.openxmlformats.org/officeDocument/2006/relationships/slide" Target="slides/slide106.xml"/><Relationship Id="rId238" Type="http://schemas.openxmlformats.org/officeDocument/2006/relationships/slide" Target="slides/slide227.xml"/><Relationship Id="rId359" Type="http://schemas.openxmlformats.org/officeDocument/2006/relationships/slide" Target="slides/slide348.xml"/><Relationship Id="rId116" Type="http://schemas.openxmlformats.org/officeDocument/2006/relationships/slide" Target="slides/slide105.xml"/><Relationship Id="rId237" Type="http://schemas.openxmlformats.org/officeDocument/2006/relationships/slide" Target="slides/slide226.xml"/><Relationship Id="rId358" Type="http://schemas.openxmlformats.org/officeDocument/2006/relationships/slide" Target="slides/slide347.xml"/><Relationship Id="rId479" Type="http://schemas.openxmlformats.org/officeDocument/2006/relationships/slide" Target="slides/slide468.xml"/><Relationship Id="rId115" Type="http://schemas.openxmlformats.org/officeDocument/2006/relationships/slide" Target="slides/slide104.xml"/><Relationship Id="rId236" Type="http://schemas.openxmlformats.org/officeDocument/2006/relationships/slide" Target="slides/slide225.xml"/><Relationship Id="rId357" Type="http://schemas.openxmlformats.org/officeDocument/2006/relationships/slide" Target="slides/slide346.xml"/><Relationship Id="rId478" Type="http://schemas.openxmlformats.org/officeDocument/2006/relationships/slide" Target="slides/slide467.xml"/><Relationship Id="rId119" Type="http://schemas.openxmlformats.org/officeDocument/2006/relationships/slide" Target="slides/slide108.xml"/><Relationship Id="rId110" Type="http://schemas.openxmlformats.org/officeDocument/2006/relationships/slide" Target="slides/slide99.xml"/><Relationship Id="rId231" Type="http://schemas.openxmlformats.org/officeDocument/2006/relationships/slide" Target="slides/slide220.xml"/><Relationship Id="rId352" Type="http://schemas.openxmlformats.org/officeDocument/2006/relationships/slide" Target="slides/slide341.xml"/><Relationship Id="rId473" Type="http://schemas.openxmlformats.org/officeDocument/2006/relationships/slide" Target="slides/slide462.xml"/><Relationship Id="rId230" Type="http://schemas.openxmlformats.org/officeDocument/2006/relationships/slide" Target="slides/slide219.xml"/><Relationship Id="rId351" Type="http://schemas.openxmlformats.org/officeDocument/2006/relationships/slide" Target="slides/slide340.xml"/><Relationship Id="rId472" Type="http://schemas.openxmlformats.org/officeDocument/2006/relationships/slide" Target="slides/slide461.xml"/><Relationship Id="rId350" Type="http://schemas.openxmlformats.org/officeDocument/2006/relationships/slide" Target="slides/slide339.xml"/><Relationship Id="rId471" Type="http://schemas.openxmlformats.org/officeDocument/2006/relationships/slide" Target="slides/slide460.xml"/><Relationship Id="rId470" Type="http://schemas.openxmlformats.org/officeDocument/2006/relationships/slide" Target="slides/slide459.xml"/><Relationship Id="rId114" Type="http://schemas.openxmlformats.org/officeDocument/2006/relationships/slide" Target="slides/slide103.xml"/><Relationship Id="rId235" Type="http://schemas.openxmlformats.org/officeDocument/2006/relationships/slide" Target="slides/slide224.xml"/><Relationship Id="rId356" Type="http://schemas.openxmlformats.org/officeDocument/2006/relationships/slide" Target="slides/slide345.xml"/><Relationship Id="rId477" Type="http://schemas.openxmlformats.org/officeDocument/2006/relationships/slide" Target="slides/slide466.xml"/><Relationship Id="rId113" Type="http://schemas.openxmlformats.org/officeDocument/2006/relationships/slide" Target="slides/slide102.xml"/><Relationship Id="rId234" Type="http://schemas.openxmlformats.org/officeDocument/2006/relationships/slide" Target="slides/slide223.xml"/><Relationship Id="rId355" Type="http://schemas.openxmlformats.org/officeDocument/2006/relationships/slide" Target="slides/slide344.xml"/><Relationship Id="rId476" Type="http://schemas.openxmlformats.org/officeDocument/2006/relationships/slide" Target="slides/slide465.xml"/><Relationship Id="rId112" Type="http://schemas.openxmlformats.org/officeDocument/2006/relationships/slide" Target="slides/slide101.xml"/><Relationship Id="rId233" Type="http://schemas.openxmlformats.org/officeDocument/2006/relationships/slide" Target="slides/slide222.xml"/><Relationship Id="rId354" Type="http://schemas.openxmlformats.org/officeDocument/2006/relationships/slide" Target="slides/slide343.xml"/><Relationship Id="rId475" Type="http://schemas.openxmlformats.org/officeDocument/2006/relationships/slide" Target="slides/slide464.xml"/><Relationship Id="rId111" Type="http://schemas.openxmlformats.org/officeDocument/2006/relationships/slide" Target="slides/slide100.xml"/><Relationship Id="rId232" Type="http://schemas.openxmlformats.org/officeDocument/2006/relationships/slide" Target="slides/slide221.xml"/><Relationship Id="rId353" Type="http://schemas.openxmlformats.org/officeDocument/2006/relationships/slide" Target="slides/slide342.xml"/><Relationship Id="rId474" Type="http://schemas.openxmlformats.org/officeDocument/2006/relationships/slide" Target="slides/slide463.xml"/><Relationship Id="rId305" Type="http://schemas.openxmlformats.org/officeDocument/2006/relationships/slide" Target="slides/slide294.xml"/><Relationship Id="rId426" Type="http://schemas.openxmlformats.org/officeDocument/2006/relationships/slide" Target="slides/slide415.xml"/><Relationship Id="rId547" Type="http://schemas.openxmlformats.org/officeDocument/2006/relationships/font" Target="fonts/AlegreyaSans-italic.fntdata"/><Relationship Id="rId304" Type="http://schemas.openxmlformats.org/officeDocument/2006/relationships/slide" Target="slides/slide293.xml"/><Relationship Id="rId425" Type="http://schemas.openxmlformats.org/officeDocument/2006/relationships/slide" Target="slides/slide414.xml"/><Relationship Id="rId546" Type="http://schemas.openxmlformats.org/officeDocument/2006/relationships/font" Target="fonts/AlegreyaSans-bold.fntdata"/><Relationship Id="rId303" Type="http://schemas.openxmlformats.org/officeDocument/2006/relationships/slide" Target="slides/slide292.xml"/><Relationship Id="rId424" Type="http://schemas.openxmlformats.org/officeDocument/2006/relationships/slide" Target="slides/slide413.xml"/><Relationship Id="rId545" Type="http://schemas.openxmlformats.org/officeDocument/2006/relationships/font" Target="fonts/AlegreyaSans-regular.fntdata"/><Relationship Id="rId302" Type="http://schemas.openxmlformats.org/officeDocument/2006/relationships/slide" Target="slides/slide291.xml"/><Relationship Id="rId423" Type="http://schemas.openxmlformats.org/officeDocument/2006/relationships/slide" Target="slides/slide412.xml"/><Relationship Id="rId544" Type="http://schemas.openxmlformats.org/officeDocument/2006/relationships/font" Target="fonts/Raleway-boldItalic.fntdata"/><Relationship Id="rId309" Type="http://schemas.openxmlformats.org/officeDocument/2006/relationships/slide" Target="slides/slide298.xml"/><Relationship Id="rId308" Type="http://schemas.openxmlformats.org/officeDocument/2006/relationships/slide" Target="slides/slide297.xml"/><Relationship Id="rId429" Type="http://schemas.openxmlformats.org/officeDocument/2006/relationships/slide" Target="slides/slide418.xml"/><Relationship Id="rId307" Type="http://schemas.openxmlformats.org/officeDocument/2006/relationships/slide" Target="slides/slide296.xml"/><Relationship Id="rId428" Type="http://schemas.openxmlformats.org/officeDocument/2006/relationships/slide" Target="slides/slide417.xml"/><Relationship Id="rId549" Type="http://schemas.openxmlformats.org/officeDocument/2006/relationships/font" Target="fonts/PermanentMarker-regular.fntdata"/><Relationship Id="rId306" Type="http://schemas.openxmlformats.org/officeDocument/2006/relationships/slide" Target="slides/slide295.xml"/><Relationship Id="rId427" Type="http://schemas.openxmlformats.org/officeDocument/2006/relationships/slide" Target="slides/slide416.xml"/><Relationship Id="rId548" Type="http://schemas.openxmlformats.org/officeDocument/2006/relationships/font" Target="fonts/AlegreyaSans-boldItalic.fntdata"/><Relationship Id="rId301" Type="http://schemas.openxmlformats.org/officeDocument/2006/relationships/slide" Target="slides/slide290.xml"/><Relationship Id="rId422" Type="http://schemas.openxmlformats.org/officeDocument/2006/relationships/slide" Target="slides/slide411.xml"/><Relationship Id="rId543" Type="http://schemas.openxmlformats.org/officeDocument/2006/relationships/font" Target="fonts/Raleway-italic.fntdata"/><Relationship Id="rId300" Type="http://schemas.openxmlformats.org/officeDocument/2006/relationships/slide" Target="slides/slide289.xml"/><Relationship Id="rId421" Type="http://schemas.openxmlformats.org/officeDocument/2006/relationships/slide" Target="slides/slide410.xml"/><Relationship Id="rId542" Type="http://schemas.openxmlformats.org/officeDocument/2006/relationships/font" Target="fonts/Raleway-bold.fntdata"/><Relationship Id="rId420" Type="http://schemas.openxmlformats.org/officeDocument/2006/relationships/slide" Target="slides/slide409.xml"/><Relationship Id="rId541" Type="http://schemas.openxmlformats.org/officeDocument/2006/relationships/font" Target="fonts/Raleway-regular.fntdata"/><Relationship Id="rId540" Type="http://schemas.openxmlformats.org/officeDocument/2006/relationships/font" Target="fonts/AlegreyaSansExtraBold-boldItalic.fntdata"/><Relationship Id="rId415" Type="http://schemas.openxmlformats.org/officeDocument/2006/relationships/slide" Target="slides/slide404.xml"/><Relationship Id="rId536" Type="http://schemas.openxmlformats.org/officeDocument/2006/relationships/slide" Target="slides/slide525.xml"/><Relationship Id="rId414" Type="http://schemas.openxmlformats.org/officeDocument/2006/relationships/slide" Target="slides/slide403.xml"/><Relationship Id="rId535" Type="http://schemas.openxmlformats.org/officeDocument/2006/relationships/slide" Target="slides/slide524.xml"/><Relationship Id="rId413" Type="http://schemas.openxmlformats.org/officeDocument/2006/relationships/slide" Target="slides/slide402.xml"/><Relationship Id="rId534" Type="http://schemas.openxmlformats.org/officeDocument/2006/relationships/slide" Target="slides/slide523.xml"/><Relationship Id="rId412" Type="http://schemas.openxmlformats.org/officeDocument/2006/relationships/slide" Target="slides/slide401.xml"/><Relationship Id="rId533" Type="http://schemas.openxmlformats.org/officeDocument/2006/relationships/slide" Target="slides/slide522.xml"/><Relationship Id="rId419" Type="http://schemas.openxmlformats.org/officeDocument/2006/relationships/slide" Target="slides/slide408.xml"/><Relationship Id="rId418" Type="http://schemas.openxmlformats.org/officeDocument/2006/relationships/slide" Target="slides/slide407.xml"/><Relationship Id="rId539" Type="http://schemas.openxmlformats.org/officeDocument/2006/relationships/font" Target="fonts/AlegreyaSansExtraBold-bold.fntdata"/><Relationship Id="rId417" Type="http://schemas.openxmlformats.org/officeDocument/2006/relationships/slide" Target="slides/slide406.xml"/><Relationship Id="rId538" Type="http://schemas.openxmlformats.org/officeDocument/2006/relationships/slide" Target="slides/slide527.xml"/><Relationship Id="rId416" Type="http://schemas.openxmlformats.org/officeDocument/2006/relationships/slide" Target="slides/slide405.xml"/><Relationship Id="rId537" Type="http://schemas.openxmlformats.org/officeDocument/2006/relationships/slide" Target="slides/slide526.xml"/><Relationship Id="rId411" Type="http://schemas.openxmlformats.org/officeDocument/2006/relationships/slide" Target="slides/slide400.xml"/><Relationship Id="rId532" Type="http://schemas.openxmlformats.org/officeDocument/2006/relationships/slide" Target="slides/slide521.xml"/><Relationship Id="rId410" Type="http://schemas.openxmlformats.org/officeDocument/2006/relationships/slide" Target="slides/slide399.xml"/><Relationship Id="rId531" Type="http://schemas.openxmlformats.org/officeDocument/2006/relationships/slide" Target="slides/slide520.xml"/><Relationship Id="rId530" Type="http://schemas.openxmlformats.org/officeDocument/2006/relationships/slide" Target="slides/slide519.xml"/><Relationship Id="rId206" Type="http://schemas.openxmlformats.org/officeDocument/2006/relationships/slide" Target="slides/slide195.xml"/><Relationship Id="rId327" Type="http://schemas.openxmlformats.org/officeDocument/2006/relationships/slide" Target="slides/slide316.xml"/><Relationship Id="rId448" Type="http://schemas.openxmlformats.org/officeDocument/2006/relationships/slide" Target="slides/slide437.xml"/><Relationship Id="rId569" Type="http://schemas.openxmlformats.org/officeDocument/2006/relationships/font" Target="fonts/CoveredByYourGrace-regular.fntdata"/><Relationship Id="rId205" Type="http://schemas.openxmlformats.org/officeDocument/2006/relationships/slide" Target="slides/slide194.xml"/><Relationship Id="rId326" Type="http://schemas.openxmlformats.org/officeDocument/2006/relationships/slide" Target="slides/slide315.xml"/><Relationship Id="rId447" Type="http://schemas.openxmlformats.org/officeDocument/2006/relationships/slide" Target="slides/slide436.xml"/><Relationship Id="rId568" Type="http://schemas.openxmlformats.org/officeDocument/2006/relationships/font" Target="fonts/Boogaloo-regular.fntdata"/><Relationship Id="rId204" Type="http://schemas.openxmlformats.org/officeDocument/2006/relationships/slide" Target="slides/slide193.xml"/><Relationship Id="rId325" Type="http://schemas.openxmlformats.org/officeDocument/2006/relationships/slide" Target="slides/slide314.xml"/><Relationship Id="rId446" Type="http://schemas.openxmlformats.org/officeDocument/2006/relationships/slide" Target="slides/slide435.xml"/><Relationship Id="rId567" Type="http://schemas.openxmlformats.org/officeDocument/2006/relationships/font" Target="fonts/PlayfairDisplay-boldItalic.fntdata"/><Relationship Id="rId203" Type="http://schemas.openxmlformats.org/officeDocument/2006/relationships/slide" Target="slides/slide192.xml"/><Relationship Id="rId324" Type="http://schemas.openxmlformats.org/officeDocument/2006/relationships/slide" Target="slides/slide313.xml"/><Relationship Id="rId445" Type="http://schemas.openxmlformats.org/officeDocument/2006/relationships/slide" Target="slides/slide434.xml"/><Relationship Id="rId566" Type="http://schemas.openxmlformats.org/officeDocument/2006/relationships/font" Target="fonts/PlayfairDisplay-italic.fntdata"/><Relationship Id="rId209" Type="http://schemas.openxmlformats.org/officeDocument/2006/relationships/slide" Target="slides/slide198.xml"/><Relationship Id="rId208" Type="http://schemas.openxmlformats.org/officeDocument/2006/relationships/slide" Target="slides/slide197.xml"/><Relationship Id="rId329" Type="http://schemas.openxmlformats.org/officeDocument/2006/relationships/slide" Target="slides/slide318.xml"/><Relationship Id="rId207" Type="http://schemas.openxmlformats.org/officeDocument/2006/relationships/slide" Target="slides/slide196.xml"/><Relationship Id="rId328" Type="http://schemas.openxmlformats.org/officeDocument/2006/relationships/slide" Target="slides/slide317.xml"/><Relationship Id="rId449" Type="http://schemas.openxmlformats.org/officeDocument/2006/relationships/slide" Target="slides/slide438.xml"/><Relationship Id="rId440" Type="http://schemas.openxmlformats.org/officeDocument/2006/relationships/slide" Target="slides/slide429.xml"/><Relationship Id="rId561" Type="http://schemas.openxmlformats.org/officeDocument/2006/relationships/font" Target="fonts/Roboto-bold.fntdata"/><Relationship Id="rId560" Type="http://schemas.openxmlformats.org/officeDocument/2006/relationships/font" Target="fonts/Roboto-regular.fntdata"/><Relationship Id="rId202" Type="http://schemas.openxmlformats.org/officeDocument/2006/relationships/slide" Target="slides/slide191.xml"/><Relationship Id="rId323" Type="http://schemas.openxmlformats.org/officeDocument/2006/relationships/slide" Target="slides/slide312.xml"/><Relationship Id="rId444" Type="http://schemas.openxmlformats.org/officeDocument/2006/relationships/slide" Target="slides/slide433.xml"/><Relationship Id="rId565" Type="http://schemas.openxmlformats.org/officeDocument/2006/relationships/font" Target="fonts/PlayfairDisplay-bold.fntdata"/><Relationship Id="rId201" Type="http://schemas.openxmlformats.org/officeDocument/2006/relationships/slide" Target="slides/slide190.xml"/><Relationship Id="rId322" Type="http://schemas.openxmlformats.org/officeDocument/2006/relationships/slide" Target="slides/slide311.xml"/><Relationship Id="rId443" Type="http://schemas.openxmlformats.org/officeDocument/2006/relationships/slide" Target="slides/slide432.xml"/><Relationship Id="rId564" Type="http://schemas.openxmlformats.org/officeDocument/2006/relationships/font" Target="fonts/PlayfairDisplay-regular.fntdata"/><Relationship Id="rId200" Type="http://schemas.openxmlformats.org/officeDocument/2006/relationships/slide" Target="slides/slide189.xml"/><Relationship Id="rId321" Type="http://schemas.openxmlformats.org/officeDocument/2006/relationships/slide" Target="slides/slide310.xml"/><Relationship Id="rId442" Type="http://schemas.openxmlformats.org/officeDocument/2006/relationships/slide" Target="slides/slide431.xml"/><Relationship Id="rId563" Type="http://schemas.openxmlformats.org/officeDocument/2006/relationships/font" Target="fonts/Roboto-boldItalic.fntdata"/><Relationship Id="rId320" Type="http://schemas.openxmlformats.org/officeDocument/2006/relationships/slide" Target="slides/slide309.xml"/><Relationship Id="rId441" Type="http://schemas.openxmlformats.org/officeDocument/2006/relationships/slide" Target="slides/slide430.xml"/><Relationship Id="rId562" Type="http://schemas.openxmlformats.org/officeDocument/2006/relationships/font" Target="fonts/Roboto-italic.fntdata"/><Relationship Id="rId316" Type="http://schemas.openxmlformats.org/officeDocument/2006/relationships/slide" Target="slides/slide305.xml"/><Relationship Id="rId437" Type="http://schemas.openxmlformats.org/officeDocument/2006/relationships/slide" Target="slides/slide426.xml"/><Relationship Id="rId558" Type="http://schemas.openxmlformats.org/officeDocument/2006/relationships/font" Target="fonts/MerriweatherSans-boldItalic.fntdata"/><Relationship Id="rId315" Type="http://schemas.openxmlformats.org/officeDocument/2006/relationships/slide" Target="slides/slide304.xml"/><Relationship Id="rId436" Type="http://schemas.openxmlformats.org/officeDocument/2006/relationships/slide" Target="slides/slide425.xml"/><Relationship Id="rId557" Type="http://schemas.openxmlformats.org/officeDocument/2006/relationships/font" Target="fonts/MerriweatherSans-italic.fntdata"/><Relationship Id="rId314" Type="http://schemas.openxmlformats.org/officeDocument/2006/relationships/slide" Target="slides/slide303.xml"/><Relationship Id="rId435" Type="http://schemas.openxmlformats.org/officeDocument/2006/relationships/slide" Target="slides/slide424.xml"/><Relationship Id="rId556" Type="http://schemas.openxmlformats.org/officeDocument/2006/relationships/font" Target="fonts/MerriweatherSans-bold.fntdata"/><Relationship Id="rId313" Type="http://schemas.openxmlformats.org/officeDocument/2006/relationships/slide" Target="slides/slide302.xml"/><Relationship Id="rId434" Type="http://schemas.openxmlformats.org/officeDocument/2006/relationships/slide" Target="slides/slide423.xml"/><Relationship Id="rId555" Type="http://schemas.openxmlformats.org/officeDocument/2006/relationships/font" Target="fonts/MerriweatherSans-regular.fntdata"/><Relationship Id="rId319" Type="http://schemas.openxmlformats.org/officeDocument/2006/relationships/slide" Target="slides/slide308.xml"/><Relationship Id="rId318" Type="http://schemas.openxmlformats.org/officeDocument/2006/relationships/slide" Target="slides/slide307.xml"/><Relationship Id="rId439" Type="http://schemas.openxmlformats.org/officeDocument/2006/relationships/slide" Target="slides/slide428.xml"/><Relationship Id="rId317" Type="http://schemas.openxmlformats.org/officeDocument/2006/relationships/slide" Target="slides/slide306.xml"/><Relationship Id="rId438" Type="http://schemas.openxmlformats.org/officeDocument/2006/relationships/slide" Target="slides/slide427.xml"/><Relationship Id="rId559" Type="http://schemas.openxmlformats.org/officeDocument/2006/relationships/font" Target="fonts/Bangers-regular.fntdata"/><Relationship Id="rId550" Type="http://schemas.openxmlformats.org/officeDocument/2006/relationships/font" Target="fonts/HappyMonkey-regular.fntdata"/><Relationship Id="rId312" Type="http://schemas.openxmlformats.org/officeDocument/2006/relationships/slide" Target="slides/slide301.xml"/><Relationship Id="rId433" Type="http://schemas.openxmlformats.org/officeDocument/2006/relationships/slide" Target="slides/slide422.xml"/><Relationship Id="rId554" Type="http://schemas.openxmlformats.org/officeDocument/2006/relationships/font" Target="fonts/CenturyGothic-boldItalic.fntdata"/><Relationship Id="rId311" Type="http://schemas.openxmlformats.org/officeDocument/2006/relationships/slide" Target="slides/slide300.xml"/><Relationship Id="rId432" Type="http://schemas.openxmlformats.org/officeDocument/2006/relationships/slide" Target="slides/slide421.xml"/><Relationship Id="rId553" Type="http://schemas.openxmlformats.org/officeDocument/2006/relationships/font" Target="fonts/CenturyGothic-italic.fntdata"/><Relationship Id="rId310" Type="http://schemas.openxmlformats.org/officeDocument/2006/relationships/slide" Target="slides/slide299.xml"/><Relationship Id="rId431" Type="http://schemas.openxmlformats.org/officeDocument/2006/relationships/slide" Target="slides/slide420.xml"/><Relationship Id="rId552" Type="http://schemas.openxmlformats.org/officeDocument/2006/relationships/font" Target="fonts/CenturyGothic-bold.fntdata"/><Relationship Id="rId430" Type="http://schemas.openxmlformats.org/officeDocument/2006/relationships/slide" Target="slides/slide419.xml"/><Relationship Id="rId551" Type="http://schemas.openxmlformats.org/officeDocument/2006/relationships/font" Target="fonts/CenturyGothic-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giphy.com/" TargetMode="External"/></Relationships>
</file>

<file path=ppt/notesSlides/_rels/notesSlide3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giphy.com/" TargetMode="External"/></Relationships>
</file>

<file path=ppt/notesSlides/_rels/notesSlide3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giphy.com/" TargetMode="External"/></Relationships>
</file>

<file path=ppt/notesSlides/_rels/notesSlide4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hunschool.org/resources/questions-for-critical-thinking" TargetMode="External"/></Relationships>
</file>

<file path=ppt/notesSlides/_rels/notesSlide4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bOAJdXBMvE2Ox_mdphFc8mlC9-r5mRoI29cuxAwrXp8/edit?usp=sharing" TargetMode="External"/><Relationship Id="rId3" Type="http://schemas.openxmlformats.org/officeDocument/2006/relationships/hyperlink" Target="https://mrspark.org/free" TargetMode="External"/></Relationships>
</file>

<file path=ppt/notesSlides/_rels/notesSlide4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youtu.be/OcwJvciaJ_E" TargetMode="External"/></Relationships>
</file>

<file path=ppt/notesSlides/_rels/notesSlide4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document/d/1SlmcbImqlbPXYQ_mOGXG8DObhpVq57X5/edit?usp=sharing&amp;ouid=107557841873379183486&amp;rtpof=true&amp;sd=true" TargetMode="External"/></Relationships>
</file>

<file path=ppt/notesSlides/_rels/notesSlide4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wQEjpWhMEHHjf3E49" TargetMode="Externa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9" name="Shape 699"/>
        <p:cNvGrpSpPr/>
        <p:nvPr/>
      </p:nvGrpSpPr>
      <p:grpSpPr>
        <a:xfrm>
          <a:off x="0" y="0"/>
          <a:ext cx="0" cy="0"/>
          <a:chOff x="0" y="0"/>
          <a:chExt cx="0" cy="0"/>
        </a:xfrm>
      </p:grpSpPr>
      <p:sp>
        <p:nvSpPr>
          <p:cNvPr id="700" name="Google Shape;700;g10bb8ac90bf_0_7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01" name="Google Shape;701;g10bb8ac90bf_0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 name="Shape 1554"/>
        <p:cNvGrpSpPr/>
        <p:nvPr/>
      </p:nvGrpSpPr>
      <p:grpSpPr>
        <a:xfrm>
          <a:off x="0" y="0"/>
          <a:ext cx="0" cy="0"/>
          <a:chOff x="0" y="0"/>
          <a:chExt cx="0" cy="0"/>
        </a:xfrm>
      </p:grpSpPr>
      <p:sp>
        <p:nvSpPr>
          <p:cNvPr id="1555" name="Google Shape;1555;g10bb8ac90bf_0_477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556" name="Google Shape;1556;g10bb8ac90bf_0_4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3" name="Shape 3063"/>
        <p:cNvGrpSpPr/>
        <p:nvPr/>
      </p:nvGrpSpPr>
      <p:grpSpPr>
        <a:xfrm>
          <a:off x="0" y="0"/>
          <a:ext cx="0" cy="0"/>
          <a:chOff x="0" y="0"/>
          <a:chExt cx="0" cy="0"/>
        </a:xfrm>
      </p:grpSpPr>
      <p:sp>
        <p:nvSpPr>
          <p:cNvPr id="3064" name="Google Shape;3064;g10f22d832d9_0_185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65" name="Google Shape;3065;g10f22d832d9_0_185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066" name="Google Shape;3066;g10f22d832d9_0_185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1" name="Shape 3071"/>
        <p:cNvGrpSpPr/>
        <p:nvPr/>
      </p:nvGrpSpPr>
      <p:grpSpPr>
        <a:xfrm>
          <a:off x="0" y="0"/>
          <a:ext cx="0" cy="0"/>
          <a:chOff x="0" y="0"/>
          <a:chExt cx="0" cy="0"/>
        </a:xfrm>
      </p:grpSpPr>
      <p:sp>
        <p:nvSpPr>
          <p:cNvPr id="3072" name="Google Shape;3072;g10f22d832d9_0_1859: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73" name="Google Shape;3073;g10f22d832d9_0_185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074" name="Google Shape;3074;g10f22d832d9_0_1859: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9" name="Shape 3079"/>
        <p:cNvGrpSpPr/>
        <p:nvPr/>
      </p:nvGrpSpPr>
      <p:grpSpPr>
        <a:xfrm>
          <a:off x="0" y="0"/>
          <a:ext cx="0" cy="0"/>
          <a:chOff x="0" y="0"/>
          <a:chExt cx="0" cy="0"/>
        </a:xfrm>
      </p:grpSpPr>
      <p:sp>
        <p:nvSpPr>
          <p:cNvPr id="3080" name="Google Shape;3080;g10f22d832d9_0_186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81" name="Google Shape;3081;g10f22d832d9_0_186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082" name="Google Shape;3082;g10f22d832d9_0_186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g10f22d832d9_0_187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89" name="Google Shape;3089;g10f22d832d9_0_187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090" name="Google Shape;3090;g10f22d832d9_0_187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5" name="Shape 3095"/>
        <p:cNvGrpSpPr/>
        <p:nvPr/>
      </p:nvGrpSpPr>
      <p:grpSpPr>
        <a:xfrm>
          <a:off x="0" y="0"/>
          <a:ext cx="0" cy="0"/>
          <a:chOff x="0" y="0"/>
          <a:chExt cx="0" cy="0"/>
        </a:xfrm>
      </p:grpSpPr>
      <p:sp>
        <p:nvSpPr>
          <p:cNvPr id="3096" name="Google Shape;3096;g10f22d832d9_0_188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97" name="Google Shape;3097;g10f22d832d9_0_188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098" name="Google Shape;3098;g10f22d832d9_0_188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3" name="Shape 3103"/>
        <p:cNvGrpSpPr/>
        <p:nvPr/>
      </p:nvGrpSpPr>
      <p:grpSpPr>
        <a:xfrm>
          <a:off x="0" y="0"/>
          <a:ext cx="0" cy="0"/>
          <a:chOff x="0" y="0"/>
          <a:chExt cx="0" cy="0"/>
        </a:xfrm>
      </p:grpSpPr>
      <p:sp>
        <p:nvSpPr>
          <p:cNvPr id="3104" name="Google Shape;3104;g10f22d832d9_0_188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05" name="Google Shape;3105;g10f22d832d9_0_188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106" name="Google Shape;3106;g10f22d832d9_0_188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1" name="Shape 3111"/>
        <p:cNvGrpSpPr/>
        <p:nvPr/>
      </p:nvGrpSpPr>
      <p:grpSpPr>
        <a:xfrm>
          <a:off x="0" y="0"/>
          <a:ext cx="0" cy="0"/>
          <a:chOff x="0" y="0"/>
          <a:chExt cx="0" cy="0"/>
        </a:xfrm>
      </p:grpSpPr>
      <p:sp>
        <p:nvSpPr>
          <p:cNvPr id="3112" name="Google Shape;3112;g10f22d832d9_0_189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13" name="Google Shape;3113;g10f22d832d9_0_189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114" name="Google Shape;3114;g10f22d832d9_0_189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9" name="Shape 3119"/>
        <p:cNvGrpSpPr/>
        <p:nvPr/>
      </p:nvGrpSpPr>
      <p:grpSpPr>
        <a:xfrm>
          <a:off x="0" y="0"/>
          <a:ext cx="0" cy="0"/>
          <a:chOff x="0" y="0"/>
          <a:chExt cx="0" cy="0"/>
        </a:xfrm>
      </p:grpSpPr>
      <p:sp>
        <p:nvSpPr>
          <p:cNvPr id="3120" name="Google Shape;3120;g10f22d832d9_0_190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21" name="Google Shape;3121;g10f22d832d9_0_190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122" name="Google Shape;3122;g10f22d832d9_0_190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7" name="Shape 3127"/>
        <p:cNvGrpSpPr/>
        <p:nvPr/>
      </p:nvGrpSpPr>
      <p:grpSpPr>
        <a:xfrm>
          <a:off x="0" y="0"/>
          <a:ext cx="0" cy="0"/>
          <a:chOff x="0" y="0"/>
          <a:chExt cx="0" cy="0"/>
        </a:xfrm>
      </p:grpSpPr>
      <p:sp>
        <p:nvSpPr>
          <p:cNvPr id="3128" name="Google Shape;3128;g10f22d832d9_0_190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29" name="Google Shape;3129;g10f22d832d9_0_190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177800" lvl="0" marL="266700" rtl="0" algn="l">
              <a:lnSpc>
                <a:spcPct val="100000"/>
              </a:lnSpc>
              <a:spcBef>
                <a:spcPts val="0"/>
              </a:spcBef>
              <a:spcAft>
                <a:spcPts val="0"/>
              </a:spcAft>
              <a:buClr>
                <a:schemeClr val="dk1"/>
              </a:buClr>
              <a:buSzPts val="1300"/>
              <a:buFont typeface="Arial"/>
              <a:buNone/>
            </a:pPr>
            <a:r>
              <a:t/>
            </a:r>
            <a:endParaRPr/>
          </a:p>
        </p:txBody>
      </p:sp>
      <p:sp>
        <p:nvSpPr>
          <p:cNvPr id="3130" name="Google Shape;3130;g10f22d832d9_0_190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5" name="Shape 3135"/>
        <p:cNvGrpSpPr/>
        <p:nvPr/>
      </p:nvGrpSpPr>
      <p:grpSpPr>
        <a:xfrm>
          <a:off x="0" y="0"/>
          <a:ext cx="0" cy="0"/>
          <a:chOff x="0" y="0"/>
          <a:chExt cx="0" cy="0"/>
        </a:xfrm>
      </p:grpSpPr>
      <p:sp>
        <p:nvSpPr>
          <p:cNvPr id="3136" name="Google Shape;3136;g10f22d832d9_0_191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37" name="Google Shape;3137;g10f22d832d9_0_191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138" name="Google Shape;3138;g10f22d832d9_0_191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8" name="Shape 1568"/>
        <p:cNvGrpSpPr/>
        <p:nvPr/>
      </p:nvGrpSpPr>
      <p:grpSpPr>
        <a:xfrm>
          <a:off x="0" y="0"/>
          <a:ext cx="0" cy="0"/>
          <a:chOff x="0" y="0"/>
          <a:chExt cx="0" cy="0"/>
        </a:xfrm>
      </p:grpSpPr>
      <p:sp>
        <p:nvSpPr>
          <p:cNvPr id="1569" name="Google Shape;1569;g10bb8ac90bf_0_478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570" name="Google Shape;1570;g10bb8ac90bf_0_4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3" name="Shape 3143"/>
        <p:cNvGrpSpPr/>
        <p:nvPr/>
      </p:nvGrpSpPr>
      <p:grpSpPr>
        <a:xfrm>
          <a:off x="0" y="0"/>
          <a:ext cx="0" cy="0"/>
          <a:chOff x="0" y="0"/>
          <a:chExt cx="0" cy="0"/>
        </a:xfrm>
      </p:grpSpPr>
      <p:sp>
        <p:nvSpPr>
          <p:cNvPr id="3144" name="Google Shape;3144;g10f22d832d9_0_192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145" name="Google Shape;3145;g10f22d832d9_0_192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146" name="Google Shape;3146;g10f22d832d9_0_192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1" name="Shape 3151"/>
        <p:cNvGrpSpPr/>
        <p:nvPr/>
      </p:nvGrpSpPr>
      <p:grpSpPr>
        <a:xfrm>
          <a:off x="0" y="0"/>
          <a:ext cx="0" cy="0"/>
          <a:chOff x="0" y="0"/>
          <a:chExt cx="0" cy="0"/>
        </a:xfrm>
      </p:grpSpPr>
      <p:sp>
        <p:nvSpPr>
          <p:cNvPr id="3152" name="Google Shape;3152;g10bb8ac90bf_0_521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153" name="Google Shape;3153;g10bb8ac90bf_0_5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0" name="Shape 3160"/>
        <p:cNvGrpSpPr/>
        <p:nvPr/>
      </p:nvGrpSpPr>
      <p:grpSpPr>
        <a:xfrm>
          <a:off x="0" y="0"/>
          <a:ext cx="0" cy="0"/>
          <a:chOff x="0" y="0"/>
          <a:chExt cx="0" cy="0"/>
        </a:xfrm>
      </p:grpSpPr>
      <p:sp>
        <p:nvSpPr>
          <p:cNvPr id="3161" name="Google Shape;3161;g10bb8ac90bf_0_521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162" name="Google Shape;3162;g10bb8ac90bf_0_5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9" name="Shape 3169"/>
        <p:cNvGrpSpPr/>
        <p:nvPr/>
      </p:nvGrpSpPr>
      <p:grpSpPr>
        <a:xfrm>
          <a:off x="0" y="0"/>
          <a:ext cx="0" cy="0"/>
          <a:chOff x="0" y="0"/>
          <a:chExt cx="0" cy="0"/>
        </a:xfrm>
      </p:grpSpPr>
      <p:sp>
        <p:nvSpPr>
          <p:cNvPr id="3170" name="Google Shape;3170;g10bb8ac90bf_0_522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171" name="Google Shape;3171;g10bb8ac90bf_0_5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8" name="Shape 3408"/>
        <p:cNvGrpSpPr/>
        <p:nvPr/>
      </p:nvGrpSpPr>
      <p:grpSpPr>
        <a:xfrm>
          <a:off x="0" y="0"/>
          <a:ext cx="0" cy="0"/>
          <a:chOff x="0" y="0"/>
          <a:chExt cx="0" cy="0"/>
        </a:xfrm>
      </p:grpSpPr>
      <p:sp>
        <p:nvSpPr>
          <p:cNvPr id="3409" name="Google Shape;3409;g10f22d832d9_0_275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410" name="Google Shape;3410;g10f22d832d9_0_2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4" name="Shape 3414"/>
        <p:cNvGrpSpPr/>
        <p:nvPr/>
      </p:nvGrpSpPr>
      <p:grpSpPr>
        <a:xfrm>
          <a:off x="0" y="0"/>
          <a:ext cx="0" cy="0"/>
          <a:chOff x="0" y="0"/>
          <a:chExt cx="0" cy="0"/>
        </a:xfrm>
      </p:grpSpPr>
      <p:sp>
        <p:nvSpPr>
          <p:cNvPr id="3415" name="Google Shape;3415;g10eb76edc68_11_30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16" name="Google Shape;3416;g10eb76edc68_11_30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17" name="Google Shape;3417;g10eb76edc68_11_300: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 name="Shape 3422"/>
        <p:cNvGrpSpPr/>
        <p:nvPr/>
      </p:nvGrpSpPr>
      <p:grpSpPr>
        <a:xfrm>
          <a:off x="0" y="0"/>
          <a:ext cx="0" cy="0"/>
          <a:chOff x="0" y="0"/>
          <a:chExt cx="0" cy="0"/>
        </a:xfrm>
      </p:grpSpPr>
      <p:sp>
        <p:nvSpPr>
          <p:cNvPr id="3423" name="Google Shape;3423;g10eb76edc68_11_30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24" name="Google Shape;3424;g10eb76edc68_11_30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25" name="Google Shape;3425;g10eb76edc68_11_307: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0" name="Shape 3430"/>
        <p:cNvGrpSpPr/>
        <p:nvPr/>
      </p:nvGrpSpPr>
      <p:grpSpPr>
        <a:xfrm>
          <a:off x="0" y="0"/>
          <a:ext cx="0" cy="0"/>
          <a:chOff x="0" y="0"/>
          <a:chExt cx="0" cy="0"/>
        </a:xfrm>
      </p:grpSpPr>
      <p:sp>
        <p:nvSpPr>
          <p:cNvPr id="3431" name="Google Shape;3431;g10eb76edc68_11_31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32" name="Google Shape;3432;g10eb76edc68_11_31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33" name="Google Shape;3433;g10eb76edc68_11_314: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8" name="Shape 3438"/>
        <p:cNvGrpSpPr/>
        <p:nvPr/>
      </p:nvGrpSpPr>
      <p:grpSpPr>
        <a:xfrm>
          <a:off x="0" y="0"/>
          <a:ext cx="0" cy="0"/>
          <a:chOff x="0" y="0"/>
          <a:chExt cx="0" cy="0"/>
        </a:xfrm>
      </p:grpSpPr>
      <p:sp>
        <p:nvSpPr>
          <p:cNvPr id="3439" name="Google Shape;3439;g10eb76edc68_11_32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40" name="Google Shape;3440;g10eb76edc68_11_32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41" name="Google Shape;3441;g10eb76edc68_11_321: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6" name="Shape 3446"/>
        <p:cNvGrpSpPr/>
        <p:nvPr/>
      </p:nvGrpSpPr>
      <p:grpSpPr>
        <a:xfrm>
          <a:off x="0" y="0"/>
          <a:ext cx="0" cy="0"/>
          <a:chOff x="0" y="0"/>
          <a:chExt cx="0" cy="0"/>
        </a:xfrm>
      </p:grpSpPr>
      <p:sp>
        <p:nvSpPr>
          <p:cNvPr id="3447" name="Google Shape;3447;g10eb76edc68_11_32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48" name="Google Shape;3448;g10eb76edc68_11_32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49" name="Google Shape;3449;g10eb76edc68_11_328: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5" name="Shape 1575"/>
        <p:cNvGrpSpPr/>
        <p:nvPr/>
      </p:nvGrpSpPr>
      <p:grpSpPr>
        <a:xfrm>
          <a:off x="0" y="0"/>
          <a:ext cx="0" cy="0"/>
          <a:chOff x="0" y="0"/>
          <a:chExt cx="0" cy="0"/>
        </a:xfrm>
      </p:grpSpPr>
      <p:sp>
        <p:nvSpPr>
          <p:cNvPr id="1576" name="Google Shape;1576;g10bb8ac90bf_0_479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577" name="Google Shape;1577;g10bb8ac90bf_0_4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4" name="Shape 3454"/>
        <p:cNvGrpSpPr/>
        <p:nvPr/>
      </p:nvGrpSpPr>
      <p:grpSpPr>
        <a:xfrm>
          <a:off x="0" y="0"/>
          <a:ext cx="0" cy="0"/>
          <a:chOff x="0" y="0"/>
          <a:chExt cx="0" cy="0"/>
        </a:xfrm>
      </p:grpSpPr>
      <p:sp>
        <p:nvSpPr>
          <p:cNvPr id="3455" name="Google Shape;3455;g10eb76edc68_11_33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56" name="Google Shape;3456;g10eb76edc68_11_33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57" name="Google Shape;3457;g10eb76edc68_11_335: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3" name="Shape 3463"/>
        <p:cNvGrpSpPr/>
        <p:nvPr/>
      </p:nvGrpSpPr>
      <p:grpSpPr>
        <a:xfrm>
          <a:off x="0" y="0"/>
          <a:ext cx="0" cy="0"/>
          <a:chOff x="0" y="0"/>
          <a:chExt cx="0" cy="0"/>
        </a:xfrm>
      </p:grpSpPr>
      <p:sp>
        <p:nvSpPr>
          <p:cNvPr id="3464" name="Google Shape;3464;g10eb76edc68_11_34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65" name="Google Shape;3465;g10eb76edc68_11_34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66" name="Google Shape;3466;g10eb76edc68_11_343: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2" name="Shape 3472"/>
        <p:cNvGrpSpPr/>
        <p:nvPr/>
      </p:nvGrpSpPr>
      <p:grpSpPr>
        <a:xfrm>
          <a:off x="0" y="0"/>
          <a:ext cx="0" cy="0"/>
          <a:chOff x="0" y="0"/>
          <a:chExt cx="0" cy="0"/>
        </a:xfrm>
      </p:grpSpPr>
      <p:sp>
        <p:nvSpPr>
          <p:cNvPr id="3473" name="Google Shape;3473;g10eb76edc68_11_35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74" name="Google Shape;3474;g10eb76edc68_11_35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75" name="Google Shape;3475;g10eb76edc68_11_351: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0" name="Shape 3480"/>
        <p:cNvGrpSpPr/>
        <p:nvPr/>
      </p:nvGrpSpPr>
      <p:grpSpPr>
        <a:xfrm>
          <a:off x="0" y="0"/>
          <a:ext cx="0" cy="0"/>
          <a:chOff x="0" y="0"/>
          <a:chExt cx="0" cy="0"/>
        </a:xfrm>
      </p:grpSpPr>
      <p:sp>
        <p:nvSpPr>
          <p:cNvPr id="3481" name="Google Shape;3481;g10eb76edc68_11_35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82" name="Google Shape;3482;g10eb76edc68_11_35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83" name="Google Shape;3483;g10eb76edc68_11_358: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8" name="Shape 3488"/>
        <p:cNvGrpSpPr/>
        <p:nvPr/>
      </p:nvGrpSpPr>
      <p:grpSpPr>
        <a:xfrm>
          <a:off x="0" y="0"/>
          <a:ext cx="0" cy="0"/>
          <a:chOff x="0" y="0"/>
          <a:chExt cx="0" cy="0"/>
        </a:xfrm>
      </p:grpSpPr>
      <p:sp>
        <p:nvSpPr>
          <p:cNvPr id="3489" name="Google Shape;3489;g10eb76edc68_11_36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90" name="Google Shape;3490;g10eb76edc68_11_36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91" name="Google Shape;3491;g10eb76edc68_11_365: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6" name="Shape 3496"/>
        <p:cNvGrpSpPr/>
        <p:nvPr/>
      </p:nvGrpSpPr>
      <p:grpSpPr>
        <a:xfrm>
          <a:off x="0" y="0"/>
          <a:ext cx="0" cy="0"/>
          <a:chOff x="0" y="0"/>
          <a:chExt cx="0" cy="0"/>
        </a:xfrm>
      </p:grpSpPr>
      <p:sp>
        <p:nvSpPr>
          <p:cNvPr id="3497" name="Google Shape;3497;g10eb76edc68_11_37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498" name="Google Shape;3498;g10eb76edc68_11_37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499" name="Google Shape;3499;g10eb76edc68_11_372: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5" name="Shape 3505"/>
        <p:cNvGrpSpPr/>
        <p:nvPr/>
      </p:nvGrpSpPr>
      <p:grpSpPr>
        <a:xfrm>
          <a:off x="0" y="0"/>
          <a:ext cx="0" cy="0"/>
          <a:chOff x="0" y="0"/>
          <a:chExt cx="0" cy="0"/>
        </a:xfrm>
      </p:grpSpPr>
      <p:sp>
        <p:nvSpPr>
          <p:cNvPr id="3506" name="Google Shape;3506;g10eb76edc68_11_38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07" name="Google Shape;3507;g10eb76edc68_11_38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08" name="Google Shape;3508;g10eb76edc68_11_380: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3" name="Shape 3513"/>
        <p:cNvGrpSpPr/>
        <p:nvPr/>
      </p:nvGrpSpPr>
      <p:grpSpPr>
        <a:xfrm>
          <a:off x="0" y="0"/>
          <a:ext cx="0" cy="0"/>
          <a:chOff x="0" y="0"/>
          <a:chExt cx="0" cy="0"/>
        </a:xfrm>
      </p:grpSpPr>
      <p:sp>
        <p:nvSpPr>
          <p:cNvPr id="3514" name="Google Shape;3514;g10eb76edc68_11_38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15" name="Google Shape;3515;g10eb76edc68_11_38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16" name="Google Shape;3516;g10eb76edc68_11_387: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1" name="Shape 3521"/>
        <p:cNvGrpSpPr/>
        <p:nvPr/>
      </p:nvGrpSpPr>
      <p:grpSpPr>
        <a:xfrm>
          <a:off x="0" y="0"/>
          <a:ext cx="0" cy="0"/>
          <a:chOff x="0" y="0"/>
          <a:chExt cx="0" cy="0"/>
        </a:xfrm>
      </p:grpSpPr>
      <p:sp>
        <p:nvSpPr>
          <p:cNvPr id="3522" name="Google Shape;3522;g10eb76edc68_11_39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23" name="Google Shape;3523;g10eb76edc68_11_39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24" name="Google Shape;3524;g10eb76edc68_11_394: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9" name="Shape 3529"/>
        <p:cNvGrpSpPr/>
        <p:nvPr/>
      </p:nvGrpSpPr>
      <p:grpSpPr>
        <a:xfrm>
          <a:off x="0" y="0"/>
          <a:ext cx="0" cy="0"/>
          <a:chOff x="0" y="0"/>
          <a:chExt cx="0" cy="0"/>
        </a:xfrm>
      </p:grpSpPr>
      <p:sp>
        <p:nvSpPr>
          <p:cNvPr id="3530" name="Google Shape;3530;g10eb76edc68_11_40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31" name="Google Shape;3531;g10eb76edc68_11_40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32" name="Google Shape;3532;g10eb76edc68_11_401: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2" name="Shape 1582"/>
        <p:cNvGrpSpPr/>
        <p:nvPr/>
      </p:nvGrpSpPr>
      <p:grpSpPr>
        <a:xfrm>
          <a:off x="0" y="0"/>
          <a:ext cx="0" cy="0"/>
          <a:chOff x="0" y="0"/>
          <a:chExt cx="0" cy="0"/>
        </a:xfrm>
      </p:grpSpPr>
      <p:sp>
        <p:nvSpPr>
          <p:cNvPr id="1583" name="Google Shape;1583;g10bb8ac90bf_0_480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584" name="Google Shape;1584;g10bb8ac90bf_0_4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7" name="Shape 3537"/>
        <p:cNvGrpSpPr/>
        <p:nvPr/>
      </p:nvGrpSpPr>
      <p:grpSpPr>
        <a:xfrm>
          <a:off x="0" y="0"/>
          <a:ext cx="0" cy="0"/>
          <a:chOff x="0" y="0"/>
          <a:chExt cx="0" cy="0"/>
        </a:xfrm>
      </p:grpSpPr>
      <p:sp>
        <p:nvSpPr>
          <p:cNvPr id="3538" name="Google Shape;3538;g10eb76edc68_11_40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39" name="Google Shape;3539;g10eb76edc68_11_40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rPr lang="en"/>
              <a:t>combining 3c and 3d</a:t>
            </a:r>
            <a:endParaRPr/>
          </a:p>
          <a:p>
            <a:pPr indent="0" lvl="0" marL="0" rtl="0" algn="l">
              <a:lnSpc>
                <a:spcPct val="100000"/>
              </a:lnSpc>
              <a:spcBef>
                <a:spcPts val="0"/>
              </a:spcBef>
              <a:spcAft>
                <a:spcPts val="0"/>
              </a:spcAft>
              <a:buSzPts val="1300"/>
              <a:buNone/>
            </a:pPr>
            <a:r>
              <a:rPr lang="en"/>
              <a:t>use travel topic</a:t>
            </a:r>
            <a:endParaRPr/>
          </a:p>
        </p:txBody>
      </p:sp>
      <p:sp>
        <p:nvSpPr>
          <p:cNvPr id="3540" name="Google Shape;3540;g10eb76edc68_11_408: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5" name="Shape 3545"/>
        <p:cNvGrpSpPr/>
        <p:nvPr/>
      </p:nvGrpSpPr>
      <p:grpSpPr>
        <a:xfrm>
          <a:off x="0" y="0"/>
          <a:ext cx="0" cy="0"/>
          <a:chOff x="0" y="0"/>
          <a:chExt cx="0" cy="0"/>
        </a:xfrm>
      </p:grpSpPr>
      <p:sp>
        <p:nvSpPr>
          <p:cNvPr id="3546" name="Google Shape;3546;g10eb76edc68_11_41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47" name="Google Shape;3547;g10eb76edc68_11_41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48" name="Google Shape;3548;g10eb76edc68_11_415: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3" name="Shape 3553"/>
        <p:cNvGrpSpPr/>
        <p:nvPr/>
      </p:nvGrpSpPr>
      <p:grpSpPr>
        <a:xfrm>
          <a:off x="0" y="0"/>
          <a:ext cx="0" cy="0"/>
          <a:chOff x="0" y="0"/>
          <a:chExt cx="0" cy="0"/>
        </a:xfrm>
      </p:grpSpPr>
      <p:sp>
        <p:nvSpPr>
          <p:cNvPr id="3554" name="Google Shape;3554;g10eb76edc68_11_42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55" name="Google Shape;3555;g10eb76edc68_11_42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56" name="Google Shape;3556;g10eb76edc68_11_422: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2" name="Shape 3562"/>
        <p:cNvGrpSpPr/>
        <p:nvPr/>
      </p:nvGrpSpPr>
      <p:grpSpPr>
        <a:xfrm>
          <a:off x="0" y="0"/>
          <a:ext cx="0" cy="0"/>
          <a:chOff x="0" y="0"/>
          <a:chExt cx="0" cy="0"/>
        </a:xfrm>
      </p:grpSpPr>
      <p:sp>
        <p:nvSpPr>
          <p:cNvPr id="3563" name="Google Shape;3563;g10eb76edc68_11_43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64" name="Google Shape;3564;g10eb76edc68_11_43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65" name="Google Shape;3565;g10eb76edc68_11_430: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0" name="Shape 3570"/>
        <p:cNvGrpSpPr/>
        <p:nvPr/>
      </p:nvGrpSpPr>
      <p:grpSpPr>
        <a:xfrm>
          <a:off x="0" y="0"/>
          <a:ext cx="0" cy="0"/>
          <a:chOff x="0" y="0"/>
          <a:chExt cx="0" cy="0"/>
        </a:xfrm>
      </p:grpSpPr>
      <p:sp>
        <p:nvSpPr>
          <p:cNvPr id="3571" name="Google Shape;3571;g10eb76edc68_11_43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72" name="Google Shape;3572;g10eb76edc68_11_43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73" name="Google Shape;3573;g10eb76edc68_11_437: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8" name="Shape 3578"/>
        <p:cNvGrpSpPr/>
        <p:nvPr/>
      </p:nvGrpSpPr>
      <p:grpSpPr>
        <a:xfrm>
          <a:off x="0" y="0"/>
          <a:ext cx="0" cy="0"/>
          <a:chOff x="0" y="0"/>
          <a:chExt cx="0" cy="0"/>
        </a:xfrm>
      </p:grpSpPr>
      <p:sp>
        <p:nvSpPr>
          <p:cNvPr id="3579" name="Google Shape;3579;g10eb76edc68_11_44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80" name="Google Shape;3580;g10eb76edc68_11_44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81" name="Google Shape;3581;g10eb76edc68_11_444: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6" name="Shape 3586"/>
        <p:cNvGrpSpPr/>
        <p:nvPr/>
      </p:nvGrpSpPr>
      <p:grpSpPr>
        <a:xfrm>
          <a:off x="0" y="0"/>
          <a:ext cx="0" cy="0"/>
          <a:chOff x="0" y="0"/>
          <a:chExt cx="0" cy="0"/>
        </a:xfrm>
      </p:grpSpPr>
      <p:sp>
        <p:nvSpPr>
          <p:cNvPr id="3587" name="Google Shape;3587;g10eb76edc68_11_45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88" name="Google Shape;3588;g10eb76edc68_11_45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589" name="Google Shape;3589;g10eb76edc68_11_451: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4" name="Shape 3594"/>
        <p:cNvGrpSpPr/>
        <p:nvPr/>
      </p:nvGrpSpPr>
      <p:grpSpPr>
        <a:xfrm>
          <a:off x="0" y="0"/>
          <a:ext cx="0" cy="0"/>
          <a:chOff x="0" y="0"/>
          <a:chExt cx="0" cy="0"/>
        </a:xfrm>
      </p:grpSpPr>
      <p:sp>
        <p:nvSpPr>
          <p:cNvPr id="3595" name="Google Shape;3595;g10eb76edc68_11_45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596" name="Google Shape;3596;g10eb76edc68_11_45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597" name="Google Shape;3597;g10eb76edc68_11_458: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2" name="Shape 3602"/>
        <p:cNvGrpSpPr/>
        <p:nvPr/>
      </p:nvGrpSpPr>
      <p:grpSpPr>
        <a:xfrm>
          <a:off x="0" y="0"/>
          <a:ext cx="0" cy="0"/>
          <a:chOff x="0" y="0"/>
          <a:chExt cx="0" cy="0"/>
        </a:xfrm>
      </p:grpSpPr>
      <p:sp>
        <p:nvSpPr>
          <p:cNvPr id="3603" name="Google Shape;3603;g10eb76edc68_11_46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04" name="Google Shape;3604;g10eb76edc68_11_46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605" name="Google Shape;3605;g10eb76edc68_11_465: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0" name="Shape 3610"/>
        <p:cNvGrpSpPr/>
        <p:nvPr/>
      </p:nvGrpSpPr>
      <p:grpSpPr>
        <a:xfrm>
          <a:off x="0" y="0"/>
          <a:ext cx="0" cy="0"/>
          <a:chOff x="0" y="0"/>
          <a:chExt cx="0" cy="0"/>
        </a:xfrm>
      </p:grpSpPr>
      <p:sp>
        <p:nvSpPr>
          <p:cNvPr id="3611" name="Google Shape;3611;g10bb8ac90bf_0_560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612" name="Google Shape;3612;g10bb8ac90bf_0_5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 name="Shape 1591"/>
        <p:cNvGrpSpPr/>
        <p:nvPr/>
      </p:nvGrpSpPr>
      <p:grpSpPr>
        <a:xfrm>
          <a:off x="0" y="0"/>
          <a:ext cx="0" cy="0"/>
          <a:chOff x="0" y="0"/>
          <a:chExt cx="0" cy="0"/>
        </a:xfrm>
      </p:grpSpPr>
      <p:sp>
        <p:nvSpPr>
          <p:cNvPr id="1592" name="Google Shape;1592;g10eee8424fb_4_1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593" name="Google Shape;1593;g10eee8424fb_4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9" name="Shape 3619"/>
        <p:cNvGrpSpPr/>
        <p:nvPr/>
      </p:nvGrpSpPr>
      <p:grpSpPr>
        <a:xfrm>
          <a:off x="0" y="0"/>
          <a:ext cx="0" cy="0"/>
          <a:chOff x="0" y="0"/>
          <a:chExt cx="0" cy="0"/>
        </a:xfrm>
      </p:grpSpPr>
      <p:sp>
        <p:nvSpPr>
          <p:cNvPr id="3620" name="Google Shape;3620;g10bb8ac90bf_0_561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621" name="Google Shape;3621;g10bb8ac90bf_0_56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8" name="Shape 3628"/>
        <p:cNvGrpSpPr/>
        <p:nvPr/>
      </p:nvGrpSpPr>
      <p:grpSpPr>
        <a:xfrm>
          <a:off x="0" y="0"/>
          <a:ext cx="0" cy="0"/>
          <a:chOff x="0" y="0"/>
          <a:chExt cx="0" cy="0"/>
        </a:xfrm>
      </p:grpSpPr>
      <p:sp>
        <p:nvSpPr>
          <p:cNvPr id="3629" name="Google Shape;3629;g10f22d832d9_0_34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630" name="Google Shape;3630;g10f22d832d9_0_34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6" name="Shape 3866"/>
        <p:cNvGrpSpPr/>
        <p:nvPr/>
      </p:nvGrpSpPr>
      <p:grpSpPr>
        <a:xfrm>
          <a:off x="0" y="0"/>
          <a:ext cx="0" cy="0"/>
          <a:chOff x="0" y="0"/>
          <a:chExt cx="0" cy="0"/>
        </a:xfrm>
      </p:grpSpPr>
      <p:sp>
        <p:nvSpPr>
          <p:cNvPr id="3867" name="Google Shape;3867;g10bb8ac90bf_0_562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868" name="Google Shape;3868;g10bb8ac90bf_0_56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5" name="Shape 4105"/>
        <p:cNvGrpSpPr/>
        <p:nvPr/>
      </p:nvGrpSpPr>
      <p:grpSpPr>
        <a:xfrm>
          <a:off x="0" y="0"/>
          <a:ext cx="0" cy="0"/>
          <a:chOff x="0" y="0"/>
          <a:chExt cx="0" cy="0"/>
        </a:xfrm>
      </p:grpSpPr>
      <p:sp>
        <p:nvSpPr>
          <p:cNvPr id="4106" name="Google Shape;4106;g10bb8ac90bf_0_586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107" name="Google Shape;4107;g10bb8ac90bf_0_58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3" name="Shape 4113"/>
        <p:cNvGrpSpPr/>
        <p:nvPr/>
      </p:nvGrpSpPr>
      <p:grpSpPr>
        <a:xfrm>
          <a:off x="0" y="0"/>
          <a:ext cx="0" cy="0"/>
          <a:chOff x="0" y="0"/>
          <a:chExt cx="0" cy="0"/>
        </a:xfrm>
      </p:grpSpPr>
      <p:sp>
        <p:nvSpPr>
          <p:cNvPr id="4114" name="Google Shape;4114;g10bb8ac90bf_0_586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115" name="Google Shape;4115;g10bb8ac90bf_0_5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9" name="Shape 4209"/>
        <p:cNvGrpSpPr/>
        <p:nvPr/>
      </p:nvGrpSpPr>
      <p:grpSpPr>
        <a:xfrm>
          <a:off x="0" y="0"/>
          <a:ext cx="0" cy="0"/>
          <a:chOff x="0" y="0"/>
          <a:chExt cx="0" cy="0"/>
        </a:xfrm>
      </p:grpSpPr>
      <p:sp>
        <p:nvSpPr>
          <p:cNvPr id="4210" name="Google Shape;4210;g10bb8ac90bf_0_596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211" name="Google Shape;4211;g10bb8ac90bf_0_5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2" name="Shape 4222"/>
        <p:cNvGrpSpPr/>
        <p:nvPr/>
      </p:nvGrpSpPr>
      <p:grpSpPr>
        <a:xfrm>
          <a:off x="0" y="0"/>
          <a:ext cx="0" cy="0"/>
          <a:chOff x="0" y="0"/>
          <a:chExt cx="0" cy="0"/>
        </a:xfrm>
      </p:grpSpPr>
      <p:sp>
        <p:nvSpPr>
          <p:cNvPr id="4223" name="Google Shape;4223;g10bb8ac90bf_0_597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224" name="Google Shape;4224;g10bb8ac90bf_0_5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9" name="Shape 4229"/>
        <p:cNvGrpSpPr/>
        <p:nvPr/>
      </p:nvGrpSpPr>
      <p:grpSpPr>
        <a:xfrm>
          <a:off x="0" y="0"/>
          <a:ext cx="0" cy="0"/>
          <a:chOff x="0" y="0"/>
          <a:chExt cx="0" cy="0"/>
        </a:xfrm>
      </p:grpSpPr>
      <p:sp>
        <p:nvSpPr>
          <p:cNvPr id="4230" name="Google Shape;4230;g10bb8ac90bf_0_598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231" name="Google Shape;4231;g10bb8ac90bf_0_59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7" name="Shape 4237"/>
        <p:cNvGrpSpPr/>
        <p:nvPr/>
      </p:nvGrpSpPr>
      <p:grpSpPr>
        <a:xfrm>
          <a:off x="0" y="0"/>
          <a:ext cx="0" cy="0"/>
          <a:chOff x="0" y="0"/>
          <a:chExt cx="0" cy="0"/>
        </a:xfrm>
      </p:grpSpPr>
      <p:sp>
        <p:nvSpPr>
          <p:cNvPr id="4238" name="Google Shape;4238;g10f22d832d9_0_221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39" name="Google Shape;4239;g10f22d832d9_0_221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240" name="Google Shape;4240;g10f22d832d9_0_221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5" name="Shape 4245"/>
        <p:cNvGrpSpPr/>
        <p:nvPr/>
      </p:nvGrpSpPr>
      <p:grpSpPr>
        <a:xfrm>
          <a:off x="0" y="0"/>
          <a:ext cx="0" cy="0"/>
          <a:chOff x="0" y="0"/>
          <a:chExt cx="0" cy="0"/>
        </a:xfrm>
      </p:grpSpPr>
      <p:sp>
        <p:nvSpPr>
          <p:cNvPr id="4246" name="Google Shape;4246;g10f22d832d9_0_222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47" name="Google Shape;4247;g10f22d832d9_0_222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248" name="Google Shape;4248;g10f22d832d9_0_222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0" name="Shape 1600"/>
        <p:cNvGrpSpPr/>
        <p:nvPr/>
      </p:nvGrpSpPr>
      <p:grpSpPr>
        <a:xfrm>
          <a:off x="0" y="0"/>
          <a:ext cx="0" cy="0"/>
          <a:chOff x="0" y="0"/>
          <a:chExt cx="0" cy="0"/>
        </a:xfrm>
      </p:grpSpPr>
      <p:sp>
        <p:nvSpPr>
          <p:cNvPr id="1601" name="Google Shape;1601;g10eee8424fb_4_2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602" name="Google Shape;1602;g10eee8424fb_4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3" name="Shape 4253"/>
        <p:cNvGrpSpPr/>
        <p:nvPr/>
      </p:nvGrpSpPr>
      <p:grpSpPr>
        <a:xfrm>
          <a:off x="0" y="0"/>
          <a:ext cx="0" cy="0"/>
          <a:chOff x="0" y="0"/>
          <a:chExt cx="0" cy="0"/>
        </a:xfrm>
      </p:grpSpPr>
      <p:sp>
        <p:nvSpPr>
          <p:cNvPr id="4254" name="Google Shape;4254;g10f22d832d9_0_222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55" name="Google Shape;4255;g10f22d832d9_0_222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256" name="Google Shape;4256;g10f22d832d9_0_222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1" name="Shape 4261"/>
        <p:cNvGrpSpPr/>
        <p:nvPr/>
      </p:nvGrpSpPr>
      <p:grpSpPr>
        <a:xfrm>
          <a:off x="0" y="0"/>
          <a:ext cx="0" cy="0"/>
          <a:chOff x="0" y="0"/>
          <a:chExt cx="0" cy="0"/>
        </a:xfrm>
      </p:grpSpPr>
      <p:sp>
        <p:nvSpPr>
          <p:cNvPr id="4262" name="Google Shape;4262;g10f22d832d9_0_223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63" name="Google Shape;4263;g10f22d832d9_0_223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4264" name="Google Shape;4264;g10f22d832d9_0_223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3" name="Shape 4273"/>
        <p:cNvGrpSpPr/>
        <p:nvPr/>
      </p:nvGrpSpPr>
      <p:grpSpPr>
        <a:xfrm>
          <a:off x="0" y="0"/>
          <a:ext cx="0" cy="0"/>
          <a:chOff x="0" y="0"/>
          <a:chExt cx="0" cy="0"/>
        </a:xfrm>
      </p:grpSpPr>
      <p:sp>
        <p:nvSpPr>
          <p:cNvPr id="4274" name="Google Shape;4274;g10f22d832d9_0_224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75" name="Google Shape;4275;g10f22d832d9_0_224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276" name="Google Shape;4276;g10f22d832d9_0_224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1" name="Shape 4281"/>
        <p:cNvGrpSpPr/>
        <p:nvPr/>
      </p:nvGrpSpPr>
      <p:grpSpPr>
        <a:xfrm>
          <a:off x="0" y="0"/>
          <a:ext cx="0" cy="0"/>
          <a:chOff x="0" y="0"/>
          <a:chExt cx="0" cy="0"/>
        </a:xfrm>
      </p:grpSpPr>
      <p:sp>
        <p:nvSpPr>
          <p:cNvPr id="4282" name="Google Shape;4282;g10f22d832d9_0_225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83" name="Google Shape;4283;g10f22d832d9_0_225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4284" name="Google Shape;4284;g10f22d832d9_0_225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9" name="Shape 4289"/>
        <p:cNvGrpSpPr/>
        <p:nvPr/>
      </p:nvGrpSpPr>
      <p:grpSpPr>
        <a:xfrm>
          <a:off x="0" y="0"/>
          <a:ext cx="0" cy="0"/>
          <a:chOff x="0" y="0"/>
          <a:chExt cx="0" cy="0"/>
        </a:xfrm>
      </p:grpSpPr>
      <p:sp>
        <p:nvSpPr>
          <p:cNvPr id="4290" name="Google Shape;4290;g10f22d832d9_0_2259: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291" name="Google Shape;4291;g10f22d832d9_0_225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292" name="Google Shape;4292;g10f22d832d9_0_2259: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8" name="Shape 4298"/>
        <p:cNvGrpSpPr/>
        <p:nvPr/>
      </p:nvGrpSpPr>
      <p:grpSpPr>
        <a:xfrm>
          <a:off x="0" y="0"/>
          <a:ext cx="0" cy="0"/>
          <a:chOff x="0" y="0"/>
          <a:chExt cx="0" cy="0"/>
        </a:xfrm>
      </p:grpSpPr>
      <p:sp>
        <p:nvSpPr>
          <p:cNvPr id="4299" name="Google Shape;4299;g10f22d832d9_0_226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00" name="Google Shape;4300;g10f22d832d9_0_226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01" name="Google Shape;4301;g10f22d832d9_0_226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7" name="Shape 4307"/>
        <p:cNvGrpSpPr/>
        <p:nvPr/>
      </p:nvGrpSpPr>
      <p:grpSpPr>
        <a:xfrm>
          <a:off x="0" y="0"/>
          <a:ext cx="0" cy="0"/>
          <a:chOff x="0" y="0"/>
          <a:chExt cx="0" cy="0"/>
        </a:xfrm>
      </p:grpSpPr>
      <p:sp>
        <p:nvSpPr>
          <p:cNvPr id="4308" name="Google Shape;4308;g10f22d832d9_0_227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09" name="Google Shape;4309;g10f22d832d9_0_227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10" name="Google Shape;4310;g10f22d832d9_0_227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6" name="Shape 4316"/>
        <p:cNvGrpSpPr/>
        <p:nvPr/>
      </p:nvGrpSpPr>
      <p:grpSpPr>
        <a:xfrm>
          <a:off x="0" y="0"/>
          <a:ext cx="0" cy="0"/>
          <a:chOff x="0" y="0"/>
          <a:chExt cx="0" cy="0"/>
        </a:xfrm>
      </p:grpSpPr>
      <p:sp>
        <p:nvSpPr>
          <p:cNvPr id="4317" name="Google Shape;4317;g10f22d832d9_0_228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18" name="Google Shape;4318;g10f22d832d9_0_228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19" name="Google Shape;4319;g10f22d832d9_0_228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4" name="Shape 4324"/>
        <p:cNvGrpSpPr/>
        <p:nvPr/>
      </p:nvGrpSpPr>
      <p:grpSpPr>
        <a:xfrm>
          <a:off x="0" y="0"/>
          <a:ext cx="0" cy="0"/>
          <a:chOff x="0" y="0"/>
          <a:chExt cx="0" cy="0"/>
        </a:xfrm>
      </p:grpSpPr>
      <p:sp>
        <p:nvSpPr>
          <p:cNvPr id="4325" name="Google Shape;4325;g10f22d832d9_0_229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26" name="Google Shape;4326;g10f22d832d9_0_229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27" name="Google Shape;4327;g10f22d832d9_0_229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2" name="Shape 4332"/>
        <p:cNvGrpSpPr/>
        <p:nvPr/>
      </p:nvGrpSpPr>
      <p:grpSpPr>
        <a:xfrm>
          <a:off x="0" y="0"/>
          <a:ext cx="0" cy="0"/>
          <a:chOff x="0" y="0"/>
          <a:chExt cx="0" cy="0"/>
        </a:xfrm>
      </p:grpSpPr>
      <p:sp>
        <p:nvSpPr>
          <p:cNvPr id="4333" name="Google Shape;4333;g10f22d832d9_0_229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34" name="Google Shape;4334;g10f22d832d9_0_229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35" name="Google Shape;4335;g10f22d832d9_0_229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9" name="Shape 1609"/>
        <p:cNvGrpSpPr/>
        <p:nvPr/>
      </p:nvGrpSpPr>
      <p:grpSpPr>
        <a:xfrm>
          <a:off x="0" y="0"/>
          <a:ext cx="0" cy="0"/>
          <a:chOff x="0" y="0"/>
          <a:chExt cx="0" cy="0"/>
        </a:xfrm>
      </p:grpSpPr>
      <p:sp>
        <p:nvSpPr>
          <p:cNvPr id="1610" name="Google Shape;1610;g10bb8ac90bf_0_481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611" name="Google Shape;1611;g10bb8ac90bf_0_48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0" name="Shape 4340"/>
        <p:cNvGrpSpPr/>
        <p:nvPr/>
      </p:nvGrpSpPr>
      <p:grpSpPr>
        <a:xfrm>
          <a:off x="0" y="0"/>
          <a:ext cx="0" cy="0"/>
          <a:chOff x="0" y="0"/>
          <a:chExt cx="0" cy="0"/>
        </a:xfrm>
      </p:grpSpPr>
      <p:sp>
        <p:nvSpPr>
          <p:cNvPr id="4341" name="Google Shape;4341;g10f22d832d9_0_230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42" name="Google Shape;4342;g10f22d832d9_0_230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43" name="Google Shape;4343;g10f22d832d9_0_230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9" name="Shape 4349"/>
        <p:cNvGrpSpPr/>
        <p:nvPr/>
      </p:nvGrpSpPr>
      <p:grpSpPr>
        <a:xfrm>
          <a:off x="0" y="0"/>
          <a:ext cx="0" cy="0"/>
          <a:chOff x="0" y="0"/>
          <a:chExt cx="0" cy="0"/>
        </a:xfrm>
      </p:grpSpPr>
      <p:sp>
        <p:nvSpPr>
          <p:cNvPr id="4350" name="Google Shape;4350;g10f22d832d9_0_231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51" name="Google Shape;4351;g10f22d832d9_0_231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52" name="Google Shape;4352;g10f22d832d9_0_231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57" name="Shape 4357"/>
        <p:cNvGrpSpPr/>
        <p:nvPr/>
      </p:nvGrpSpPr>
      <p:grpSpPr>
        <a:xfrm>
          <a:off x="0" y="0"/>
          <a:ext cx="0" cy="0"/>
          <a:chOff x="0" y="0"/>
          <a:chExt cx="0" cy="0"/>
        </a:xfrm>
      </p:grpSpPr>
      <p:sp>
        <p:nvSpPr>
          <p:cNvPr id="4358" name="Google Shape;4358;g10f22d832d9_0_2319: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59" name="Google Shape;4359;g10f22d832d9_0_231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360" name="Google Shape;4360;g10f22d832d9_0_2319: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5" name="Shape 4365"/>
        <p:cNvGrpSpPr/>
        <p:nvPr/>
      </p:nvGrpSpPr>
      <p:grpSpPr>
        <a:xfrm>
          <a:off x="0" y="0"/>
          <a:ext cx="0" cy="0"/>
          <a:chOff x="0" y="0"/>
          <a:chExt cx="0" cy="0"/>
        </a:xfrm>
      </p:grpSpPr>
      <p:sp>
        <p:nvSpPr>
          <p:cNvPr id="4366" name="Google Shape;4366;g10bb8ac90bf_0_600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367" name="Google Shape;4367;g10bb8ac90bf_0_60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4" name="Shape 4374"/>
        <p:cNvGrpSpPr/>
        <p:nvPr/>
      </p:nvGrpSpPr>
      <p:grpSpPr>
        <a:xfrm>
          <a:off x="0" y="0"/>
          <a:ext cx="0" cy="0"/>
          <a:chOff x="0" y="0"/>
          <a:chExt cx="0" cy="0"/>
        </a:xfrm>
      </p:grpSpPr>
      <p:sp>
        <p:nvSpPr>
          <p:cNvPr id="4375" name="Google Shape;4375;g10bb8ac90bf_0_601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376" name="Google Shape;4376;g10bb8ac90bf_0_60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3" name="Shape 4383"/>
        <p:cNvGrpSpPr/>
        <p:nvPr/>
      </p:nvGrpSpPr>
      <p:grpSpPr>
        <a:xfrm>
          <a:off x="0" y="0"/>
          <a:ext cx="0" cy="0"/>
          <a:chOff x="0" y="0"/>
          <a:chExt cx="0" cy="0"/>
        </a:xfrm>
      </p:grpSpPr>
      <p:sp>
        <p:nvSpPr>
          <p:cNvPr id="4384" name="Google Shape;4384;g10bb8ac90bf_0_602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385" name="Google Shape;4385;g10bb8ac90bf_0_6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1" name="Shape 4621"/>
        <p:cNvGrpSpPr/>
        <p:nvPr/>
      </p:nvGrpSpPr>
      <p:grpSpPr>
        <a:xfrm>
          <a:off x="0" y="0"/>
          <a:ext cx="0" cy="0"/>
          <a:chOff x="0" y="0"/>
          <a:chExt cx="0" cy="0"/>
        </a:xfrm>
      </p:grpSpPr>
      <p:sp>
        <p:nvSpPr>
          <p:cNvPr id="4622" name="Google Shape;4622;g10bb8ac90bf_0_625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623" name="Google Shape;4623;g10bb8ac90bf_0_6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9" name="Shape 4629"/>
        <p:cNvGrpSpPr/>
        <p:nvPr/>
      </p:nvGrpSpPr>
      <p:grpSpPr>
        <a:xfrm>
          <a:off x="0" y="0"/>
          <a:ext cx="0" cy="0"/>
          <a:chOff x="0" y="0"/>
          <a:chExt cx="0" cy="0"/>
        </a:xfrm>
      </p:grpSpPr>
      <p:sp>
        <p:nvSpPr>
          <p:cNvPr id="4630" name="Google Shape;4630;g10bb8ac90bf_0_626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631" name="Google Shape;4631;g10bb8ac90bf_0_62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5" name="Shape 4725"/>
        <p:cNvGrpSpPr/>
        <p:nvPr/>
      </p:nvGrpSpPr>
      <p:grpSpPr>
        <a:xfrm>
          <a:off x="0" y="0"/>
          <a:ext cx="0" cy="0"/>
          <a:chOff x="0" y="0"/>
          <a:chExt cx="0" cy="0"/>
        </a:xfrm>
      </p:grpSpPr>
      <p:sp>
        <p:nvSpPr>
          <p:cNvPr id="4726" name="Google Shape;4726;g10bb8ac90bf_0_635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727" name="Google Shape;4727;g10bb8ac90bf_0_6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8" name="Shape 4738"/>
        <p:cNvGrpSpPr/>
        <p:nvPr/>
      </p:nvGrpSpPr>
      <p:grpSpPr>
        <a:xfrm>
          <a:off x="0" y="0"/>
          <a:ext cx="0" cy="0"/>
          <a:chOff x="0" y="0"/>
          <a:chExt cx="0" cy="0"/>
        </a:xfrm>
      </p:grpSpPr>
      <p:sp>
        <p:nvSpPr>
          <p:cNvPr id="4739" name="Google Shape;4739;g10bb8ac90bf_0_637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740" name="Google Shape;4740;g10bb8ac90bf_0_6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8" name="Shape 1618"/>
        <p:cNvGrpSpPr/>
        <p:nvPr/>
      </p:nvGrpSpPr>
      <p:grpSpPr>
        <a:xfrm>
          <a:off x="0" y="0"/>
          <a:ext cx="0" cy="0"/>
          <a:chOff x="0" y="0"/>
          <a:chExt cx="0" cy="0"/>
        </a:xfrm>
      </p:grpSpPr>
      <p:sp>
        <p:nvSpPr>
          <p:cNvPr id="1619" name="Google Shape;1619;g10f22d832d9_0_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620" name="Google Shape;1620;g10f22d832d9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5" name="Shape 4745"/>
        <p:cNvGrpSpPr/>
        <p:nvPr/>
      </p:nvGrpSpPr>
      <p:grpSpPr>
        <a:xfrm>
          <a:off x="0" y="0"/>
          <a:ext cx="0" cy="0"/>
          <a:chOff x="0" y="0"/>
          <a:chExt cx="0" cy="0"/>
        </a:xfrm>
      </p:grpSpPr>
      <p:sp>
        <p:nvSpPr>
          <p:cNvPr id="4746" name="Google Shape;4746;g10bb8ac90bf_0_63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747" name="Google Shape;4747;g10bb8ac90bf_0_6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53" name="Shape 4753"/>
        <p:cNvGrpSpPr/>
        <p:nvPr/>
      </p:nvGrpSpPr>
      <p:grpSpPr>
        <a:xfrm>
          <a:off x="0" y="0"/>
          <a:ext cx="0" cy="0"/>
          <a:chOff x="0" y="0"/>
          <a:chExt cx="0" cy="0"/>
        </a:xfrm>
      </p:grpSpPr>
      <p:sp>
        <p:nvSpPr>
          <p:cNvPr id="4754" name="Google Shape;4754;g10f22d832d9_0_258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55" name="Google Shape;4755;g10f22d832d9_0_258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56" name="Google Shape;4756;g10f22d832d9_0_258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2" name="Shape 4762"/>
        <p:cNvGrpSpPr/>
        <p:nvPr/>
      </p:nvGrpSpPr>
      <p:grpSpPr>
        <a:xfrm>
          <a:off x="0" y="0"/>
          <a:ext cx="0" cy="0"/>
          <a:chOff x="0" y="0"/>
          <a:chExt cx="0" cy="0"/>
        </a:xfrm>
      </p:grpSpPr>
      <p:sp>
        <p:nvSpPr>
          <p:cNvPr id="4763" name="Google Shape;4763;g10f22d832d9_0_259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64" name="Google Shape;4764;g10f22d832d9_0_259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65" name="Google Shape;4765;g10f22d832d9_0_259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0" name="Shape 4770"/>
        <p:cNvGrpSpPr/>
        <p:nvPr/>
      </p:nvGrpSpPr>
      <p:grpSpPr>
        <a:xfrm>
          <a:off x="0" y="0"/>
          <a:ext cx="0" cy="0"/>
          <a:chOff x="0" y="0"/>
          <a:chExt cx="0" cy="0"/>
        </a:xfrm>
      </p:grpSpPr>
      <p:sp>
        <p:nvSpPr>
          <p:cNvPr id="4771" name="Google Shape;4771;g10f22d832d9_0_259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72" name="Google Shape;4772;g10f22d832d9_0_259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73" name="Google Shape;4773;g10f22d832d9_0_259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8" name="Shape 4778"/>
        <p:cNvGrpSpPr/>
        <p:nvPr/>
      </p:nvGrpSpPr>
      <p:grpSpPr>
        <a:xfrm>
          <a:off x="0" y="0"/>
          <a:ext cx="0" cy="0"/>
          <a:chOff x="0" y="0"/>
          <a:chExt cx="0" cy="0"/>
        </a:xfrm>
      </p:grpSpPr>
      <p:sp>
        <p:nvSpPr>
          <p:cNvPr id="4779" name="Google Shape;4779;g10f22d832d9_0_260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80" name="Google Shape;4780;g10f22d832d9_0_260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81" name="Google Shape;4781;g10f22d832d9_0_260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6" name="Shape 4786"/>
        <p:cNvGrpSpPr/>
        <p:nvPr/>
      </p:nvGrpSpPr>
      <p:grpSpPr>
        <a:xfrm>
          <a:off x="0" y="0"/>
          <a:ext cx="0" cy="0"/>
          <a:chOff x="0" y="0"/>
          <a:chExt cx="0" cy="0"/>
        </a:xfrm>
      </p:grpSpPr>
      <p:sp>
        <p:nvSpPr>
          <p:cNvPr id="4787" name="Google Shape;4787;g10f22d832d9_0_261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88" name="Google Shape;4788;g10f22d832d9_0_261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89" name="Google Shape;4789;g10f22d832d9_0_261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4" name="Shape 4794"/>
        <p:cNvGrpSpPr/>
        <p:nvPr/>
      </p:nvGrpSpPr>
      <p:grpSpPr>
        <a:xfrm>
          <a:off x="0" y="0"/>
          <a:ext cx="0" cy="0"/>
          <a:chOff x="0" y="0"/>
          <a:chExt cx="0" cy="0"/>
        </a:xfrm>
      </p:grpSpPr>
      <p:sp>
        <p:nvSpPr>
          <p:cNvPr id="4795" name="Google Shape;4795;g10f22d832d9_0_2619: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96" name="Google Shape;4796;g10f22d832d9_0_261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797" name="Google Shape;4797;g10f22d832d9_0_2619: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2" name="Shape 4802"/>
        <p:cNvGrpSpPr/>
        <p:nvPr/>
      </p:nvGrpSpPr>
      <p:grpSpPr>
        <a:xfrm>
          <a:off x="0" y="0"/>
          <a:ext cx="0" cy="0"/>
          <a:chOff x="0" y="0"/>
          <a:chExt cx="0" cy="0"/>
        </a:xfrm>
      </p:grpSpPr>
      <p:sp>
        <p:nvSpPr>
          <p:cNvPr id="4803" name="Google Shape;4803;g10f22d832d9_0_262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04" name="Google Shape;4804;g10f22d832d9_0_262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05" name="Google Shape;4805;g10f22d832d9_0_262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1" name="Shape 4811"/>
        <p:cNvGrpSpPr/>
        <p:nvPr/>
      </p:nvGrpSpPr>
      <p:grpSpPr>
        <a:xfrm>
          <a:off x="0" y="0"/>
          <a:ext cx="0" cy="0"/>
          <a:chOff x="0" y="0"/>
          <a:chExt cx="0" cy="0"/>
        </a:xfrm>
      </p:grpSpPr>
      <p:sp>
        <p:nvSpPr>
          <p:cNvPr id="4812" name="Google Shape;4812;g10f22d832d9_0_263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13" name="Google Shape;4813;g10f22d832d9_0_263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14" name="Google Shape;4814;g10f22d832d9_0_263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9" name="Shape 4819"/>
        <p:cNvGrpSpPr/>
        <p:nvPr/>
      </p:nvGrpSpPr>
      <p:grpSpPr>
        <a:xfrm>
          <a:off x="0" y="0"/>
          <a:ext cx="0" cy="0"/>
          <a:chOff x="0" y="0"/>
          <a:chExt cx="0" cy="0"/>
        </a:xfrm>
      </p:grpSpPr>
      <p:sp>
        <p:nvSpPr>
          <p:cNvPr id="4820" name="Google Shape;4820;g10f22d832d9_0_264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21" name="Google Shape;4821;g10f22d832d9_0_264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22" name="Google Shape;4822;g10f22d832d9_0_264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6" name="Shape 1626"/>
        <p:cNvGrpSpPr/>
        <p:nvPr/>
      </p:nvGrpSpPr>
      <p:grpSpPr>
        <a:xfrm>
          <a:off x="0" y="0"/>
          <a:ext cx="0" cy="0"/>
          <a:chOff x="0" y="0"/>
          <a:chExt cx="0" cy="0"/>
        </a:xfrm>
      </p:grpSpPr>
      <p:sp>
        <p:nvSpPr>
          <p:cNvPr id="1627" name="Google Shape;1627;g10f22d832d9_0_1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628" name="Google Shape;1628;g10f22d832d9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7" name="Shape 4827"/>
        <p:cNvGrpSpPr/>
        <p:nvPr/>
      </p:nvGrpSpPr>
      <p:grpSpPr>
        <a:xfrm>
          <a:off x="0" y="0"/>
          <a:ext cx="0" cy="0"/>
          <a:chOff x="0" y="0"/>
          <a:chExt cx="0" cy="0"/>
        </a:xfrm>
      </p:grpSpPr>
      <p:sp>
        <p:nvSpPr>
          <p:cNvPr id="4828" name="Google Shape;4828;g10f22d832d9_0_264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29" name="Google Shape;4829;g10f22d832d9_0_264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30" name="Google Shape;4830;g10f22d832d9_0_264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5" name="Shape 4835"/>
        <p:cNvGrpSpPr/>
        <p:nvPr/>
      </p:nvGrpSpPr>
      <p:grpSpPr>
        <a:xfrm>
          <a:off x="0" y="0"/>
          <a:ext cx="0" cy="0"/>
          <a:chOff x="0" y="0"/>
          <a:chExt cx="0" cy="0"/>
        </a:xfrm>
      </p:grpSpPr>
      <p:sp>
        <p:nvSpPr>
          <p:cNvPr id="4836" name="Google Shape;4836;g10f22d832d9_0_265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37" name="Google Shape;4837;g10f22d832d9_0_265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38" name="Google Shape;4838;g10f22d832d9_0_265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3" name="Shape 4843"/>
        <p:cNvGrpSpPr/>
        <p:nvPr/>
      </p:nvGrpSpPr>
      <p:grpSpPr>
        <a:xfrm>
          <a:off x="0" y="0"/>
          <a:ext cx="0" cy="0"/>
          <a:chOff x="0" y="0"/>
          <a:chExt cx="0" cy="0"/>
        </a:xfrm>
      </p:grpSpPr>
      <p:sp>
        <p:nvSpPr>
          <p:cNvPr id="4844" name="Google Shape;4844;g10f22d832d9_0_266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45" name="Google Shape;4845;g10f22d832d9_0_266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4846" name="Google Shape;4846;g10f22d832d9_0_266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1" name="Shape 4851"/>
        <p:cNvGrpSpPr/>
        <p:nvPr/>
      </p:nvGrpSpPr>
      <p:grpSpPr>
        <a:xfrm>
          <a:off x="0" y="0"/>
          <a:ext cx="0" cy="0"/>
          <a:chOff x="0" y="0"/>
          <a:chExt cx="0" cy="0"/>
        </a:xfrm>
      </p:grpSpPr>
      <p:sp>
        <p:nvSpPr>
          <p:cNvPr id="4852" name="Google Shape;4852;g10bb8ac90bf_0_640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853" name="Google Shape;4853;g10bb8ac90bf_0_6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0" name="Shape 4860"/>
        <p:cNvGrpSpPr/>
        <p:nvPr/>
      </p:nvGrpSpPr>
      <p:grpSpPr>
        <a:xfrm>
          <a:off x="0" y="0"/>
          <a:ext cx="0" cy="0"/>
          <a:chOff x="0" y="0"/>
          <a:chExt cx="0" cy="0"/>
        </a:xfrm>
      </p:grpSpPr>
      <p:sp>
        <p:nvSpPr>
          <p:cNvPr id="4861" name="Google Shape;4861;g10f22d832d9_0_276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4862" name="Google Shape;4862;g10f22d832d9_0_2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8" name="Shape 5098"/>
        <p:cNvGrpSpPr/>
        <p:nvPr/>
      </p:nvGrpSpPr>
      <p:grpSpPr>
        <a:xfrm>
          <a:off x="0" y="0"/>
          <a:ext cx="0" cy="0"/>
          <a:chOff x="0" y="0"/>
          <a:chExt cx="0" cy="0"/>
        </a:xfrm>
      </p:grpSpPr>
      <p:sp>
        <p:nvSpPr>
          <p:cNvPr id="5099" name="Google Shape;5099;g10bb8ac90bf_0_641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100" name="Google Shape;5100;g10bb8ac90bf_0_6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7" name="Shape 5337"/>
        <p:cNvGrpSpPr/>
        <p:nvPr/>
      </p:nvGrpSpPr>
      <p:grpSpPr>
        <a:xfrm>
          <a:off x="0" y="0"/>
          <a:ext cx="0" cy="0"/>
          <a:chOff x="0" y="0"/>
          <a:chExt cx="0" cy="0"/>
        </a:xfrm>
      </p:grpSpPr>
      <p:sp>
        <p:nvSpPr>
          <p:cNvPr id="5338" name="Google Shape;5338;g10bb8ac90bf_0_665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339" name="Google Shape;5339;g10bb8ac90bf_0_66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3" name="Shape 5343"/>
        <p:cNvGrpSpPr/>
        <p:nvPr/>
      </p:nvGrpSpPr>
      <p:grpSpPr>
        <a:xfrm>
          <a:off x="0" y="0"/>
          <a:ext cx="0" cy="0"/>
          <a:chOff x="0" y="0"/>
          <a:chExt cx="0" cy="0"/>
        </a:xfrm>
      </p:grpSpPr>
      <p:sp>
        <p:nvSpPr>
          <p:cNvPr id="5344" name="Google Shape;5344;g10bb8ac90bf_0_666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345" name="Google Shape;5345;g10bb8ac90bf_0_6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0" name="Shape 5440"/>
        <p:cNvGrpSpPr/>
        <p:nvPr/>
      </p:nvGrpSpPr>
      <p:grpSpPr>
        <a:xfrm>
          <a:off x="0" y="0"/>
          <a:ext cx="0" cy="0"/>
          <a:chOff x="0" y="0"/>
          <a:chExt cx="0" cy="0"/>
        </a:xfrm>
      </p:grpSpPr>
      <p:sp>
        <p:nvSpPr>
          <p:cNvPr id="5441" name="Google Shape;5441;g10bb8ac90bf_0_675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42" name="Google Shape;5442;g10bb8ac90bf_0_6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6" name="Shape 5446"/>
        <p:cNvGrpSpPr/>
        <p:nvPr/>
      </p:nvGrpSpPr>
      <p:grpSpPr>
        <a:xfrm>
          <a:off x="0" y="0"/>
          <a:ext cx="0" cy="0"/>
          <a:chOff x="0" y="0"/>
          <a:chExt cx="0" cy="0"/>
        </a:xfrm>
      </p:grpSpPr>
      <p:sp>
        <p:nvSpPr>
          <p:cNvPr id="5447" name="Google Shape;5447;g10bb8ac90bf_0_676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48" name="Google Shape;5448;g10bb8ac90bf_0_6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5" name="Shape 1635"/>
        <p:cNvGrpSpPr/>
        <p:nvPr/>
      </p:nvGrpSpPr>
      <p:grpSpPr>
        <a:xfrm>
          <a:off x="0" y="0"/>
          <a:ext cx="0" cy="0"/>
          <a:chOff x="0" y="0"/>
          <a:chExt cx="0" cy="0"/>
        </a:xfrm>
      </p:grpSpPr>
      <p:sp>
        <p:nvSpPr>
          <p:cNvPr id="1636" name="Google Shape;1636;g10f22d832d9_0_2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637" name="Google Shape;1637;g10f22d832d9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3" name="Shape 5453"/>
        <p:cNvGrpSpPr/>
        <p:nvPr/>
      </p:nvGrpSpPr>
      <p:grpSpPr>
        <a:xfrm>
          <a:off x="0" y="0"/>
          <a:ext cx="0" cy="0"/>
          <a:chOff x="0" y="0"/>
          <a:chExt cx="0" cy="0"/>
        </a:xfrm>
      </p:grpSpPr>
      <p:sp>
        <p:nvSpPr>
          <p:cNvPr id="5454" name="Google Shape;5454;g10bb8ac90bf_0_677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55" name="Google Shape;5455;g10bb8ac90bf_0_6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2" name="Shape 5462"/>
        <p:cNvGrpSpPr/>
        <p:nvPr/>
      </p:nvGrpSpPr>
      <p:grpSpPr>
        <a:xfrm>
          <a:off x="0" y="0"/>
          <a:ext cx="0" cy="0"/>
          <a:chOff x="0" y="0"/>
          <a:chExt cx="0" cy="0"/>
        </a:xfrm>
      </p:grpSpPr>
      <p:sp>
        <p:nvSpPr>
          <p:cNvPr id="5463" name="Google Shape;5463;g10bb8ac90bf_0_678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64" name="Google Shape;5464;g10bb8ac90bf_0_6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0" name="Shape 5470"/>
        <p:cNvGrpSpPr/>
        <p:nvPr/>
      </p:nvGrpSpPr>
      <p:grpSpPr>
        <a:xfrm>
          <a:off x="0" y="0"/>
          <a:ext cx="0" cy="0"/>
          <a:chOff x="0" y="0"/>
          <a:chExt cx="0" cy="0"/>
        </a:xfrm>
      </p:grpSpPr>
      <p:sp>
        <p:nvSpPr>
          <p:cNvPr id="5471" name="Google Shape;5471;g10bb8ac90bf_0_678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72" name="Google Shape;5472;g10bb8ac90bf_0_6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9" name="Shape 5479"/>
        <p:cNvGrpSpPr/>
        <p:nvPr/>
      </p:nvGrpSpPr>
      <p:grpSpPr>
        <a:xfrm>
          <a:off x="0" y="0"/>
          <a:ext cx="0" cy="0"/>
          <a:chOff x="0" y="0"/>
          <a:chExt cx="0" cy="0"/>
        </a:xfrm>
      </p:grpSpPr>
      <p:sp>
        <p:nvSpPr>
          <p:cNvPr id="5480" name="Google Shape;5480;g10bb8ac90bf_0_679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81" name="Google Shape;5481;g10bb8ac90bf_0_67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7" name="Shape 5487"/>
        <p:cNvGrpSpPr/>
        <p:nvPr/>
      </p:nvGrpSpPr>
      <p:grpSpPr>
        <a:xfrm>
          <a:off x="0" y="0"/>
          <a:ext cx="0" cy="0"/>
          <a:chOff x="0" y="0"/>
          <a:chExt cx="0" cy="0"/>
        </a:xfrm>
      </p:grpSpPr>
      <p:sp>
        <p:nvSpPr>
          <p:cNvPr id="5488" name="Google Shape;5488;g10bb8ac90bf_0_680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89" name="Google Shape;5489;g10bb8ac90bf_0_6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5" name="Shape 5495"/>
        <p:cNvGrpSpPr/>
        <p:nvPr/>
      </p:nvGrpSpPr>
      <p:grpSpPr>
        <a:xfrm>
          <a:off x="0" y="0"/>
          <a:ext cx="0" cy="0"/>
          <a:chOff x="0" y="0"/>
          <a:chExt cx="0" cy="0"/>
        </a:xfrm>
      </p:grpSpPr>
      <p:sp>
        <p:nvSpPr>
          <p:cNvPr id="5496" name="Google Shape;5496;g10f22d832d9_0_371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497" name="Google Shape;5497;g10f22d832d9_0_3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3" name="Shape 5733"/>
        <p:cNvGrpSpPr/>
        <p:nvPr/>
      </p:nvGrpSpPr>
      <p:grpSpPr>
        <a:xfrm>
          <a:off x="0" y="0"/>
          <a:ext cx="0" cy="0"/>
          <a:chOff x="0" y="0"/>
          <a:chExt cx="0" cy="0"/>
        </a:xfrm>
      </p:grpSpPr>
      <p:sp>
        <p:nvSpPr>
          <p:cNvPr id="5734" name="Google Shape;5734;g10eb76edc68_0_60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5735" name="Google Shape;5735;g10eb76edc68_0_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2" name="Shape 5972"/>
        <p:cNvGrpSpPr/>
        <p:nvPr/>
      </p:nvGrpSpPr>
      <p:grpSpPr>
        <a:xfrm>
          <a:off x="0" y="0"/>
          <a:ext cx="0" cy="0"/>
          <a:chOff x="0" y="0"/>
          <a:chExt cx="0" cy="0"/>
        </a:xfrm>
      </p:grpSpPr>
      <p:sp>
        <p:nvSpPr>
          <p:cNvPr id="5973" name="Google Shape;5973;g10eb76edc68_0_463: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74" name="Google Shape;5974;g10eb76edc68_0_46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5975" name="Google Shape;5975;g10eb76edc68_0_463: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0" name="Shape 5980"/>
        <p:cNvGrpSpPr/>
        <p:nvPr/>
      </p:nvGrpSpPr>
      <p:grpSpPr>
        <a:xfrm>
          <a:off x="0" y="0"/>
          <a:ext cx="0" cy="0"/>
          <a:chOff x="0" y="0"/>
          <a:chExt cx="0" cy="0"/>
        </a:xfrm>
      </p:grpSpPr>
      <p:sp>
        <p:nvSpPr>
          <p:cNvPr id="5981" name="Google Shape;5981;g10eb76edc68_0_470: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82" name="Google Shape;5982;g10eb76edc68_0_47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5983" name="Google Shape;5983;g10eb76edc68_0_470: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8" name="Shape 5988"/>
        <p:cNvGrpSpPr/>
        <p:nvPr/>
      </p:nvGrpSpPr>
      <p:grpSpPr>
        <a:xfrm>
          <a:off x="0" y="0"/>
          <a:ext cx="0" cy="0"/>
          <a:chOff x="0" y="0"/>
          <a:chExt cx="0" cy="0"/>
        </a:xfrm>
      </p:grpSpPr>
      <p:sp>
        <p:nvSpPr>
          <p:cNvPr id="5989" name="Google Shape;5989;g10eb76edc68_0_477: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90" name="Google Shape;5990;g10eb76edc68_0_47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5991" name="Google Shape;5991;g10eb76edc68_0_477: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 name="Shape 945"/>
        <p:cNvGrpSpPr/>
        <p:nvPr/>
      </p:nvGrpSpPr>
      <p:grpSpPr>
        <a:xfrm>
          <a:off x="0" y="0"/>
          <a:ext cx="0" cy="0"/>
          <a:chOff x="0" y="0"/>
          <a:chExt cx="0" cy="0"/>
        </a:xfrm>
      </p:grpSpPr>
      <p:sp>
        <p:nvSpPr>
          <p:cNvPr id="946" name="Google Shape;946;g10bb8ac90bf_0_4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7" name="Google Shape;947;g10bb8ac90bf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4" name="Shape 1874"/>
        <p:cNvGrpSpPr/>
        <p:nvPr/>
      </p:nvGrpSpPr>
      <p:grpSpPr>
        <a:xfrm>
          <a:off x="0" y="0"/>
          <a:ext cx="0" cy="0"/>
          <a:chOff x="0" y="0"/>
          <a:chExt cx="0" cy="0"/>
        </a:xfrm>
      </p:grpSpPr>
      <p:sp>
        <p:nvSpPr>
          <p:cNvPr id="1875" name="Google Shape;1875;g10f22d832d9_0_93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876" name="Google Shape;1876;g10f22d832d9_0_93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1877" name="Google Shape;1877;g10f22d832d9_0_93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6" name="Shape 5996"/>
        <p:cNvGrpSpPr/>
        <p:nvPr/>
      </p:nvGrpSpPr>
      <p:grpSpPr>
        <a:xfrm>
          <a:off x="0" y="0"/>
          <a:ext cx="0" cy="0"/>
          <a:chOff x="0" y="0"/>
          <a:chExt cx="0" cy="0"/>
        </a:xfrm>
      </p:grpSpPr>
      <p:sp>
        <p:nvSpPr>
          <p:cNvPr id="5997" name="Google Shape;5997;g10eb76edc68_0_484: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98" name="Google Shape;5998;g10eb76edc68_0_48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5999" name="Google Shape;5999;g10eb76edc68_0_484: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05" name="Shape 6005"/>
        <p:cNvGrpSpPr/>
        <p:nvPr/>
      </p:nvGrpSpPr>
      <p:grpSpPr>
        <a:xfrm>
          <a:off x="0" y="0"/>
          <a:ext cx="0" cy="0"/>
          <a:chOff x="0" y="0"/>
          <a:chExt cx="0" cy="0"/>
        </a:xfrm>
      </p:grpSpPr>
      <p:sp>
        <p:nvSpPr>
          <p:cNvPr id="6006" name="Google Shape;6006;g10eb76edc68_0_492: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007" name="Google Shape;6007;g10eb76edc68_0_49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6008" name="Google Shape;6008;g10eb76edc68_0_492: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13" name="Shape 6013"/>
        <p:cNvGrpSpPr/>
        <p:nvPr/>
      </p:nvGrpSpPr>
      <p:grpSpPr>
        <a:xfrm>
          <a:off x="0" y="0"/>
          <a:ext cx="0" cy="0"/>
          <a:chOff x="0" y="0"/>
          <a:chExt cx="0" cy="0"/>
        </a:xfrm>
      </p:grpSpPr>
      <p:sp>
        <p:nvSpPr>
          <p:cNvPr id="6014" name="Google Shape;6014;g10eb76edc68_0_499: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015" name="Google Shape;6015;g10eb76edc68_0_49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6016" name="Google Shape;6016;g10eb76edc68_0_499: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1" name="Shape 6021"/>
        <p:cNvGrpSpPr/>
        <p:nvPr/>
      </p:nvGrpSpPr>
      <p:grpSpPr>
        <a:xfrm>
          <a:off x="0" y="0"/>
          <a:ext cx="0" cy="0"/>
          <a:chOff x="0" y="0"/>
          <a:chExt cx="0" cy="0"/>
        </a:xfrm>
      </p:grpSpPr>
      <p:sp>
        <p:nvSpPr>
          <p:cNvPr id="6022" name="Google Shape;6022;g10eb76edc68_0_506:notes"/>
          <p:cNvSpPr/>
          <p:nvPr>
            <p:ph idx="2" type="sldImg"/>
          </p:nvPr>
        </p:nvSpPr>
        <p:spPr>
          <a:xfrm>
            <a:off x="1178738"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023" name="Google Shape;6023;g10eb76edc68_0_50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6024" name="Google Shape;6024;g10eb76edc68_0_506:notes"/>
          <p:cNvSpPr txBox="1"/>
          <p:nvPr>
            <p:ph idx="12" type="sldNum"/>
          </p:nvPr>
        </p:nvSpPr>
        <p:spPr>
          <a:xfrm>
            <a:off x="3884613" y="8685213"/>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0" name="Shape 6030"/>
        <p:cNvGrpSpPr/>
        <p:nvPr/>
      </p:nvGrpSpPr>
      <p:grpSpPr>
        <a:xfrm>
          <a:off x="0" y="0"/>
          <a:ext cx="0" cy="0"/>
          <a:chOff x="0" y="0"/>
          <a:chExt cx="0" cy="0"/>
        </a:xfrm>
      </p:grpSpPr>
      <p:sp>
        <p:nvSpPr>
          <p:cNvPr id="6031" name="Google Shape;6031;g10f22d832d9_0_395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032" name="Google Shape;6032;g10f22d832d9_0_39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8" name="Shape 6268"/>
        <p:cNvGrpSpPr/>
        <p:nvPr/>
      </p:nvGrpSpPr>
      <p:grpSpPr>
        <a:xfrm>
          <a:off x="0" y="0"/>
          <a:ext cx="0" cy="0"/>
          <a:chOff x="0" y="0"/>
          <a:chExt cx="0" cy="0"/>
        </a:xfrm>
      </p:grpSpPr>
      <p:sp>
        <p:nvSpPr>
          <p:cNvPr id="6269" name="Google Shape;6269;g10c55c92ad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g10c55c92ad1_0_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5" name="Shape 6275"/>
        <p:cNvGrpSpPr/>
        <p:nvPr/>
      </p:nvGrpSpPr>
      <p:grpSpPr>
        <a:xfrm>
          <a:off x="0" y="0"/>
          <a:ext cx="0" cy="0"/>
          <a:chOff x="0" y="0"/>
          <a:chExt cx="0" cy="0"/>
        </a:xfrm>
      </p:grpSpPr>
      <p:sp>
        <p:nvSpPr>
          <p:cNvPr id="6276" name="Google Shape;6276;g10c55c92ad1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g10c55c92ad1_0_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9" name="Shape 6299"/>
        <p:cNvGrpSpPr/>
        <p:nvPr/>
      </p:nvGrpSpPr>
      <p:grpSpPr>
        <a:xfrm>
          <a:off x="0" y="0"/>
          <a:ext cx="0" cy="0"/>
          <a:chOff x="0" y="0"/>
          <a:chExt cx="0" cy="0"/>
        </a:xfrm>
      </p:grpSpPr>
      <p:sp>
        <p:nvSpPr>
          <p:cNvPr id="6300" name="Google Shape;6300;g10c55c92ad1_0_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01" name="Google Shape;6301;g10c55c92ad1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g10c55c92ad1_0_2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6" name="Shape 6306"/>
        <p:cNvGrpSpPr/>
        <p:nvPr/>
      </p:nvGrpSpPr>
      <p:grpSpPr>
        <a:xfrm>
          <a:off x="0" y="0"/>
          <a:ext cx="0" cy="0"/>
          <a:chOff x="0" y="0"/>
          <a:chExt cx="0" cy="0"/>
        </a:xfrm>
      </p:grpSpPr>
      <p:sp>
        <p:nvSpPr>
          <p:cNvPr id="6307" name="Google Shape;6307;g10c55c92ad1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g10c55c92ad1_0_6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3" name="Shape 6313"/>
        <p:cNvGrpSpPr/>
        <p:nvPr/>
      </p:nvGrpSpPr>
      <p:grpSpPr>
        <a:xfrm>
          <a:off x="0" y="0"/>
          <a:ext cx="0" cy="0"/>
          <a:chOff x="0" y="0"/>
          <a:chExt cx="0" cy="0"/>
        </a:xfrm>
      </p:grpSpPr>
      <p:sp>
        <p:nvSpPr>
          <p:cNvPr id="6314" name="Google Shape;6314;g10c55c92ad1_0_14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15" name="Google Shape;6315;g10c55c92ad1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g10c55c92ad1_0_14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2" name="Shape 1882"/>
        <p:cNvGrpSpPr/>
        <p:nvPr/>
      </p:nvGrpSpPr>
      <p:grpSpPr>
        <a:xfrm>
          <a:off x="0" y="0"/>
          <a:ext cx="0" cy="0"/>
          <a:chOff x="0" y="0"/>
          <a:chExt cx="0" cy="0"/>
        </a:xfrm>
      </p:grpSpPr>
      <p:sp>
        <p:nvSpPr>
          <p:cNvPr id="1883" name="Google Shape;1883;g10f22d832d9_0_939: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884" name="Google Shape;1884;g10f22d832d9_0_939: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885" name="Google Shape;1885;g10f22d832d9_0_939: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0" name="Shape 6320"/>
        <p:cNvGrpSpPr/>
        <p:nvPr/>
      </p:nvGrpSpPr>
      <p:grpSpPr>
        <a:xfrm>
          <a:off x="0" y="0"/>
          <a:ext cx="0" cy="0"/>
          <a:chOff x="0" y="0"/>
          <a:chExt cx="0" cy="0"/>
        </a:xfrm>
      </p:grpSpPr>
      <p:sp>
        <p:nvSpPr>
          <p:cNvPr id="6321" name="Google Shape;6321;g10c55c92ad1_0_15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22" name="Google Shape;6322;g10c55c92ad1_0_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g10c55c92ad1_0_15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8" name="Shape 6328"/>
        <p:cNvGrpSpPr/>
        <p:nvPr/>
      </p:nvGrpSpPr>
      <p:grpSpPr>
        <a:xfrm>
          <a:off x="0" y="0"/>
          <a:ext cx="0" cy="0"/>
          <a:chOff x="0" y="0"/>
          <a:chExt cx="0" cy="0"/>
        </a:xfrm>
      </p:grpSpPr>
      <p:sp>
        <p:nvSpPr>
          <p:cNvPr id="6329" name="Google Shape;6329;g10c55c92ad1_0_16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30" name="Google Shape;6330;g10c55c92ad1_0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g10c55c92ad1_0_16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5" name="Shape 6335"/>
        <p:cNvGrpSpPr/>
        <p:nvPr/>
      </p:nvGrpSpPr>
      <p:grpSpPr>
        <a:xfrm>
          <a:off x="0" y="0"/>
          <a:ext cx="0" cy="0"/>
          <a:chOff x="0" y="0"/>
          <a:chExt cx="0" cy="0"/>
        </a:xfrm>
      </p:grpSpPr>
      <p:sp>
        <p:nvSpPr>
          <p:cNvPr id="6336" name="Google Shape;6336;g10f1ba54c56_1_2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37" name="Google Shape;6337;g10f1ba54c56_1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0" name="Shape 6340"/>
        <p:cNvGrpSpPr/>
        <p:nvPr/>
      </p:nvGrpSpPr>
      <p:grpSpPr>
        <a:xfrm>
          <a:off x="0" y="0"/>
          <a:ext cx="0" cy="0"/>
          <a:chOff x="0" y="0"/>
          <a:chExt cx="0" cy="0"/>
        </a:xfrm>
      </p:grpSpPr>
      <p:sp>
        <p:nvSpPr>
          <p:cNvPr id="6341" name="Google Shape;6341;g10c55c92ad1_0_16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42" name="Google Shape;6342;g10c55c92ad1_0_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g10c55c92ad1_0_16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8" name="Shape 6348"/>
        <p:cNvGrpSpPr/>
        <p:nvPr/>
      </p:nvGrpSpPr>
      <p:grpSpPr>
        <a:xfrm>
          <a:off x="0" y="0"/>
          <a:ext cx="0" cy="0"/>
          <a:chOff x="0" y="0"/>
          <a:chExt cx="0" cy="0"/>
        </a:xfrm>
      </p:grpSpPr>
      <p:sp>
        <p:nvSpPr>
          <p:cNvPr id="6349" name="Google Shape;6349;g10f1ba54c56_1_2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50" name="Google Shape;6350;g10f1ba54c56_1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4" name="Shape 6354"/>
        <p:cNvGrpSpPr/>
        <p:nvPr/>
      </p:nvGrpSpPr>
      <p:grpSpPr>
        <a:xfrm>
          <a:off x="0" y="0"/>
          <a:ext cx="0" cy="0"/>
          <a:chOff x="0" y="0"/>
          <a:chExt cx="0" cy="0"/>
        </a:xfrm>
      </p:grpSpPr>
      <p:sp>
        <p:nvSpPr>
          <p:cNvPr id="6355" name="Google Shape;6355;g10c55c92ad1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g10c55c92ad1_0_20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0" name="Shape 6360"/>
        <p:cNvGrpSpPr/>
        <p:nvPr/>
      </p:nvGrpSpPr>
      <p:grpSpPr>
        <a:xfrm>
          <a:off x="0" y="0"/>
          <a:ext cx="0" cy="0"/>
          <a:chOff x="0" y="0"/>
          <a:chExt cx="0" cy="0"/>
        </a:xfrm>
      </p:grpSpPr>
      <p:sp>
        <p:nvSpPr>
          <p:cNvPr id="6361" name="Google Shape;6361;g10c55c92ad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g10c55c92ad1_0_20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6" name="Shape 6366"/>
        <p:cNvGrpSpPr/>
        <p:nvPr/>
      </p:nvGrpSpPr>
      <p:grpSpPr>
        <a:xfrm>
          <a:off x="0" y="0"/>
          <a:ext cx="0" cy="0"/>
          <a:chOff x="0" y="0"/>
          <a:chExt cx="0" cy="0"/>
        </a:xfrm>
      </p:grpSpPr>
      <p:sp>
        <p:nvSpPr>
          <p:cNvPr id="6367" name="Google Shape;6367;p: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368" name="Google Shape;636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4" name="Shape 6604"/>
        <p:cNvGrpSpPr/>
        <p:nvPr/>
      </p:nvGrpSpPr>
      <p:grpSpPr>
        <a:xfrm>
          <a:off x="0" y="0"/>
          <a:ext cx="0" cy="0"/>
          <a:chOff x="0" y="0"/>
          <a:chExt cx="0" cy="0"/>
        </a:xfrm>
      </p:grpSpPr>
      <p:sp>
        <p:nvSpPr>
          <p:cNvPr id="6605" name="Google Shape;6605;g10f1ba54c56_1_35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606" name="Google Shape;6606;g10f1ba54c56_1_3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2" name="Shape 6612"/>
        <p:cNvGrpSpPr/>
        <p:nvPr/>
      </p:nvGrpSpPr>
      <p:grpSpPr>
        <a:xfrm>
          <a:off x="0" y="0"/>
          <a:ext cx="0" cy="0"/>
          <a:chOff x="0" y="0"/>
          <a:chExt cx="0" cy="0"/>
        </a:xfrm>
      </p:grpSpPr>
      <p:sp>
        <p:nvSpPr>
          <p:cNvPr id="6613" name="Google Shape;6613;g10f1ba54c56_1_36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614" name="Google Shape;6614;g10f1ba54c56_1_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0" name="Shape 1890"/>
        <p:cNvGrpSpPr/>
        <p:nvPr/>
      </p:nvGrpSpPr>
      <p:grpSpPr>
        <a:xfrm>
          <a:off x="0" y="0"/>
          <a:ext cx="0" cy="0"/>
          <a:chOff x="0" y="0"/>
          <a:chExt cx="0" cy="0"/>
        </a:xfrm>
      </p:grpSpPr>
      <p:sp>
        <p:nvSpPr>
          <p:cNvPr id="1891" name="Google Shape;1891;g10f22d832d9_0_94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892" name="Google Shape;1892;g10f22d832d9_0_94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893" name="Google Shape;1893;g10f22d832d9_0_94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8" name="Shape 6708"/>
        <p:cNvGrpSpPr/>
        <p:nvPr/>
      </p:nvGrpSpPr>
      <p:grpSpPr>
        <a:xfrm>
          <a:off x="0" y="0"/>
          <a:ext cx="0" cy="0"/>
          <a:chOff x="0" y="0"/>
          <a:chExt cx="0" cy="0"/>
        </a:xfrm>
      </p:grpSpPr>
      <p:sp>
        <p:nvSpPr>
          <p:cNvPr id="6709" name="Google Shape;6709;g10f1ba54c56_1_46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710" name="Google Shape;6710;g10f1ba54c56_1_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3" name="Shape 6713"/>
        <p:cNvGrpSpPr/>
        <p:nvPr/>
      </p:nvGrpSpPr>
      <p:grpSpPr>
        <a:xfrm>
          <a:off x="0" y="0"/>
          <a:ext cx="0" cy="0"/>
          <a:chOff x="0" y="0"/>
          <a:chExt cx="0" cy="0"/>
        </a:xfrm>
      </p:grpSpPr>
      <p:sp>
        <p:nvSpPr>
          <p:cNvPr id="6714" name="Google Shape;6714;g10f1ba54c56_1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g10f1ba54c56_1_5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0" name="Shape 6720"/>
        <p:cNvGrpSpPr/>
        <p:nvPr/>
      </p:nvGrpSpPr>
      <p:grpSpPr>
        <a:xfrm>
          <a:off x="0" y="0"/>
          <a:ext cx="0" cy="0"/>
          <a:chOff x="0" y="0"/>
          <a:chExt cx="0" cy="0"/>
        </a:xfrm>
      </p:grpSpPr>
      <p:sp>
        <p:nvSpPr>
          <p:cNvPr id="6721" name="Google Shape;6721;g10f1ba54c56_1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g10f1ba54c56_1_6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6" name="Shape 6726"/>
        <p:cNvGrpSpPr/>
        <p:nvPr/>
      </p:nvGrpSpPr>
      <p:grpSpPr>
        <a:xfrm>
          <a:off x="0" y="0"/>
          <a:ext cx="0" cy="0"/>
          <a:chOff x="0" y="0"/>
          <a:chExt cx="0" cy="0"/>
        </a:xfrm>
      </p:grpSpPr>
      <p:sp>
        <p:nvSpPr>
          <p:cNvPr id="6727" name="Google Shape;6727;g10f1ba54c56_1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g10f1ba54c56_1_6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4" name="Shape 6734"/>
        <p:cNvGrpSpPr/>
        <p:nvPr/>
      </p:nvGrpSpPr>
      <p:grpSpPr>
        <a:xfrm>
          <a:off x="0" y="0"/>
          <a:ext cx="0" cy="0"/>
          <a:chOff x="0" y="0"/>
          <a:chExt cx="0" cy="0"/>
        </a:xfrm>
      </p:grpSpPr>
      <p:sp>
        <p:nvSpPr>
          <p:cNvPr id="6735" name="Google Shape;6735;g10f1ba54c56_1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g10f1ba54c56_1_7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3" name="Shape 6743"/>
        <p:cNvGrpSpPr/>
        <p:nvPr/>
      </p:nvGrpSpPr>
      <p:grpSpPr>
        <a:xfrm>
          <a:off x="0" y="0"/>
          <a:ext cx="0" cy="0"/>
          <a:chOff x="0" y="0"/>
          <a:chExt cx="0" cy="0"/>
        </a:xfrm>
      </p:grpSpPr>
      <p:sp>
        <p:nvSpPr>
          <p:cNvPr id="6744" name="Google Shape;6744;g10f1ba54c56_1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g10f1ba54c56_1_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9" name="Shape 6749"/>
        <p:cNvGrpSpPr/>
        <p:nvPr/>
      </p:nvGrpSpPr>
      <p:grpSpPr>
        <a:xfrm>
          <a:off x="0" y="0"/>
          <a:ext cx="0" cy="0"/>
          <a:chOff x="0" y="0"/>
          <a:chExt cx="0" cy="0"/>
        </a:xfrm>
      </p:grpSpPr>
      <p:sp>
        <p:nvSpPr>
          <p:cNvPr id="6750" name="Google Shape;6750;g10f1ba54c56_1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g10f1ba54c56_1_8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6" name="Shape 6756"/>
        <p:cNvGrpSpPr/>
        <p:nvPr/>
      </p:nvGrpSpPr>
      <p:grpSpPr>
        <a:xfrm>
          <a:off x="0" y="0"/>
          <a:ext cx="0" cy="0"/>
          <a:chOff x="0" y="0"/>
          <a:chExt cx="0" cy="0"/>
        </a:xfrm>
      </p:grpSpPr>
      <p:sp>
        <p:nvSpPr>
          <p:cNvPr id="6757" name="Google Shape;6757;g10f1ba54c56_1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g10f1ba54c56_1_9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4" name="Shape 6764"/>
        <p:cNvGrpSpPr/>
        <p:nvPr/>
      </p:nvGrpSpPr>
      <p:grpSpPr>
        <a:xfrm>
          <a:off x="0" y="0"/>
          <a:ext cx="0" cy="0"/>
          <a:chOff x="0" y="0"/>
          <a:chExt cx="0" cy="0"/>
        </a:xfrm>
      </p:grpSpPr>
      <p:sp>
        <p:nvSpPr>
          <p:cNvPr id="6765" name="Google Shape;6765;g10f1ba54c56_1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g10f1ba54c56_1_10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70" name="Shape 6770"/>
        <p:cNvGrpSpPr/>
        <p:nvPr/>
      </p:nvGrpSpPr>
      <p:grpSpPr>
        <a:xfrm>
          <a:off x="0" y="0"/>
          <a:ext cx="0" cy="0"/>
          <a:chOff x="0" y="0"/>
          <a:chExt cx="0" cy="0"/>
        </a:xfrm>
      </p:grpSpPr>
      <p:sp>
        <p:nvSpPr>
          <p:cNvPr id="6771" name="Google Shape;6771;g10f1ba54c56_1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g10f1ba54c56_1_11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8" name="Shape 1898"/>
        <p:cNvGrpSpPr/>
        <p:nvPr/>
      </p:nvGrpSpPr>
      <p:grpSpPr>
        <a:xfrm>
          <a:off x="0" y="0"/>
          <a:ext cx="0" cy="0"/>
          <a:chOff x="0" y="0"/>
          <a:chExt cx="0" cy="0"/>
        </a:xfrm>
      </p:grpSpPr>
      <p:sp>
        <p:nvSpPr>
          <p:cNvPr id="1899" name="Google Shape;1899;g10f22d832d9_0_95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00" name="Google Shape;1900;g10f22d832d9_0_95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01" name="Google Shape;1901;g10f22d832d9_0_95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79" name="Shape 6779"/>
        <p:cNvGrpSpPr/>
        <p:nvPr/>
      </p:nvGrpSpPr>
      <p:grpSpPr>
        <a:xfrm>
          <a:off x="0" y="0"/>
          <a:ext cx="0" cy="0"/>
          <a:chOff x="0" y="0"/>
          <a:chExt cx="0" cy="0"/>
        </a:xfrm>
      </p:grpSpPr>
      <p:sp>
        <p:nvSpPr>
          <p:cNvPr id="6780" name="Google Shape;6780;g10f1ba54c56_1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g10f1ba54c56_1_12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5" name="Shape 6785"/>
        <p:cNvGrpSpPr/>
        <p:nvPr/>
      </p:nvGrpSpPr>
      <p:grpSpPr>
        <a:xfrm>
          <a:off x="0" y="0"/>
          <a:ext cx="0" cy="0"/>
          <a:chOff x="0" y="0"/>
          <a:chExt cx="0" cy="0"/>
        </a:xfrm>
      </p:grpSpPr>
      <p:sp>
        <p:nvSpPr>
          <p:cNvPr id="6786" name="Google Shape;6786;g10f1ba54c56_1_13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787" name="Google Shape;6787;g10f1ba54c56_1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4" name="Shape 6794"/>
        <p:cNvGrpSpPr/>
        <p:nvPr/>
      </p:nvGrpSpPr>
      <p:grpSpPr>
        <a:xfrm>
          <a:off x="0" y="0"/>
          <a:ext cx="0" cy="0"/>
          <a:chOff x="0" y="0"/>
          <a:chExt cx="0" cy="0"/>
        </a:xfrm>
      </p:grpSpPr>
      <p:sp>
        <p:nvSpPr>
          <p:cNvPr id="6795" name="Google Shape;6795;g10f1ba54c56_1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g10f1ba54c56_1_14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0" name="Shape 6800"/>
        <p:cNvGrpSpPr/>
        <p:nvPr/>
      </p:nvGrpSpPr>
      <p:grpSpPr>
        <a:xfrm>
          <a:off x="0" y="0"/>
          <a:ext cx="0" cy="0"/>
          <a:chOff x="0" y="0"/>
          <a:chExt cx="0" cy="0"/>
        </a:xfrm>
      </p:grpSpPr>
      <p:sp>
        <p:nvSpPr>
          <p:cNvPr id="6801" name="Google Shape;6801;g10f1ba54c56_1_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g10f1ba54c56_1_14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8" name="Shape 6808"/>
        <p:cNvGrpSpPr/>
        <p:nvPr/>
      </p:nvGrpSpPr>
      <p:grpSpPr>
        <a:xfrm>
          <a:off x="0" y="0"/>
          <a:ext cx="0" cy="0"/>
          <a:chOff x="0" y="0"/>
          <a:chExt cx="0" cy="0"/>
        </a:xfrm>
      </p:grpSpPr>
      <p:sp>
        <p:nvSpPr>
          <p:cNvPr id="6809" name="Google Shape;6809;g10f1ba54c56_1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g10f1ba54c56_1_15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4" name="Shape 6814"/>
        <p:cNvGrpSpPr/>
        <p:nvPr/>
      </p:nvGrpSpPr>
      <p:grpSpPr>
        <a:xfrm>
          <a:off x="0" y="0"/>
          <a:ext cx="0" cy="0"/>
          <a:chOff x="0" y="0"/>
          <a:chExt cx="0" cy="0"/>
        </a:xfrm>
      </p:grpSpPr>
      <p:sp>
        <p:nvSpPr>
          <p:cNvPr id="6815" name="Google Shape;6815;g10f1ba54c56_1_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g10f1ba54c56_1_16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1" name="Shape 6821"/>
        <p:cNvGrpSpPr/>
        <p:nvPr/>
      </p:nvGrpSpPr>
      <p:grpSpPr>
        <a:xfrm>
          <a:off x="0" y="0"/>
          <a:ext cx="0" cy="0"/>
          <a:chOff x="0" y="0"/>
          <a:chExt cx="0" cy="0"/>
        </a:xfrm>
      </p:grpSpPr>
      <p:sp>
        <p:nvSpPr>
          <p:cNvPr id="6822" name="Google Shape;6822;g10f1ba54c56_1_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g10f1ba54c56_1_1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7" name="Shape 6827"/>
        <p:cNvGrpSpPr/>
        <p:nvPr/>
      </p:nvGrpSpPr>
      <p:grpSpPr>
        <a:xfrm>
          <a:off x="0" y="0"/>
          <a:ext cx="0" cy="0"/>
          <a:chOff x="0" y="0"/>
          <a:chExt cx="0" cy="0"/>
        </a:xfrm>
      </p:grpSpPr>
      <p:sp>
        <p:nvSpPr>
          <p:cNvPr id="6828" name="Google Shape;6828;g10f1ba54c56_1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g10f1ba54c56_1_18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6" name="Shape 6836"/>
        <p:cNvGrpSpPr/>
        <p:nvPr/>
      </p:nvGrpSpPr>
      <p:grpSpPr>
        <a:xfrm>
          <a:off x="0" y="0"/>
          <a:ext cx="0" cy="0"/>
          <a:chOff x="0" y="0"/>
          <a:chExt cx="0" cy="0"/>
        </a:xfrm>
      </p:grpSpPr>
      <p:sp>
        <p:nvSpPr>
          <p:cNvPr id="6837" name="Google Shape;6837;g10f1ba54c56_1_19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838" name="Google Shape;6838;g10f1ba54c56_1_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4" name="Shape 6844"/>
        <p:cNvGrpSpPr/>
        <p:nvPr/>
      </p:nvGrpSpPr>
      <p:grpSpPr>
        <a:xfrm>
          <a:off x="0" y="0"/>
          <a:ext cx="0" cy="0"/>
          <a:chOff x="0" y="0"/>
          <a:chExt cx="0" cy="0"/>
        </a:xfrm>
      </p:grpSpPr>
      <p:sp>
        <p:nvSpPr>
          <p:cNvPr id="6845" name="Google Shape;6845;g10f1ba54c56_1_21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846" name="Google Shape;6846;g10f1ba54c56_1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g10f22d832d9_0_96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08" name="Google Shape;1908;g10f22d832d9_0_96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1909" name="Google Shape;1909;g10f22d832d9_0_96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54" name="Shape 6854"/>
        <p:cNvGrpSpPr/>
        <p:nvPr/>
      </p:nvGrpSpPr>
      <p:grpSpPr>
        <a:xfrm>
          <a:off x="0" y="0"/>
          <a:ext cx="0" cy="0"/>
          <a:chOff x="0" y="0"/>
          <a:chExt cx="0" cy="0"/>
        </a:xfrm>
      </p:grpSpPr>
      <p:sp>
        <p:nvSpPr>
          <p:cNvPr id="6855" name="Google Shape;6855;g10bb8ac90bf_0_95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856" name="Google Shape;6856;g10bb8ac90bf_0_9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3" name="Shape 6863"/>
        <p:cNvGrpSpPr/>
        <p:nvPr/>
      </p:nvGrpSpPr>
      <p:grpSpPr>
        <a:xfrm>
          <a:off x="0" y="0"/>
          <a:ext cx="0" cy="0"/>
          <a:chOff x="0" y="0"/>
          <a:chExt cx="0" cy="0"/>
        </a:xfrm>
      </p:grpSpPr>
      <p:sp>
        <p:nvSpPr>
          <p:cNvPr id="6864" name="Google Shape;6864;g10bb8ac90bf_0_958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865" name="Google Shape;6865;g10bb8ac90bf_0_95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72" name="Shape 6872"/>
        <p:cNvGrpSpPr/>
        <p:nvPr/>
      </p:nvGrpSpPr>
      <p:grpSpPr>
        <a:xfrm>
          <a:off x="0" y="0"/>
          <a:ext cx="0" cy="0"/>
          <a:chOff x="0" y="0"/>
          <a:chExt cx="0" cy="0"/>
        </a:xfrm>
      </p:grpSpPr>
      <p:sp>
        <p:nvSpPr>
          <p:cNvPr id="6873" name="Google Shape;6873;g10f22d832d9_0_419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6874" name="Google Shape;6874;g10f22d832d9_0_4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0" name="Shape 7110"/>
        <p:cNvGrpSpPr/>
        <p:nvPr/>
      </p:nvGrpSpPr>
      <p:grpSpPr>
        <a:xfrm>
          <a:off x="0" y="0"/>
          <a:ext cx="0" cy="0"/>
          <a:chOff x="0" y="0"/>
          <a:chExt cx="0" cy="0"/>
        </a:xfrm>
      </p:grpSpPr>
      <p:sp>
        <p:nvSpPr>
          <p:cNvPr id="7111" name="Google Shape;7111;g10bb8ac90bf_0_983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112" name="Google Shape;7112;g10bb8ac90bf_0_98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8" name="Shape 7348"/>
        <p:cNvGrpSpPr/>
        <p:nvPr/>
      </p:nvGrpSpPr>
      <p:grpSpPr>
        <a:xfrm>
          <a:off x="0" y="0"/>
          <a:ext cx="0" cy="0"/>
          <a:chOff x="0" y="0"/>
          <a:chExt cx="0" cy="0"/>
        </a:xfrm>
      </p:grpSpPr>
      <p:sp>
        <p:nvSpPr>
          <p:cNvPr id="7349" name="Google Shape;7349;g10bb8ac90bf_0_1006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350" name="Google Shape;7350;g10bb8ac90bf_0_100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6" name="Shape 7356"/>
        <p:cNvGrpSpPr/>
        <p:nvPr/>
      </p:nvGrpSpPr>
      <p:grpSpPr>
        <a:xfrm>
          <a:off x="0" y="0"/>
          <a:ext cx="0" cy="0"/>
          <a:chOff x="0" y="0"/>
          <a:chExt cx="0" cy="0"/>
        </a:xfrm>
      </p:grpSpPr>
      <p:sp>
        <p:nvSpPr>
          <p:cNvPr id="7357" name="Google Shape;7357;g10bb8ac90bf_0_1007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358" name="Google Shape;7358;g10bb8ac90bf_0_100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2" name="Shape 7452"/>
        <p:cNvGrpSpPr/>
        <p:nvPr/>
      </p:nvGrpSpPr>
      <p:grpSpPr>
        <a:xfrm>
          <a:off x="0" y="0"/>
          <a:ext cx="0" cy="0"/>
          <a:chOff x="0" y="0"/>
          <a:chExt cx="0" cy="0"/>
        </a:xfrm>
      </p:grpSpPr>
      <p:sp>
        <p:nvSpPr>
          <p:cNvPr id="7453" name="Google Shape;7453;g10bb8ac90bf_0_1016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454" name="Google Shape;7454;g10bb8ac90bf_0_10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6" name="Shape 7466"/>
        <p:cNvGrpSpPr/>
        <p:nvPr/>
      </p:nvGrpSpPr>
      <p:grpSpPr>
        <a:xfrm>
          <a:off x="0" y="0"/>
          <a:ext cx="0" cy="0"/>
          <a:chOff x="0" y="0"/>
          <a:chExt cx="0" cy="0"/>
        </a:xfrm>
      </p:grpSpPr>
      <p:sp>
        <p:nvSpPr>
          <p:cNvPr id="7467" name="Google Shape;7467;g10d137ff002_0_38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1200"/>
              </a:spcBef>
              <a:spcAft>
                <a:spcPts val="1200"/>
              </a:spcAft>
              <a:buClr>
                <a:schemeClr val="dk1"/>
              </a:buClr>
              <a:buSzPts val="1100"/>
              <a:buFont typeface="Arial"/>
              <a:buNone/>
            </a:pPr>
            <a:r>
              <a:t/>
            </a:r>
            <a:endParaRPr/>
          </a:p>
        </p:txBody>
      </p:sp>
      <p:sp>
        <p:nvSpPr>
          <p:cNvPr id="7468" name="Google Shape;7468;g10d137ff002_0_38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3" name="Shape 7473"/>
        <p:cNvGrpSpPr/>
        <p:nvPr/>
      </p:nvGrpSpPr>
      <p:grpSpPr>
        <a:xfrm>
          <a:off x="0" y="0"/>
          <a:ext cx="0" cy="0"/>
          <a:chOff x="0" y="0"/>
          <a:chExt cx="0" cy="0"/>
        </a:xfrm>
      </p:grpSpPr>
      <p:sp>
        <p:nvSpPr>
          <p:cNvPr id="7474" name="Google Shape;7474;g10d137ff002_0_39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475" name="Google Shape;7475;g10d137ff002_0_39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HS: chat box share</a:t>
            </a:r>
            <a:endParaRPr/>
          </a:p>
        </p:txBody>
      </p:sp>
      <p:sp>
        <p:nvSpPr>
          <p:cNvPr id="7476" name="Google Shape;7476;g10d137ff002_0_392:notes"/>
          <p:cNvSpPr txBox="1"/>
          <p:nvPr>
            <p:ph idx="12" type="sldNum"/>
          </p:nvPr>
        </p:nvSpPr>
        <p:spPr>
          <a:xfrm>
            <a:off x="3884613" y="8685213"/>
            <a:ext cx="2971800" cy="4572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rgbClr val="000000"/>
              </a:buClr>
              <a:buSzPts val="1400"/>
              <a:buFont typeface="Arial"/>
              <a:buNone/>
            </a:pPr>
            <a:fld id="{00000000-1234-1234-1234-123412341234}" type="slidenum">
              <a:rPr lang="en"/>
              <a:t>‹#›</a:t>
            </a:fld>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3" name="Shape 7483"/>
        <p:cNvGrpSpPr/>
        <p:nvPr/>
      </p:nvGrpSpPr>
      <p:grpSpPr>
        <a:xfrm>
          <a:off x="0" y="0"/>
          <a:ext cx="0" cy="0"/>
          <a:chOff x="0" y="0"/>
          <a:chExt cx="0" cy="0"/>
        </a:xfrm>
      </p:grpSpPr>
      <p:sp>
        <p:nvSpPr>
          <p:cNvPr id="7484" name="Google Shape;7484;g10d137ff002_0_40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HS</a:t>
            </a:r>
            <a:endParaRPr/>
          </a:p>
        </p:txBody>
      </p:sp>
      <p:sp>
        <p:nvSpPr>
          <p:cNvPr id="7485" name="Google Shape;7485;g10d137ff002_0_40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4" name="Shape 1914"/>
        <p:cNvGrpSpPr/>
        <p:nvPr/>
      </p:nvGrpSpPr>
      <p:grpSpPr>
        <a:xfrm>
          <a:off x="0" y="0"/>
          <a:ext cx="0" cy="0"/>
          <a:chOff x="0" y="0"/>
          <a:chExt cx="0" cy="0"/>
        </a:xfrm>
      </p:grpSpPr>
      <p:sp>
        <p:nvSpPr>
          <p:cNvPr id="1915" name="Google Shape;1915;g10f22d832d9_0_96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16" name="Google Shape;1916;g10f22d832d9_0_96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17" name="Google Shape;1917;g10f22d832d9_0_96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90" name="Shape 7490"/>
        <p:cNvGrpSpPr/>
        <p:nvPr/>
      </p:nvGrpSpPr>
      <p:grpSpPr>
        <a:xfrm>
          <a:off x="0" y="0"/>
          <a:ext cx="0" cy="0"/>
          <a:chOff x="0" y="0"/>
          <a:chExt cx="0" cy="0"/>
        </a:xfrm>
      </p:grpSpPr>
      <p:sp>
        <p:nvSpPr>
          <p:cNvPr id="7491" name="Google Shape;7491;g10d137ff002_0_40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492" name="Google Shape;7492;g10d137ff002_0_40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96" name="Shape 7496"/>
        <p:cNvGrpSpPr/>
        <p:nvPr/>
      </p:nvGrpSpPr>
      <p:grpSpPr>
        <a:xfrm>
          <a:off x="0" y="0"/>
          <a:ext cx="0" cy="0"/>
          <a:chOff x="0" y="0"/>
          <a:chExt cx="0" cy="0"/>
        </a:xfrm>
      </p:grpSpPr>
      <p:sp>
        <p:nvSpPr>
          <p:cNvPr id="7497" name="Google Shape;7497;g10d137ff002_0_41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HS</a:t>
            </a:r>
            <a:endParaRPr/>
          </a:p>
        </p:txBody>
      </p:sp>
      <p:sp>
        <p:nvSpPr>
          <p:cNvPr id="7498" name="Google Shape;7498;g10d137ff002_0_41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5" name="Shape 7505"/>
        <p:cNvGrpSpPr/>
        <p:nvPr/>
      </p:nvGrpSpPr>
      <p:grpSpPr>
        <a:xfrm>
          <a:off x="0" y="0"/>
          <a:ext cx="0" cy="0"/>
          <a:chOff x="0" y="0"/>
          <a:chExt cx="0" cy="0"/>
        </a:xfrm>
      </p:grpSpPr>
      <p:sp>
        <p:nvSpPr>
          <p:cNvPr id="7506" name="Google Shape;7506;g10d137ff002_0_61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507" name="Google Shape;7507;g10d137ff002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11" name="Shape 7511"/>
        <p:cNvGrpSpPr/>
        <p:nvPr/>
      </p:nvGrpSpPr>
      <p:grpSpPr>
        <a:xfrm>
          <a:off x="0" y="0"/>
          <a:ext cx="0" cy="0"/>
          <a:chOff x="0" y="0"/>
          <a:chExt cx="0" cy="0"/>
        </a:xfrm>
      </p:grpSpPr>
      <p:sp>
        <p:nvSpPr>
          <p:cNvPr id="7512" name="Google Shape;7512;g10d137ff002_0_42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13" name="Google Shape;7513;g10d137ff002_0_4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0" name="Shape 7520"/>
        <p:cNvGrpSpPr/>
        <p:nvPr/>
      </p:nvGrpSpPr>
      <p:grpSpPr>
        <a:xfrm>
          <a:off x="0" y="0"/>
          <a:ext cx="0" cy="0"/>
          <a:chOff x="0" y="0"/>
          <a:chExt cx="0" cy="0"/>
        </a:xfrm>
      </p:grpSpPr>
      <p:sp>
        <p:nvSpPr>
          <p:cNvPr id="7521" name="Google Shape;7521;g10d137ff002_0_4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522" name="Google Shape;7522;g10d137ff002_0_42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360"/>
              </a:spcBef>
              <a:spcAft>
                <a:spcPts val="0"/>
              </a:spcAft>
              <a:buSzPts val="1400"/>
              <a:buNone/>
            </a:pPr>
            <a:r>
              <a:rPr lang="en"/>
              <a:t>HS</a:t>
            </a:r>
            <a:endParaRPr/>
          </a:p>
        </p:txBody>
      </p:sp>
      <p:sp>
        <p:nvSpPr>
          <p:cNvPr id="7523" name="Google Shape;7523;g10d137ff002_0_428:notes"/>
          <p:cNvSpPr txBox="1"/>
          <p:nvPr>
            <p:ph idx="12" type="sldNum"/>
          </p:nvPr>
        </p:nvSpPr>
        <p:spPr>
          <a:xfrm>
            <a:off x="3884613" y="8685213"/>
            <a:ext cx="2971800" cy="457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SzPts val="1800"/>
              <a:buNone/>
            </a:pPr>
            <a:fld id="{00000000-1234-1234-1234-123412341234}" type="slidenum">
              <a:rPr b="0" i="0" lang="en" sz="1800" u="none" cap="none" strike="noStrike">
                <a:solidFill>
                  <a:schemeClr val="dk1"/>
                </a:solidFill>
                <a:latin typeface="Calibri"/>
                <a:ea typeface="Calibri"/>
                <a:cs typeface="Calibri"/>
                <a:sym typeface="Calibri"/>
              </a:rPr>
              <a:t>‹#›</a:t>
            </a:fld>
            <a:endParaRPr b="0" i="0" sz="1800" u="none" cap="none" strike="noStrike">
              <a:solidFill>
                <a:schemeClr val="dk1"/>
              </a:solidFill>
              <a:latin typeface="Calibri"/>
              <a:ea typeface="Calibri"/>
              <a:cs typeface="Calibri"/>
              <a:sym typeface="Calibri"/>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32" name="Shape 7532"/>
        <p:cNvGrpSpPr/>
        <p:nvPr/>
      </p:nvGrpSpPr>
      <p:grpSpPr>
        <a:xfrm>
          <a:off x="0" y="0"/>
          <a:ext cx="0" cy="0"/>
          <a:chOff x="0" y="0"/>
          <a:chExt cx="0" cy="0"/>
        </a:xfrm>
      </p:grpSpPr>
      <p:sp>
        <p:nvSpPr>
          <p:cNvPr id="7533" name="Google Shape;7533;g10d137ff002_0_44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34" name="Google Shape;7534;g10d137ff002_0_44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0" name="Shape 7540"/>
        <p:cNvGrpSpPr/>
        <p:nvPr/>
      </p:nvGrpSpPr>
      <p:grpSpPr>
        <a:xfrm>
          <a:off x="0" y="0"/>
          <a:ext cx="0" cy="0"/>
          <a:chOff x="0" y="0"/>
          <a:chExt cx="0" cy="0"/>
        </a:xfrm>
      </p:grpSpPr>
      <p:sp>
        <p:nvSpPr>
          <p:cNvPr id="7541" name="Google Shape;7541;g10d137ff002_0_44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42" name="Google Shape;7542;g10d137ff002_0_44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9" name="Shape 7549"/>
        <p:cNvGrpSpPr/>
        <p:nvPr/>
      </p:nvGrpSpPr>
      <p:grpSpPr>
        <a:xfrm>
          <a:off x="0" y="0"/>
          <a:ext cx="0" cy="0"/>
          <a:chOff x="0" y="0"/>
          <a:chExt cx="0" cy="0"/>
        </a:xfrm>
      </p:grpSpPr>
      <p:sp>
        <p:nvSpPr>
          <p:cNvPr id="7550" name="Google Shape;7550;g10d137ff002_0_45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51" name="Google Shape;7551;g10d137ff002_0_45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57" name="Shape 7557"/>
        <p:cNvGrpSpPr/>
        <p:nvPr/>
      </p:nvGrpSpPr>
      <p:grpSpPr>
        <a:xfrm>
          <a:off x="0" y="0"/>
          <a:ext cx="0" cy="0"/>
          <a:chOff x="0" y="0"/>
          <a:chExt cx="0" cy="0"/>
        </a:xfrm>
      </p:grpSpPr>
      <p:sp>
        <p:nvSpPr>
          <p:cNvPr id="7558" name="Google Shape;7558;g10d137ff002_0_46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59" name="Google Shape;7559;g10d137ff002_0_46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5" name="Shape 7565"/>
        <p:cNvGrpSpPr/>
        <p:nvPr/>
      </p:nvGrpSpPr>
      <p:grpSpPr>
        <a:xfrm>
          <a:off x="0" y="0"/>
          <a:ext cx="0" cy="0"/>
          <a:chOff x="0" y="0"/>
          <a:chExt cx="0" cy="0"/>
        </a:xfrm>
      </p:grpSpPr>
      <p:sp>
        <p:nvSpPr>
          <p:cNvPr id="7566" name="Google Shape;7566;g10d137ff002_0_47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67" name="Google Shape;7567;g10d137ff002_0_47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2" name="Shape 1922"/>
        <p:cNvGrpSpPr/>
        <p:nvPr/>
      </p:nvGrpSpPr>
      <p:grpSpPr>
        <a:xfrm>
          <a:off x="0" y="0"/>
          <a:ext cx="0" cy="0"/>
          <a:chOff x="0" y="0"/>
          <a:chExt cx="0" cy="0"/>
        </a:xfrm>
      </p:grpSpPr>
      <p:sp>
        <p:nvSpPr>
          <p:cNvPr id="1923" name="Google Shape;1923;g10f22d832d9_0_97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24" name="Google Shape;1924;g10f22d832d9_0_97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25" name="Google Shape;1925;g10f22d832d9_0_97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1" name="Shape 7571"/>
        <p:cNvGrpSpPr/>
        <p:nvPr/>
      </p:nvGrpSpPr>
      <p:grpSpPr>
        <a:xfrm>
          <a:off x="0" y="0"/>
          <a:ext cx="0" cy="0"/>
          <a:chOff x="0" y="0"/>
          <a:chExt cx="0" cy="0"/>
        </a:xfrm>
      </p:grpSpPr>
      <p:sp>
        <p:nvSpPr>
          <p:cNvPr id="7572" name="Google Shape;7572;g10d137ff002_0_47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HS</a:t>
            </a:r>
            <a:endParaRPr/>
          </a:p>
        </p:txBody>
      </p:sp>
      <p:sp>
        <p:nvSpPr>
          <p:cNvPr id="7573" name="Google Shape;7573;g10d137ff002_0_47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7" name="Shape 7577"/>
        <p:cNvGrpSpPr/>
        <p:nvPr/>
      </p:nvGrpSpPr>
      <p:grpSpPr>
        <a:xfrm>
          <a:off x="0" y="0"/>
          <a:ext cx="0" cy="0"/>
          <a:chOff x="0" y="0"/>
          <a:chExt cx="0" cy="0"/>
        </a:xfrm>
      </p:grpSpPr>
      <p:sp>
        <p:nvSpPr>
          <p:cNvPr id="7578" name="Google Shape;7578;g10d137ff002_0_48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79" name="Google Shape;7579;g10d137ff002_0_48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83" name="Shape 7583"/>
        <p:cNvGrpSpPr/>
        <p:nvPr/>
      </p:nvGrpSpPr>
      <p:grpSpPr>
        <a:xfrm>
          <a:off x="0" y="0"/>
          <a:ext cx="0" cy="0"/>
          <a:chOff x="0" y="0"/>
          <a:chExt cx="0" cy="0"/>
        </a:xfrm>
      </p:grpSpPr>
      <p:sp>
        <p:nvSpPr>
          <p:cNvPr id="7584" name="Google Shape;7584;g10d137ff002_0_49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85" name="Google Shape;7585;g10d137ff002_0_49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4" name="Shape 7594"/>
        <p:cNvGrpSpPr/>
        <p:nvPr/>
      </p:nvGrpSpPr>
      <p:grpSpPr>
        <a:xfrm>
          <a:off x="0" y="0"/>
          <a:ext cx="0" cy="0"/>
          <a:chOff x="0" y="0"/>
          <a:chExt cx="0" cy="0"/>
        </a:xfrm>
      </p:grpSpPr>
      <p:sp>
        <p:nvSpPr>
          <p:cNvPr id="7595" name="Google Shape;7595;g10d137ff002_0_50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596" name="Google Shape;7596;g10d137ff002_0_50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00" name="Shape 7600"/>
        <p:cNvGrpSpPr/>
        <p:nvPr/>
      </p:nvGrpSpPr>
      <p:grpSpPr>
        <a:xfrm>
          <a:off x="0" y="0"/>
          <a:ext cx="0" cy="0"/>
          <a:chOff x="0" y="0"/>
          <a:chExt cx="0" cy="0"/>
        </a:xfrm>
      </p:grpSpPr>
      <p:sp>
        <p:nvSpPr>
          <p:cNvPr id="7601" name="Google Shape;7601;g10d137ff002_0_50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t/>
            </a:r>
            <a:endParaRPr/>
          </a:p>
        </p:txBody>
      </p:sp>
      <p:sp>
        <p:nvSpPr>
          <p:cNvPr id="7602" name="Google Shape;7602;g10d137ff002_0_50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08" name="Shape 7608"/>
        <p:cNvGrpSpPr/>
        <p:nvPr/>
      </p:nvGrpSpPr>
      <p:grpSpPr>
        <a:xfrm>
          <a:off x="0" y="0"/>
          <a:ext cx="0" cy="0"/>
          <a:chOff x="0" y="0"/>
          <a:chExt cx="0" cy="0"/>
        </a:xfrm>
      </p:grpSpPr>
      <p:sp>
        <p:nvSpPr>
          <p:cNvPr id="7609" name="Google Shape;7609;g10bb8ac90bf_0_1021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610" name="Google Shape;7610;g10bb8ac90bf_0_10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7" name="Shape 7617"/>
        <p:cNvGrpSpPr/>
        <p:nvPr/>
      </p:nvGrpSpPr>
      <p:grpSpPr>
        <a:xfrm>
          <a:off x="0" y="0"/>
          <a:ext cx="0" cy="0"/>
          <a:chOff x="0" y="0"/>
          <a:chExt cx="0" cy="0"/>
        </a:xfrm>
      </p:grpSpPr>
      <p:sp>
        <p:nvSpPr>
          <p:cNvPr id="7618" name="Google Shape;7618;g10bb8ac90bf_0_1021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619" name="Google Shape;7619;g10bb8ac90bf_0_10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6" name="Shape 7626"/>
        <p:cNvGrpSpPr/>
        <p:nvPr/>
      </p:nvGrpSpPr>
      <p:grpSpPr>
        <a:xfrm>
          <a:off x="0" y="0"/>
          <a:ext cx="0" cy="0"/>
          <a:chOff x="0" y="0"/>
          <a:chExt cx="0" cy="0"/>
        </a:xfrm>
      </p:grpSpPr>
      <p:sp>
        <p:nvSpPr>
          <p:cNvPr id="7627" name="Google Shape;7627;g10f22d832d9_0_442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628" name="Google Shape;7628;g10f22d832d9_0_4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4" name="Shape 7864"/>
        <p:cNvGrpSpPr/>
        <p:nvPr/>
      </p:nvGrpSpPr>
      <p:grpSpPr>
        <a:xfrm>
          <a:off x="0" y="0"/>
          <a:ext cx="0" cy="0"/>
          <a:chOff x="0" y="0"/>
          <a:chExt cx="0" cy="0"/>
        </a:xfrm>
      </p:grpSpPr>
      <p:sp>
        <p:nvSpPr>
          <p:cNvPr id="7865" name="Google Shape;7865;g10bb8ac90bf_0_1022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7866" name="Google Shape;7866;g10bb8ac90bf_0_10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2" name="Shape 8102"/>
        <p:cNvGrpSpPr/>
        <p:nvPr/>
      </p:nvGrpSpPr>
      <p:grpSpPr>
        <a:xfrm>
          <a:off x="0" y="0"/>
          <a:ext cx="0" cy="0"/>
          <a:chOff x="0" y="0"/>
          <a:chExt cx="0" cy="0"/>
        </a:xfrm>
      </p:grpSpPr>
      <p:sp>
        <p:nvSpPr>
          <p:cNvPr id="8103" name="Google Shape;8103;g10bb8ac90bf_0_1046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104" name="Google Shape;8104;g10bb8ac90bf_0_10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0" name="Shape 1930"/>
        <p:cNvGrpSpPr/>
        <p:nvPr/>
      </p:nvGrpSpPr>
      <p:grpSpPr>
        <a:xfrm>
          <a:off x="0" y="0"/>
          <a:ext cx="0" cy="0"/>
          <a:chOff x="0" y="0"/>
          <a:chExt cx="0" cy="0"/>
        </a:xfrm>
      </p:grpSpPr>
      <p:sp>
        <p:nvSpPr>
          <p:cNvPr id="1931" name="Google Shape;1931;g10f22d832d9_0_98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32" name="Google Shape;1932;g10f22d832d9_0_98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1933" name="Google Shape;1933;g10f22d832d9_0_98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2" name="Shape 8112"/>
        <p:cNvGrpSpPr/>
        <p:nvPr/>
      </p:nvGrpSpPr>
      <p:grpSpPr>
        <a:xfrm>
          <a:off x="0" y="0"/>
          <a:ext cx="0" cy="0"/>
          <a:chOff x="0" y="0"/>
          <a:chExt cx="0" cy="0"/>
        </a:xfrm>
      </p:grpSpPr>
      <p:sp>
        <p:nvSpPr>
          <p:cNvPr id="8113" name="Google Shape;8113;g10bb8ac90bf_0_1047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114" name="Google Shape;8114;g10bb8ac90bf_0_10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9" name="Shape 8209"/>
        <p:cNvGrpSpPr/>
        <p:nvPr/>
      </p:nvGrpSpPr>
      <p:grpSpPr>
        <a:xfrm>
          <a:off x="0" y="0"/>
          <a:ext cx="0" cy="0"/>
          <a:chOff x="0" y="0"/>
          <a:chExt cx="0" cy="0"/>
        </a:xfrm>
      </p:grpSpPr>
      <p:sp>
        <p:nvSpPr>
          <p:cNvPr id="8210" name="Google Shape;8210;g10bb8ac90bf_0_1056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11" name="Google Shape;8211;g10bb8ac90bf_0_10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4" name="Shape 8224"/>
        <p:cNvGrpSpPr/>
        <p:nvPr/>
      </p:nvGrpSpPr>
      <p:grpSpPr>
        <a:xfrm>
          <a:off x="0" y="0"/>
          <a:ext cx="0" cy="0"/>
          <a:chOff x="0" y="0"/>
          <a:chExt cx="0" cy="0"/>
        </a:xfrm>
      </p:grpSpPr>
      <p:sp>
        <p:nvSpPr>
          <p:cNvPr id="8225" name="Google Shape;8225;g10bb8ac90bf_0_105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26" name="Google Shape;8226;g10bb8ac90bf_0_10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2" name="Shape 8232"/>
        <p:cNvGrpSpPr/>
        <p:nvPr/>
      </p:nvGrpSpPr>
      <p:grpSpPr>
        <a:xfrm>
          <a:off x="0" y="0"/>
          <a:ext cx="0" cy="0"/>
          <a:chOff x="0" y="0"/>
          <a:chExt cx="0" cy="0"/>
        </a:xfrm>
      </p:grpSpPr>
      <p:sp>
        <p:nvSpPr>
          <p:cNvPr id="8233" name="Google Shape;8233;g10eb76edc68_4_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34" name="Google Shape;8234;g10eb76edc68_4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9" name="Shape 8239"/>
        <p:cNvGrpSpPr/>
        <p:nvPr/>
      </p:nvGrpSpPr>
      <p:grpSpPr>
        <a:xfrm>
          <a:off x="0" y="0"/>
          <a:ext cx="0" cy="0"/>
          <a:chOff x="0" y="0"/>
          <a:chExt cx="0" cy="0"/>
        </a:xfrm>
      </p:grpSpPr>
      <p:sp>
        <p:nvSpPr>
          <p:cNvPr id="8240" name="Google Shape;8240;g10f8b613ccd_0_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41" name="Google Shape;8241;g10f8b613cc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8" name="Shape 8248"/>
        <p:cNvGrpSpPr/>
        <p:nvPr/>
      </p:nvGrpSpPr>
      <p:grpSpPr>
        <a:xfrm>
          <a:off x="0" y="0"/>
          <a:ext cx="0" cy="0"/>
          <a:chOff x="0" y="0"/>
          <a:chExt cx="0" cy="0"/>
        </a:xfrm>
      </p:grpSpPr>
      <p:sp>
        <p:nvSpPr>
          <p:cNvPr id="8249" name="Google Shape;8249;g10f8b613ccd_0_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50" name="Google Shape;8250;g10f8b613ccd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6" name="Shape 8256"/>
        <p:cNvGrpSpPr/>
        <p:nvPr/>
      </p:nvGrpSpPr>
      <p:grpSpPr>
        <a:xfrm>
          <a:off x="0" y="0"/>
          <a:ext cx="0" cy="0"/>
          <a:chOff x="0" y="0"/>
          <a:chExt cx="0" cy="0"/>
        </a:xfrm>
      </p:grpSpPr>
      <p:sp>
        <p:nvSpPr>
          <p:cNvPr id="8257" name="Google Shape;8257;g10f8b613ccd_0_1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58" name="Google Shape;8258;g10f8b613ccd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3" name="Shape 8263"/>
        <p:cNvGrpSpPr/>
        <p:nvPr/>
      </p:nvGrpSpPr>
      <p:grpSpPr>
        <a:xfrm>
          <a:off x="0" y="0"/>
          <a:ext cx="0" cy="0"/>
          <a:chOff x="0" y="0"/>
          <a:chExt cx="0" cy="0"/>
        </a:xfrm>
      </p:grpSpPr>
      <p:sp>
        <p:nvSpPr>
          <p:cNvPr id="8264" name="Google Shape;8264;g10bb8ac90bf_0_1058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65" name="Google Shape;8265;g10bb8ac90bf_0_10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5" name="Shape 8275"/>
        <p:cNvGrpSpPr/>
        <p:nvPr/>
      </p:nvGrpSpPr>
      <p:grpSpPr>
        <a:xfrm>
          <a:off x="0" y="0"/>
          <a:ext cx="0" cy="0"/>
          <a:chOff x="0" y="0"/>
          <a:chExt cx="0" cy="0"/>
        </a:xfrm>
      </p:grpSpPr>
      <p:sp>
        <p:nvSpPr>
          <p:cNvPr id="8276" name="Google Shape;8276;g10f8b613ccd_0_3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77" name="Google Shape;8277;g10f8b613ccd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2" name="Shape 8282"/>
        <p:cNvGrpSpPr/>
        <p:nvPr/>
      </p:nvGrpSpPr>
      <p:grpSpPr>
        <a:xfrm>
          <a:off x="0" y="0"/>
          <a:ext cx="0" cy="0"/>
          <a:chOff x="0" y="0"/>
          <a:chExt cx="0" cy="0"/>
        </a:xfrm>
      </p:grpSpPr>
      <p:sp>
        <p:nvSpPr>
          <p:cNvPr id="8283" name="Google Shape;8283;g10f8b613ccd_0_4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84" name="Google Shape;8284;g10f8b613ccd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8" name="Shape 1938"/>
        <p:cNvGrpSpPr/>
        <p:nvPr/>
      </p:nvGrpSpPr>
      <p:grpSpPr>
        <a:xfrm>
          <a:off x="0" y="0"/>
          <a:ext cx="0" cy="0"/>
          <a:chOff x="0" y="0"/>
          <a:chExt cx="0" cy="0"/>
        </a:xfrm>
      </p:grpSpPr>
      <p:sp>
        <p:nvSpPr>
          <p:cNvPr id="1939" name="Google Shape;1939;g10f22d832d9_0_98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40" name="Google Shape;1940;g10f22d832d9_0_98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1941" name="Google Shape;1941;g10f22d832d9_0_98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8" name="Shape 8288"/>
        <p:cNvGrpSpPr/>
        <p:nvPr/>
      </p:nvGrpSpPr>
      <p:grpSpPr>
        <a:xfrm>
          <a:off x="0" y="0"/>
          <a:ext cx="0" cy="0"/>
          <a:chOff x="0" y="0"/>
          <a:chExt cx="0" cy="0"/>
        </a:xfrm>
      </p:grpSpPr>
      <p:sp>
        <p:nvSpPr>
          <p:cNvPr id="8289" name="Google Shape;8289;g10bb8ac90bf_0_1060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90" name="Google Shape;8290;g10bb8ac90bf_0_10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7" name="Shape 8297"/>
        <p:cNvGrpSpPr/>
        <p:nvPr/>
      </p:nvGrpSpPr>
      <p:grpSpPr>
        <a:xfrm>
          <a:off x="0" y="0"/>
          <a:ext cx="0" cy="0"/>
          <a:chOff x="0" y="0"/>
          <a:chExt cx="0" cy="0"/>
        </a:xfrm>
      </p:grpSpPr>
      <p:sp>
        <p:nvSpPr>
          <p:cNvPr id="8298" name="Google Shape;8298;g10bb8ac90bf_0_1061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299" name="Google Shape;8299;g10bb8ac90bf_0_10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7" name="Shape 8307"/>
        <p:cNvGrpSpPr/>
        <p:nvPr/>
      </p:nvGrpSpPr>
      <p:grpSpPr>
        <a:xfrm>
          <a:off x="0" y="0"/>
          <a:ext cx="0" cy="0"/>
          <a:chOff x="0" y="0"/>
          <a:chExt cx="0" cy="0"/>
        </a:xfrm>
      </p:grpSpPr>
      <p:sp>
        <p:nvSpPr>
          <p:cNvPr id="8308" name="Google Shape;8308;g10bb8ac90bf_0_959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309" name="Google Shape;8309;g10bb8ac90bf_0_9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45" name="Shape 8545"/>
        <p:cNvGrpSpPr/>
        <p:nvPr/>
      </p:nvGrpSpPr>
      <p:grpSpPr>
        <a:xfrm>
          <a:off x="0" y="0"/>
          <a:ext cx="0" cy="0"/>
          <a:chOff x="0" y="0"/>
          <a:chExt cx="0" cy="0"/>
        </a:xfrm>
      </p:grpSpPr>
      <p:sp>
        <p:nvSpPr>
          <p:cNvPr id="8546" name="Google Shape;8546;g10bb8ac90bf_0_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547" name="Google Shape;8547;g10bb8ac90b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3" name="Shape 8553"/>
        <p:cNvGrpSpPr/>
        <p:nvPr/>
      </p:nvGrpSpPr>
      <p:grpSpPr>
        <a:xfrm>
          <a:off x="0" y="0"/>
          <a:ext cx="0" cy="0"/>
          <a:chOff x="0" y="0"/>
          <a:chExt cx="0" cy="0"/>
        </a:xfrm>
      </p:grpSpPr>
      <p:sp>
        <p:nvSpPr>
          <p:cNvPr id="8554" name="Google Shape;8554;gada0c19336_0_44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555" name="Google Shape;8555;gada0c19336_0_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9" name="Shape 8649"/>
        <p:cNvGrpSpPr/>
        <p:nvPr/>
      </p:nvGrpSpPr>
      <p:grpSpPr>
        <a:xfrm>
          <a:off x="0" y="0"/>
          <a:ext cx="0" cy="0"/>
          <a:chOff x="0" y="0"/>
          <a:chExt cx="0" cy="0"/>
        </a:xfrm>
      </p:grpSpPr>
      <p:sp>
        <p:nvSpPr>
          <p:cNvPr id="8650" name="Google Shape;8650;gada0c19336_0_78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651" name="Google Shape;8651;gada0c19336_0_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3" name="Shape 8663"/>
        <p:cNvGrpSpPr/>
        <p:nvPr/>
      </p:nvGrpSpPr>
      <p:grpSpPr>
        <a:xfrm>
          <a:off x="0" y="0"/>
          <a:ext cx="0" cy="0"/>
          <a:chOff x="0" y="0"/>
          <a:chExt cx="0" cy="0"/>
        </a:xfrm>
      </p:grpSpPr>
      <p:sp>
        <p:nvSpPr>
          <p:cNvPr id="8664" name="Google Shape;8664;gaf3a847976_0_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665" name="Google Shape;8665;gaf3a84797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0" name="Shape 8670"/>
        <p:cNvGrpSpPr/>
        <p:nvPr/>
      </p:nvGrpSpPr>
      <p:grpSpPr>
        <a:xfrm>
          <a:off x="0" y="0"/>
          <a:ext cx="0" cy="0"/>
          <a:chOff x="0" y="0"/>
          <a:chExt cx="0" cy="0"/>
        </a:xfrm>
      </p:grpSpPr>
      <p:sp>
        <p:nvSpPr>
          <p:cNvPr id="8671" name="Google Shape;8671;g10eb76edc68_0_84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1200"/>
              </a:spcBef>
              <a:spcAft>
                <a:spcPts val="1200"/>
              </a:spcAft>
              <a:buClr>
                <a:schemeClr val="dk1"/>
              </a:buClr>
              <a:buSzPts val="1100"/>
              <a:buFont typeface="Arial"/>
              <a:buNone/>
            </a:pPr>
            <a:r>
              <a:rPr lang="en"/>
              <a:t>Dr. Fox opens</a:t>
            </a:r>
            <a:endParaRPr/>
          </a:p>
        </p:txBody>
      </p:sp>
      <p:sp>
        <p:nvSpPr>
          <p:cNvPr id="8672" name="Google Shape;8672;g10eb76edc68_0_84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8" name="Shape 8678"/>
        <p:cNvGrpSpPr/>
        <p:nvPr/>
      </p:nvGrpSpPr>
      <p:grpSpPr>
        <a:xfrm>
          <a:off x="0" y="0"/>
          <a:ext cx="0" cy="0"/>
          <a:chOff x="0" y="0"/>
          <a:chExt cx="0" cy="0"/>
        </a:xfrm>
      </p:grpSpPr>
      <p:sp>
        <p:nvSpPr>
          <p:cNvPr id="8679" name="Google Shape;8679;g10eb76edc68_0_85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Dr. Evmenova:</a:t>
            </a:r>
            <a:endParaRPr/>
          </a:p>
          <a:p>
            <a:pPr indent="0" lvl="0" marL="0" rtl="0" algn="l">
              <a:lnSpc>
                <a:spcPct val="100000"/>
              </a:lnSpc>
              <a:spcBef>
                <a:spcPts val="360"/>
              </a:spcBef>
              <a:spcAft>
                <a:spcPts val="0"/>
              </a:spcAft>
              <a:buSzPts val="1400"/>
              <a:buNone/>
            </a:pPr>
            <a:r>
              <a:rPr lang="en"/>
              <a:t>Questions for Zoom poll - all True/False</a:t>
            </a:r>
            <a:endParaRPr/>
          </a:p>
          <a:p>
            <a:pPr indent="0" lvl="0" marL="0" rtl="0" algn="l">
              <a:lnSpc>
                <a:spcPct val="100000"/>
              </a:lnSpc>
              <a:spcBef>
                <a:spcPts val="360"/>
              </a:spcBef>
              <a:spcAft>
                <a:spcPts val="0"/>
              </a:spcAft>
              <a:buSzPts val="1400"/>
              <a:buNone/>
            </a:pPr>
            <a:r>
              <a:rPr lang="en"/>
              <a:t>I need to have a gmail account to be able to create TETE portfolio. </a:t>
            </a:r>
            <a:endParaRPr/>
          </a:p>
          <a:p>
            <a:pPr indent="0" lvl="0" marL="0" rtl="0" algn="l">
              <a:lnSpc>
                <a:spcPct val="100000"/>
              </a:lnSpc>
              <a:spcBef>
                <a:spcPts val="360"/>
              </a:spcBef>
              <a:spcAft>
                <a:spcPts val="0"/>
              </a:spcAft>
              <a:buSzPts val="1400"/>
              <a:buNone/>
            </a:pPr>
            <a:r>
              <a:rPr lang="en"/>
              <a:t>I need to create 13 different pages in my TETE portfolio.</a:t>
            </a:r>
            <a:endParaRPr/>
          </a:p>
          <a:p>
            <a:pPr indent="0" lvl="0" marL="0" rtl="0" algn="l">
              <a:lnSpc>
                <a:spcPct val="100000"/>
              </a:lnSpc>
              <a:spcBef>
                <a:spcPts val="360"/>
              </a:spcBef>
              <a:spcAft>
                <a:spcPts val="0"/>
              </a:spcAft>
              <a:buSzPts val="1400"/>
              <a:buNone/>
            </a:pPr>
            <a:r>
              <a:rPr lang="en"/>
              <a:t>My create and reflect tasks that I post in my portfolio should have a clear connection to what I learned in the module.</a:t>
            </a:r>
            <a:endParaRPr/>
          </a:p>
          <a:p>
            <a:pPr indent="0" lvl="0" marL="0" rtl="0" algn="l">
              <a:lnSpc>
                <a:spcPct val="100000"/>
              </a:lnSpc>
              <a:spcBef>
                <a:spcPts val="360"/>
              </a:spcBef>
              <a:spcAft>
                <a:spcPts val="0"/>
              </a:spcAft>
              <a:buSzPts val="1400"/>
              <a:buNone/>
            </a:pPr>
            <a:r>
              <a:rPr lang="en"/>
              <a:t>I need to simply list what I did in all my reflections.</a:t>
            </a:r>
            <a:endParaRPr/>
          </a:p>
        </p:txBody>
      </p:sp>
      <p:sp>
        <p:nvSpPr>
          <p:cNvPr id="8680" name="Google Shape;8680;g10eb76edc68_0_85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6" name="Shape 8686"/>
        <p:cNvGrpSpPr/>
        <p:nvPr/>
      </p:nvGrpSpPr>
      <p:grpSpPr>
        <a:xfrm>
          <a:off x="0" y="0"/>
          <a:ext cx="0" cy="0"/>
          <a:chOff x="0" y="0"/>
          <a:chExt cx="0" cy="0"/>
        </a:xfrm>
      </p:grpSpPr>
      <p:sp>
        <p:nvSpPr>
          <p:cNvPr id="8687" name="Google Shape;8687;g10eb76edc68_0_85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688" name="Google Shape;8688;g10eb76edc68_0_85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Dr. Fox leads; Hyunsun reports the chat box together</a:t>
            </a:r>
            <a:endParaRPr/>
          </a:p>
        </p:txBody>
      </p:sp>
      <p:sp>
        <p:nvSpPr>
          <p:cNvPr id="8689" name="Google Shape;8689;g10eb76edc68_0_858:notes"/>
          <p:cNvSpPr txBox="1"/>
          <p:nvPr>
            <p:ph idx="12" type="sldNum"/>
          </p:nvPr>
        </p:nvSpPr>
        <p:spPr>
          <a:xfrm>
            <a:off x="3884613" y="8685213"/>
            <a:ext cx="2971800" cy="4572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rgbClr val="000000"/>
              </a:buClr>
              <a:buSzPts val="1400"/>
              <a:buFont typeface="Arial"/>
              <a:buNone/>
            </a:pPr>
            <a:fld id="{00000000-1234-1234-1234-123412341234}" type="slidenum">
              <a:rPr lang="en"/>
              <a:t>‹#›</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 name="Shape 1946"/>
        <p:cNvGrpSpPr/>
        <p:nvPr/>
      </p:nvGrpSpPr>
      <p:grpSpPr>
        <a:xfrm>
          <a:off x="0" y="0"/>
          <a:ext cx="0" cy="0"/>
          <a:chOff x="0" y="0"/>
          <a:chExt cx="0" cy="0"/>
        </a:xfrm>
      </p:grpSpPr>
      <p:sp>
        <p:nvSpPr>
          <p:cNvPr id="1947" name="Google Shape;1947;g10f22d832d9_0_99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48" name="Google Shape;1948;g10f22d832d9_0_99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49" name="Google Shape;1949;g10f22d832d9_0_99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2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94" name="Shape 8694"/>
        <p:cNvGrpSpPr/>
        <p:nvPr/>
      </p:nvGrpSpPr>
      <p:grpSpPr>
        <a:xfrm>
          <a:off x="0" y="0"/>
          <a:ext cx="0" cy="0"/>
          <a:chOff x="0" y="0"/>
          <a:chExt cx="0" cy="0"/>
        </a:xfrm>
      </p:grpSpPr>
      <p:sp>
        <p:nvSpPr>
          <p:cNvPr id="8695" name="Google Shape;8695;g10eb76edc68_0_86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Dr. Fox</a:t>
            </a:r>
            <a:endParaRPr/>
          </a:p>
        </p:txBody>
      </p:sp>
      <p:sp>
        <p:nvSpPr>
          <p:cNvPr id="8696" name="Google Shape;8696;g10eb76edc68_0_86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8" name="Shape 8708"/>
        <p:cNvGrpSpPr/>
        <p:nvPr/>
      </p:nvGrpSpPr>
      <p:grpSpPr>
        <a:xfrm>
          <a:off x="0" y="0"/>
          <a:ext cx="0" cy="0"/>
          <a:chOff x="0" y="0"/>
          <a:chExt cx="0" cy="0"/>
        </a:xfrm>
      </p:grpSpPr>
      <p:sp>
        <p:nvSpPr>
          <p:cNvPr id="8709" name="Google Shape;8709;g10eb76edc68_0_87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360"/>
              </a:spcBef>
              <a:spcAft>
                <a:spcPts val="0"/>
              </a:spcAft>
              <a:buSzPts val="1400"/>
              <a:buNone/>
            </a:pPr>
            <a:r>
              <a:rPr lang="en"/>
              <a:t>Dr.Fox</a:t>
            </a:r>
            <a:endParaRPr/>
          </a:p>
          <a:p>
            <a:pPr indent="0" lvl="0" marL="0" rtl="0" algn="l">
              <a:lnSpc>
                <a:spcPct val="100000"/>
              </a:lnSpc>
              <a:spcBef>
                <a:spcPts val="360"/>
              </a:spcBef>
              <a:spcAft>
                <a:spcPts val="0"/>
              </a:spcAft>
              <a:buSzPts val="1400"/>
              <a:buNone/>
            </a:pPr>
            <a:r>
              <a:rPr lang="en"/>
              <a:t>When? Anytime, after giving directions, during the group work, while they are in activities, after finishing a task</a:t>
            </a:r>
            <a:endParaRPr/>
          </a:p>
        </p:txBody>
      </p:sp>
      <p:sp>
        <p:nvSpPr>
          <p:cNvPr id="8710" name="Google Shape;8710;g10eb76edc68_0_87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4" name="Shape 8714"/>
        <p:cNvGrpSpPr/>
        <p:nvPr/>
      </p:nvGrpSpPr>
      <p:grpSpPr>
        <a:xfrm>
          <a:off x="0" y="0"/>
          <a:ext cx="0" cy="0"/>
          <a:chOff x="0" y="0"/>
          <a:chExt cx="0" cy="0"/>
        </a:xfrm>
      </p:grpSpPr>
      <p:sp>
        <p:nvSpPr>
          <p:cNvPr id="8715" name="Google Shape;8715;g10eb76edc68_0_8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716" name="Google Shape;8716;g10eb76edc68_0_88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228600" lvl="0" marL="457200" marR="0" rtl="0" algn="l">
              <a:lnSpc>
                <a:spcPct val="100000"/>
              </a:lnSpc>
              <a:spcBef>
                <a:spcPts val="360"/>
              </a:spcBef>
              <a:spcAft>
                <a:spcPts val="0"/>
              </a:spcAft>
              <a:buSzPts val="1400"/>
              <a:buNone/>
            </a:pPr>
            <a:r>
              <a:rPr lang="en"/>
              <a:t>HS: </a:t>
            </a:r>
            <a:endParaRPr/>
          </a:p>
          <a:p>
            <a:pPr indent="-228600" lvl="0" marL="457200" marR="0" rtl="0" algn="l">
              <a:lnSpc>
                <a:spcPct val="100000"/>
              </a:lnSpc>
              <a:spcBef>
                <a:spcPts val="360"/>
              </a:spcBef>
              <a:spcAft>
                <a:spcPts val="0"/>
              </a:spcAft>
              <a:buSzPts val="1400"/>
              <a:buNone/>
            </a:pPr>
            <a:r>
              <a:t/>
            </a:r>
            <a:endParaRPr/>
          </a:p>
        </p:txBody>
      </p:sp>
      <p:sp>
        <p:nvSpPr>
          <p:cNvPr id="8717" name="Google Shape;8717;g10eb76edc68_0_883:notes"/>
          <p:cNvSpPr txBox="1"/>
          <p:nvPr>
            <p:ph idx="12" type="sldNum"/>
          </p:nvPr>
        </p:nvSpPr>
        <p:spPr>
          <a:xfrm>
            <a:off x="3884613" y="8685213"/>
            <a:ext cx="2971800" cy="457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SzPts val="1800"/>
              <a:buNone/>
            </a:pPr>
            <a:fld id="{00000000-1234-1234-1234-123412341234}" type="slidenum">
              <a:rPr b="0" i="0" lang="en" sz="1800" u="none" cap="none" strike="noStrike">
                <a:solidFill>
                  <a:schemeClr val="dk1"/>
                </a:solidFill>
                <a:latin typeface="Arial"/>
                <a:ea typeface="Arial"/>
                <a:cs typeface="Arial"/>
                <a:sym typeface="Arial"/>
              </a:rPr>
              <a:t>‹#›</a:t>
            </a:fld>
            <a:endParaRPr b="0" i="0" sz="1800" u="none" cap="none" strike="noStrike">
              <a:solidFill>
                <a:schemeClr val="dk1"/>
              </a:solidFill>
              <a:latin typeface="Arial"/>
              <a:ea typeface="Arial"/>
              <a:cs typeface="Arial"/>
              <a:sym typeface="Arial"/>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2" name="Shape 8722"/>
        <p:cNvGrpSpPr/>
        <p:nvPr/>
      </p:nvGrpSpPr>
      <p:grpSpPr>
        <a:xfrm>
          <a:off x="0" y="0"/>
          <a:ext cx="0" cy="0"/>
          <a:chOff x="0" y="0"/>
          <a:chExt cx="0" cy="0"/>
        </a:xfrm>
      </p:grpSpPr>
      <p:sp>
        <p:nvSpPr>
          <p:cNvPr id="8723" name="Google Shape;8723;g10bb8ac90bf_0_3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724" name="Google Shape;8724;g10bb8ac90bf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1" name="Shape 8731"/>
        <p:cNvGrpSpPr/>
        <p:nvPr/>
      </p:nvGrpSpPr>
      <p:grpSpPr>
        <a:xfrm>
          <a:off x="0" y="0"/>
          <a:ext cx="0" cy="0"/>
          <a:chOff x="0" y="0"/>
          <a:chExt cx="0" cy="0"/>
        </a:xfrm>
      </p:grpSpPr>
      <p:sp>
        <p:nvSpPr>
          <p:cNvPr id="8732" name="Google Shape;8732;gb0b7f0a714_0_12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733" name="Google Shape;8733;gb0b7f0a714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0" name="Shape 8740"/>
        <p:cNvGrpSpPr/>
        <p:nvPr/>
      </p:nvGrpSpPr>
      <p:grpSpPr>
        <a:xfrm>
          <a:off x="0" y="0"/>
          <a:ext cx="0" cy="0"/>
          <a:chOff x="0" y="0"/>
          <a:chExt cx="0" cy="0"/>
        </a:xfrm>
      </p:grpSpPr>
      <p:sp>
        <p:nvSpPr>
          <p:cNvPr id="8741" name="Google Shape;8741;g10bb8ac90bf_0_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742" name="Google Shape;8742;g10bb8ac90bf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9" name="Shape 8749"/>
        <p:cNvGrpSpPr/>
        <p:nvPr/>
      </p:nvGrpSpPr>
      <p:grpSpPr>
        <a:xfrm>
          <a:off x="0" y="0"/>
          <a:ext cx="0" cy="0"/>
          <a:chOff x="0" y="0"/>
          <a:chExt cx="0" cy="0"/>
        </a:xfrm>
      </p:grpSpPr>
      <p:sp>
        <p:nvSpPr>
          <p:cNvPr id="8750" name="Google Shape;8750;g10f22d832d9_0_466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751" name="Google Shape;8751;g10f22d832d9_0_4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7" name="Shape 8987"/>
        <p:cNvGrpSpPr/>
        <p:nvPr/>
      </p:nvGrpSpPr>
      <p:grpSpPr>
        <a:xfrm>
          <a:off x="0" y="0"/>
          <a:ext cx="0" cy="0"/>
          <a:chOff x="0" y="0"/>
          <a:chExt cx="0" cy="0"/>
        </a:xfrm>
      </p:grpSpPr>
      <p:sp>
        <p:nvSpPr>
          <p:cNvPr id="8988" name="Google Shape;8988;g10bb8ac90bf_0_919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8989" name="Google Shape;8989;g10bb8ac90bf_0_9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5" name="Shape 9225"/>
        <p:cNvGrpSpPr/>
        <p:nvPr/>
      </p:nvGrpSpPr>
      <p:grpSpPr>
        <a:xfrm>
          <a:off x="0" y="0"/>
          <a:ext cx="0" cy="0"/>
          <a:chOff x="0" y="0"/>
          <a:chExt cx="0" cy="0"/>
        </a:xfrm>
      </p:grpSpPr>
      <p:sp>
        <p:nvSpPr>
          <p:cNvPr id="9226" name="Google Shape;9226;g10bb8ac90bf_0_1085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227" name="Google Shape;9227;g10bb8ac90bf_0_10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4" name="Shape 9234"/>
        <p:cNvGrpSpPr/>
        <p:nvPr/>
      </p:nvGrpSpPr>
      <p:grpSpPr>
        <a:xfrm>
          <a:off x="0" y="0"/>
          <a:ext cx="0" cy="0"/>
          <a:chOff x="0" y="0"/>
          <a:chExt cx="0" cy="0"/>
        </a:xfrm>
      </p:grpSpPr>
      <p:sp>
        <p:nvSpPr>
          <p:cNvPr id="9235" name="Google Shape;9235;g10bb8ac90bf_0_1086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236" name="Google Shape;9236;g10bb8ac90bf_0_10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 name="Shape 954"/>
        <p:cNvGrpSpPr/>
        <p:nvPr/>
      </p:nvGrpSpPr>
      <p:grpSpPr>
        <a:xfrm>
          <a:off x="0" y="0"/>
          <a:ext cx="0" cy="0"/>
          <a:chOff x="0" y="0"/>
          <a:chExt cx="0" cy="0"/>
        </a:xfrm>
      </p:grpSpPr>
      <p:sp>
        <p:nvSpPr>
          <p:cNvPr id="955" name="Google Shape;955;g10bb8ac90bf_0_5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6" name="Google Shape;956;g10bb8ac90bf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10f22d832d9_0_100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56" name="Google Shape;1956;g10f22d832d9_0_100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57" name="Google Shape;1957;g10f22d832d9_0_100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0" name="Shape 9330"/>
        <p:cNvGrpSpPr/>
        <p:nvPr/>
      </p:nvGrpSpPr>
      <p:grpSpPr>
        <a:xfrm>
          <a:off x="0" y="0"/>
          <a:ext cx="0" cy="0"/>
          <a:chOff x="0" y="0"/>
          <a:chExt cx="0" cy="0"/>
        </a:xfrm>
      </p:grpSpPr>
      <p:sp>
        <p:nvSpPr>
          <p:cNvPr id="9331" name="Google Shape;9331;g10bb8ac90bf_0_1096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32" name="Google Shape;9332;g10bb8ac90bf_0_109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6" name="Shape 9346"/>
        <p:cNvGrpSpPr/>
        <p:nvPr/>
      </p:nvGrpSpPr>
      <p:grpSpPr>
        <a:xfrm>
          <a:off x="0" y="0"/>
          <a:ext cx="0" cy="0"/>
          <a:chOff x="0" y="0"/>
          <a:chExt cx="0" cy="0"/>
        </a:xfrm>
      </p:grpSpPr>
      <p:sp>
        <p:nvSpPr>
          <p:cNvPr id="9347" name="Google Shape;9347;g10bb8ac90bf_0_1097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48" name="Google Shape;9348;g10bb8ac90bf_0_10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3" name="Shape 9353"/>
        <p:cNvGrpSpPr/>
        <p:nvPr/>
      </p:nvGrpSpPr>
      <p:grpSpPr>
        <a:xfrm>
          <a:off x="0" y="0"/>
          <a:ext cx="0" cy="0"/>
          <a:chOff x="0" y="0"/>
          <a:chExt cx="0" cy="0"/>
        </a:xfrm>
      </p:grpSpPr>
      <p:sp>
        <p:nvSpPr>
          <p:cNvPr id="9354" name="Google Shape;9354;g10eee8424fb_2_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55" name="Google Shape;9355;g10eee8424fb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5" name="Shape 9375"/>
        <p:cNvGrpSpPr/>
        <p:nvPr/>
      </p:nvGrpSpPr>
      <p:grpSpPr>
        <a:xfrm>
          <a:off x="0" y="0"/>
          <a:ext cx="0" cy="0"/>
          <a:chOff x="0" y="0"/>
          <a:chExt cx="0" cy="0"/>
        </a:xfrm>
      </p:grpSpPr>
      <p:sp>
        <p:nvSpPr>
          <p:cNvPr id="9376" name="Google Shape;9376;g10eee8424fb_2_2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77" name="Google Shape;9377;g10eee8424fb_2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2" name="Shape 9382"/>
        <p:cNvGrpSpPr/>
        <p:nvPr/>
      </p:nvGrpSpPr>
      <p:grpSpPr>
        <a:xfrm>
          <a:off x="0" y="0"/>
          <a:ext cx="0" cy="0"/>
          <a:chOff x="0" y="0"/>
          <a:chExt cx="0" cy="0"/>
        </a:xfrm>
      </p:grpSpPr>
      <p:sp>
        <p:nvSpPr>
          <p:cNvPr id="9383" name="Google Shape;9383;g10eee8424fb_2_2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84" name="Google Shape;9384;g10eee8424fb_2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7" name="Shape 9387"/>
        <p:cNvGrpSpPr/>
        <p:nvPr/>
      </p:nvGrpSpPr>
      <p:grpSpPr>
        <a:xfrm>
          <a:off x="0" y="0"/>
          <a:ext cx="0" cy="0"/>
          <a:chOff x="0" y="0"/>
          <a:chExt cx="0" cy="0"/>
        </a:xfrm>
      </p:grpSpPr>
      <p:sp>
        <p:nvSpPr>
          <p:cNvPr id="9388" name="Google Shape;9388;g10eee8424fb_2_3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89" name="Google Shape;9389;g10eee8424fb_2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3" name="Shape 9393"/>
        <p:cNvGrpSpPr/>
        <p:nvPr/>
      </p:nvGrpSpPr>
      <p:grpSpPr>
        <a:xfrm>
          <a:off x="0" y="0"/>
          <a:ext cx="0" cy="0"/>
          <a:chOff x="0" y="0"/>
          <a:chExt cx="0" cy="0"/>
        </a:xfrm>
      </p:grpSpPr>
      <p:sp>
        <p:nvSpPr>
          <p:cNvPr id="9394" name="Google Shape;9394;g10eee8424fb_2_3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395" name="Google Shape;9395;g10eee8424fb_2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8" name="Shape 9398"/>
        <p:cNvGrpSpPr/>
        <p:nvPr/>
      </p:nvGrpSpPr>
      <p:grpSpPr>
        <a:xfrm>
          <a:off x="0" y="0"/>
          <a:ext cx="0" cy="0"/>
          <a:chOff x="0" y="0"/>
          <a:chExt cx="0" cy="0"/>
        </a:xfrm>
      </p:grpSpPr>
      <p:sp>
        <p:nvSpPr>
          <p:cNvPr id="9399" name="Google Shape;9399;g10eee8424fb_2_4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00" name="Google Shape;9400;g10eee8424fb_2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3" name="Shape 9403"/>
        <p:cNvGrpSpPr/>
        <p:nvPr/>
      </p:nvGrpSpPr>
      <p:grpSpPr>
        <a:xfrm>
          <a:off x="0" y="0"/>
          <a:ext cx="0" cy="0"/>
          <a:chOff x="0" y="0"/>
          <a:chExt cx="0" cy="0"/>
        </a:xfrm>
      </p:grpSpPr>
      <p:sp>
        <p:nvSpPr>
          <p:cNvPr id="9404" name="Google Shape;9404;g10eee8424fb_2_4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05" name="Google Shape;9405;g10eee8424fb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8" name="Shape 9408"/>
        <p:cNvGrpSpPr/>
        <p:nvPr/>
      </p:nvGrpSpPr>
      <p:grpSpPr>
        <a:xfrm>
          <a:off x="0" y="0"/>
          <a:ext cx="0" cy="0"/>
          <a:chOff x="0" y="0"/>
          <a:chExt cx="0" cy="0"/>
        </a:xfrm>
      </p:grpSpPr>
      <p:sp>
        <p:nvSpPr>
          <p:cNvPr id="9409" name="Google Shape;9409;g10eee8424fb_2_4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10" name="Google Shape;9410;g10eee8424fb_2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3" name="Shape 1963"/>
        <p:cNvGrpSpPr/>
        <p:nvPr/>
      </p:nvGrpSpPr>
      <p:grpSpPr>
        <a:xfrm>
          <a:off x="0" y="0"/>
          <a:ext cx="0" cy="0"/>
          <a:chOff x="0" y="0"/>
          <a:chExt cx="0" cy="0"/>
        </a:xfrm>
      </p:grpSpPr>
      <p:sp>
        <p:nvSpPr>
          <p:cNvPr id="1964" name="Google Shape;1964;g10f22d832d9_0_101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65" name="Google Shape;1965;g10f22d832d9_0_101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66" name="Google Shape;1966;g10f22d832d9_0_101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5" name="Shape 9415"/>
        <p:cNvGrpSpPr/>
        <p:nvPr/>
      </p:nvGrpSpPr>
      <p:grpSpPr>
        <a:xfrm>
          <a:off x="0" y="0"/>
          <a:ext cx="0" cy="0"/>
          <a:chOff x="0" y="0"/>
          <a:chExt cx="0" cy="0"/>
        </a:xfrm>
      </p:grpSpPr>
      <p:sp>
        <p:nvSpPr>
          <p:cNvPr id="9416" name="Google Shape;9416;g10eee8424fb_2_5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17" name="Google Shape;9417;g10eee8424fb_2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1" name="Shape 9421"/>
        <p:cNvGrpSpPr/>
        <p:nvPr/>
      </p:nvGrpSpPr>
      <p:grpSpPr>
        <a:xfrm>
          <a:off x="0" y="0"/>
          <a:ext cx="0" cy="0"/>
          <a:chOff x="0" y="0"/>
          <a:chExt cx="0" cy="0"/>
        </a:xfrm>
      </p:grpSpPr>
      <p:sp>
        <p:nvSpPr>
          <p:cNvPr id="9422" name="Google Shape;9422;g10eee8424fb_2_5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23" name="Google Shape;9423;g10eee8424fb_2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8" name="Shape 9428"/>
        <p:cNvGrpSpPr/>
        <p:nvPr/>
      </p:nvGrpSpPr>
      <p:grpSpPr>
        <a:xfrm>
          <a:off x="0" y="0"/>
          <a:ext cx="0" cy="0"/>
          <a:chOff x="0" y="0"/>
          <a:chExt cx="0" cy="0"/>
        </a:xfrm>
      </p:grpSpPr>
      <p:sp>
        <p:nvSpPr>
          <p:cNvPr id="9429" name="Google Shape;9429;g10eee8424fb_2_6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30" name="Google Shape;9430;g10eee8424fb_2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4" name="Shape 9434"/>
        <p:cNvGrpSpPr/>
        <p:nvPr/>
      </p:nvGrpSpPr>
      <p:grpSpPr>
        <a:xfrm>
          <a:off x="0" y="0"/>
          <a:ext cx="0" cy="0"/>
          <a:chOff x="0" y="0"/>
          <a:chExt cx="0" cy="0"/>
        </a:xfrm>
      </p:grpSpPr>
      <p:sp>
        <p:nvSpPr>
          <p:cNvPr id="9435" name="Google Shape;9435;g10eee8424fb_2_7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36" name="Google Shape;9436;g10eee8424fb_2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1" name="Shape 9441"/>
        <p:cNvGrpSpPr/>
        <p:nvPr/>
      </p:nvGrpSpPr>
      <p:grpSpPr>
        <a:xfrm>
          <a:off x="0" y="0"/>
          <a:ext cx="0" cy="0"/>
          <a:chOff x="0" y="0"/>
          <a:chExt cx="0" cy="0"/>
        </a:xfrm>
      </p:grpSpPr>
      <p:sp>
        <p:nvSpPr>
          <p:cNvPr id="9442" name="Google Shape;9442;g10eee8424fb_2_7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43" name="Google Shape;9443;g10eee8424fb_2_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0" name="Shape 9450"/>
        <p:cNvGrpSpPr/>
        <p:nvPr/>
      </p:nvGrpSpPr>
      <p:grpSpPr>
        <a:xfrm>
          <a:off x="0" y="0"/>
          <a:ext cx="0" cy="0"/>
          <a:chOff x="0" y="0"/>
          <a:chExt cx="0" cy="0"/>
        </a:xfrm>
      </p:grpSpPr>
      <p:sp>
        <p:nvSpPr>
          <p:cNvPr id="9451" name="Google Shape;9451;g10eee8424fb_2_8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52" name="Google Shape;9452;g10eee8424fb_2_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6" name="Shape 9456"/>
        <p:cNvGrpSpPr/>
        <p:nvPr/>
      </p:nvGrpSpPr>
      <p:grpSpPr>
        <a:xfrm>
          <a:off x="0" y="0"/>
          <a:ext cx="0" cy="0"/>
          <a:chOff x="0" y="0"/>
          <a:chExt cx="0" cy="0"/>
        </a:xfrm>
      </p:grpSpPr>
      <p:sp>
        <p:nvSpPr>
          <p:cNvPr id="9457" name="Google Shape;9457;g10eee8424fb_2_8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58" name="Google Shape;9458;g10eee8424fb_2_8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3" name="Shape 9463"/>
        <p:cNvGrpSpPr/>
        <p:nvPr/>
      </p:nvGrpSpPr>
      <p:grpSpPr>
        <a:xfrm>
          <a:off x="0" y="0"/>
          <a:ext cx="0" cy="0"/>
          <a:chOff x="0" y="0"/>
          <a:chExt cx="0" cy="0"/>
        </a:xfrm>
      </p:grpSpPr>
      <p:sp>
        <p:nvSpPr>
          <p:cNvPr id="9464" name="Google Shape;9464;g10eee8424fb_2_9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65" name="Google Shape;9465;g10eee8424fb_2_9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0" name="Shape 9470"/>
        <p:cNvGrpSpPr/>
        <p:nvPr/>
      </p:nvGrpSpPr>
      <p:grpSpPr>
        <a:xfrm>
          <a:off x="0" y="0"/>
          <a:ext cx="0" cy="0"/>
          <a:chOff x="0" y="0"/>
          <a:chExt cx="0" cy="0"/>
        </a:xfrm>
      </p:grpSpPr>
      <p:sp>
        <p:nvSpPr>
          <p:cNvPr id="9471" name="Google Shape;9471;g10eee8424fb_2_10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472" name="Google Shape;9472;g10eee8424fb_2_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5" name="Shape 9475"/>
        <p:cNvGrpSpPr/>
        <p:nvPr/>
      </p:nvGrpSpPr>
      <p:grpSpPr>
        <a:xfrm>
          <a:off x="0" y="0"/>
          <a:ext cx="0" cy="0"/>
          <a:chOff x="0" y="0"/>
          <a:chExt cx="0" cy="0"/>
        </a:xfrm>
      </p:grpSpPr>
      <p:sp>
        <p:nvSpPr>
          <p:cNvPr id="9476" name="Google Shape;9476;g10eee8424fb_2_10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77" name="Google Shape;9477;g10eee8424fb_2_10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2" name="Shape 1972"/>
        <p:cNvGrpSpPr/>
        <p:nvPr/>
      </p:nvGrpSpPr>
      <p:grpSpPr>
        <a:xfrm>
          <a:off x="0" y="0"/>
          <a:ext cx="0" cy="0"/>
          <a:chOff x="0" y="0"/>
          <a:chExt cx="0" cy="0"/>
        </a:xfrm>
      </p:grpSpPr>
      <p:sp>
        <p:nvSpPr>
          <p:cNvPr id="1973" name="Google Shape;1973;g10f22d832d9_0_101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74" name="Google Shape;1974;g10f22d832d9_0_101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75" name="Google Shape;1975;g10f22d832d9_0_101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3" name="Shape 9483"/>
        <p:cNvGrpSpPr/>
        <p:nvPr/>
      </p:nvGrpSpPr>
      <p:grpSpPr>
        <a:xfrm>
          <a:off x="0" y="0"/>
          <a:ext cx="0" cy="0"/>
          <a:chOff x="0" y="0"/>
          <a:chExt cx="0" cy="0"/>
        </a:xfrm>
      </p:grpSpPr>
      <p:sp>
        <p:nvSpPr>
          <p:cNvPr id="9484" name="Google Shape;9484;g10eee8424fb_2_11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85" name="Google Shape;9485;g10eee8424fb_2_1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93" name="Shape 9493"/>
        <p:cNvGrpSpPr/>
        <p:nvPr/>
      </p:nvGrpSpPr>
      <p:grpSpPr>
        <a:xfrm>
          <a:off x="0" y="0"/>
          <a:ext cx="0" cy="0"/>
          <a:chOff x="0" y="0"/>
          <a:chExt cx="0" cy="0"/>
        </a:xfrm>
      </p:grpSpPr>
      <p:sp>
        <p:nvSpPr>
          <p:cNvPr id="9494" name="Google Shape;9494;g10eee8424fb_2_1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95" name="Google Shape;9495;g10eee8424fb_2_1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4" name="Shape 9504"/>
        <p:cNvGrpSpPr/>
        <p:nvPr/>
      </p:nvGrpSpPr>
      <p:grpSpPr>
        <a:xfrm>
          <a:off x="0" y="0"/>
          <a:ext cx="0" cy="0"/>
          <a:chOff x="0" y="0"/>
          <a:chExt cx="0" cy="0"/>
        </a:xfrm>
      </p:grpSpPr>
      <p:sp>
        <p:nvSpPr>
          <p:cNvPr id="9505" name="Google Shape;9505;g10eee8424fb_2_13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06" name="Google Shape;9506;g10eee8424fb_2_1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0" name="Shape 9510"/>
        <p:cNvGrpSpPr/>
        <p:nvPr/>
      </p:nvGrpSpPr>
      <p:grpSpPr>
        <a:xfrm>
          <a:off x="0" y="0"/>
          <a:ext cx="0" cy="0"/>
          <a:chOff x="0" y="0"/>
          <a:chExt cx="0" cy="0"/>
        </a:xfrm>
      </p:grpSpPr>
      <p:sp>
        <p:nvSpPr>
          <p:cNvPr id="9511" name="Google Shape;9511;g10eee8424fb_2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g10eee8424fb_2_13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7" name="Shape 9517"/>
        <p:cNvGrpSpPr/>
        <p:nvPr/>
      </p:nvGrpSpPr>
      <p:grpSpPr>
        <a:xfrm>
          <a:off x="0" y="0"/>
          <a:ext cx="0" cy="0"/>
          <a:chOff x="0" y="0"/>
          <a:chExt cx="0" cy="0"/>
        </a:xfrm>
      </p:grpSpPr>
      <p:sp>
        <p:nvSpPr>
          <p:cNvPr id="9518" name="Google Shape;9518;g10eee8424fb_2_14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19" name="Google Shape;9519;g10eee8424fb_2_1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3" name="Shape 9523"/>
        <p:cNvGrpSpPr/>
        <p:nvPr/>
      </p:nvGrpSpPr>
      <p:grpSpPr>
        <a:xfrm>
          <a:off x="0" y="0"/>
          <a:ext cx="0" cy="0"/>
          <a:chOff x="0" y="0"/>
          <a:chExt cx="0" cy="0"/>
        </a:xfrm>
      </p:grpSpPr>
      <p:sp>
        <p:nvSpPr>
          <p:cNvPr id="9524" name="Google Shape;9524;g10eee8424fb_2_14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25" name="Google Shape;9525;g10eee8424fb_2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9" name="Shape 9529"/>
        <p:cNvGrpSpPr/>
        <p:nvPr/>
      </p:nvGrpSpPr>
      <p:grpSpPr>
        <a:xfrm>
          <a:off x="0" y="0"/>
          <a:ext cx="0" cy="0"/>
          <a:chOff x="0" y="0"/>
          <a:chExt cx="0" cy="0"/>
        </a:xfrm>
      </p:grpSpPr>
      <p:sp>
        <p:nvSpPr>
          <p:cNvPr id="9530" name="Google Shape;9530;g10eee8424fb_2_15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31" name="Google Shape;9531;g10eee8424fb_2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37" name="Shape 9537"/>
        <p:cNvGrpSpPr/>
        <p:nvPr/>
      </p:nvGrpSpPr>
      <p:grpSpPr>
        <a:xfrm>
          <a:off x="0" y="0"/>
          <a:ext cx="0" cy="0"/>
          <a:chOff x="0" y="0"/>
          <a:chExt cx="0" cy="0"/>
        </a:xfrm>
      </p:grpSpPr>
      <p:sp>
        <p:nvSpPr>
          <p:cNvPr id="9538" name="Google Shape;9538;g10eee8424fb_2_15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39" name="Google Shape;9539;g10eee8424fb_2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4" name="Shape 9544"/>
        <p:cNvGrpSpPr/>
        <p:nvPr/>
      </p:nvGrpSpPr>
      <p:grpSpPr>
        <a:xfrm>
          <a:off x="0" y="0"/>
          <a:ext cx="0" cy="0"/>
          <a:chOff x="0" y="0"/>
          <a:chExt cx="0" cy="0"/>
        </a:xfrm>
      </p:grpSpPr>
      <p:sp>
        <p:nvSpPr>
          <p:cNvPr id="9545" name="Google Shape;9545;g10eee8424fb_2_16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46" name="Google Shape;9546;g10eee8424fb_2_1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0" name="Shape 9550"/>
        <p:cNvGrpSpPr/>
        <p:nvPr/>
      </p:nvGrpSpPr>
      <p:grpSpPr>
        <a:xfrm>
          <a:off x="0" y="0"/>
          <a:ext cx="0" cy="0"/>
          <a:chOff x="0" y="0"/>
          <a:chExt cx="0" cy="0"/>
        </a:xfrm>
      </p:grpSpPr>
      <p:sp>
        <p:nvSpPr>
          <p:cNvPr id="9551" name="Google Shape;9551;g10eee8424fb_2_22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52" name="Google Shape;9552;g10eee8424fb_2_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0" name="Shape 1980"/>
        <p:cNvGrpSpPr/>
        <p:nvPr/>
      </p:nvGrpSpPr>
      <p:grpSpPr>
        <a:xfrm>
          <a:off x="0" y="0"/>
          <a:ext cx="0" cy="0"/>
          <a:chOff x="0" y="0"/>
          <a:chExt cx="0" cy="0"/>
        </a:xfrm>
      </p:grpSpPr>
      <p:sp>
        <p:nvSpPr>
          <p:cNvPr id="1981" name="Google Shape;1981;g10f22d832d9_0_102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82" name="Google Shape;1982;g10f22d832d9_0_102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83" name="Google Shape;1983;g10f22d832d9_0_102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0" name="Shape 9560"/>
        <p:cNvGrpSpPr/>
        <p:nvPr/>
      </p:nvGrpSpPr>
      <p:grpSpPr>
        <a:xfrm>
          <a:off x="0" y="0"/>
          <a:ext cx="0" cy="0"/>
          <a:chOff x="0" y="0"/>
          <a:chExt cx="0" cy="0"/>
        </a:xfrm>
      </p:grpSpPr>
      <p:sp>
        <p:nvSpPr>
          <p:cNvPr id="9561" name="Google Shape;9561;g10f22d832d9_0_490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562" name="Google Shape;9562;g10f22d832d9_0_4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8" name="Shape 9798"/>
        <p:cNvGrpSpPr/>
        <p:nvPr/>
      </p:nvGrpSpPr>
      <p:grpSpPr>
        <a:xfrm>
          <a:off x="0" y="0"/>
          <a:ext cx="0" cy="0"/>
          <a:chOff x="0" y="0"/>
          <a:chExt cx="0" cy="0"/>
        </a:xfrm>
      </p:grpSpPr>
      <p:sp>
        <p:nvSpPr>
          <p:cNvPr id="9799" name="Google Shape;9799;g10bb8ac90bf_0_1101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800" name="Google Shape;9800;g10bb8ac90bf_0_110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36" name="Shape 10036"/>
        <p:cNvGrpSpPr/>
        <p:nvPr/>
      </p:nvGrpSpPr>
      <p:grpSpPr>
        <a:xfrm>
          <a:off x="0" y="0"/>
          <a:ext cx="0" cy="0"/>
          <a:chOff x="0" y="0"/>
          <a:chExt cx="0" cy="0"/>
        </a:xfrm>
      </p:grpSpPr>
      <p:sp>
        <p:nvSpPr>
          <p:cNvPr id="10037" name="Google Shape;10037;g10bb8ac90bf_0_1125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038" name="Google Shape;10038;g10bb8ac90bf_0_11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4" name="Shape 10044"/>
        <p:cNvGrpSpPr/>
        <p:nvPr/>
      </p:nvGrpSpPr>
      <p:grpSpPr>
        <a:xfrm>
          <a:off x="0" y="0"/>
          <a:ext cx="0" cy="0"/>
          <a:chOff x="0" y="0"/>
          <a:chExt cx="0" cy="0"/>
        </a:xfrm>
      </p:grpSpPr>
      <p:sp>
        <p:nvSpPr>
          <p:cNvPr id="10045" name="Google Shape;10045;g10bb8ac90bf_0_1126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046" name="Google Shape;10046;g10bb8ac90bf_0_11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0" name="Shape 10140"/>
        <p:cNvGrpSpPr/>
        <p:nvPr/>
      </p:nvGrpSpPr>
      <p:grpSpPr>
        <a:xfrm>
          <a:off x="0" y="0"/>
          <a:ext cx="0" cy="0"/>
          <a:chOff x="0" y="0"/>
          <a:chExt cx="0" cy="0"/>
        </a:xfrm>
      </p:grpSpPr>
      <p:sp>
        <p:nvSpPr>
          <p:cNvPr id="10141" name="Google Shape;10141;g10bb8ac90bf_0_1135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142" name="Google Shape;10142;g10bb8ac90bf_0_11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3" name="Shape 10153"/>
        <p:cNvGrpSpPr/>
        <p:nvPr/>
      </p:nvGrpSpPr>
      <p:grpSpPr>
        <a:xfrm>
          <a:off x="0" y="0"/>
          <a:ext cx="0" cy="0"/>
          <a:chOff x="0" y="0"/>
          <a:chExt cx="0" cy="0"/>
        </a:xfrm>
      </p:grpSpPr>
      <p:sp>
        <p:nvSpPr>
          <p:cNvPr id="10154" name="Google Shape;10154;g10bb8ac90bf_0_1136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155" name="Google Shape;10155;g10bb8ac90bf_0_11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0" name="Shape 10160"/>
        <p:cNvGrpSpPr/>
        <p:nvPr/>
      </p:nvGrpSpPr>
      <p:grpSpPr>
        <a:xfrm>
          <a:off x="0" y="0"/>
          <a:ext cx="0" cy="0"/>
          <a:chOff x="0" y="0"/>
          <a:chExt cx="0" cy="0"/>
        </a:xfrm>
      </p:grpSpPr>
      <p:sp>
        <p:nvSpPr>
          <p:cNvPr id="10161" name="Google Shape;10161;g10bb8ac90bf_0_1137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162" name="Google Shape;10162;g10bb8ac90bf_0_11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9" name="Shape 10169"/>
        <p:cNvGrpSpPr/>
        <p:nvPr/>
      </p:nvGrpSpPr>
      <p:grpSpPr>
        <a:xfrm>
          <a:off x="0" y="0"/>
          <a:ext cx="0" cy="0"/>
          <a:chOff x="0" y="0"/>
          <a:chExt cx="0" cy="0"/>
        </a:xfrm>
      </p:grpSpPr>
      <p:sp>
        <p:nvSpPr>
          <p:cNvPr id="10170" name="Google Shape;10170;g10f8b61349a_1_2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1200"/>
              </a:spcBef>
              <a:spcAft>
                <a:spcPts val="1200"/>
              </a:spcAft>
              <a:buClr>
                <a:schemeClr val="dk1"/>
              </a:buClr>
              <a:buSzPts val="1100"/>
              <a:buFont typeface="Arial"/>
              <a:buNone/>
            </a:pPr>
            <a:r>
              <a:t/>
            </a:r>
            <a:endParaRPr/>
          </a:p>
        </p:txBody>
      </p:sp>
      <p:sp>
        <p:nvSpPr>
          <p:cNvPr id="10171" name="Google Shape;10171;g10f8b61349a_1_271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76" name="Shape 10176"/>
        <p:cNvGrpSpPr/>
        <p:nvPr/>
      </p:nvGrpSpPr>
      <p:grpSpPr>
        <a:xfrm>
          <a:off x="0" y="0"/>
          <a:ext cx="0" cy="0"/>
          <a:chOff x="0" y="0"/>
          <a:chExt cx="0" cy="0"/>
        </a:xfrm>
      </p:grpSpPr>
      <p:sp>
        <p:nvSpPr>
          <p:cNvPr id="10177" name="Google Shape;10177;g10f8b61349a_1_272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178" name="Google Shape;10178;g10f8b61349a_1_2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Reading says “non-traditional”, but another way to think of these types of questions is to think of them as “interactive” student responses. </a:t>
            </a:r>
            <a:endParaRPr/>
          </a:p>
        </p:txBody>
      </p:sp>
      <p:sp>
        <p:nvSpPr>
          <p:cNvPr id="10179" name="Google Shape;10179;g10f8b61349a_1_272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5" name="Shape 10185"/>
        <p:cNvGrpSpPr/>
        <p:nvPr/>
      </p:nvGrpSpPr>
      <p:grpSpPr>
        <a:xfrm>
          <a:off x="0" y="0"/>
          <a:ext cx="0" cy="0"/>
          <a:chOff x="0" y="0"/>
          <a:chExt cx="0" cy="0"/>
        </a:xfrm>
      </p:grpSpPr>
      <p:sp>
        <p:nvSpPr>
          <p:cNvPr id="10186" name="Google Shape;10186;g10f8b61349a_1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g10f8b61349a_1_273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9" name="Shape 1989"/>
        <p:cNvGrpSpPr/>
        <p:nvPr/>
      </p:nvGrpSpPr>
      <p:grpSpPr>
        <a:xfrm>
          <a:off x="0" y="0"/>
          <a:ext cx="0" cy="0"/>
          <a:chOff x="0" y="0"/>
          <a:chExt cx="0" cy="0"/>
        </a:xfrm>
      </p:grpSpPr>
      <p:sp>
        <p:nvSpPr>
          <p:cNvPr id="1990" name="Google Shape;1990;g10f22d832d9_0_103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91" name="Google Shape;1991;g10f22d832d9_0_103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1992" name="Google Shape;1992;g10f22d832d9_0_103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9" name="Shape 10199"/>
        <p:cNvGrpSpPr/>
        <p:nvPr/>
      </p:nvGrpSpPr>
      <p:grpSpPr>
        <a:xfrm>
          <a:off x="0" y="0"/>
          <a:ext cx="0" cy="0"/>
          <a:chOff x="0" y="0"/>
          <a:chExt cx="0" cy="0"/>
        </a:xfrm>
      </p:grpSpPr>
      <p:sp>
        <p:nvSpPr>
          <p:cNvPr id="10200" name="Google Shape;10200;g10f8b61349a_1_27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g10f8b61349a_1_274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7" name="Shape 10207"/>
        <p:cNvGrpSpPr/>
        <p:nvPr/>
      </p:nvGrpSpPr>
      <p:grpSpPr>
        <a:xfrm>
          <a:off x="0" y="0"/>
          <a:ext cx="0" cy="0"/>
          <a:chOff x="0" y="0"/>
          <a:chExt cx="0" cy="0"/>
        </a:xfrm>
      </p:grpSpPr>
      <p:sp>
        <p:nvSpPr>
          <p:cNvPr id="10208" name="Google Shape;10208;g10f8b61349a_1_275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209" name="Google Shape;10209;g10f8b61349a_1_2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g10f8b61349a_1_275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7" name="Shape 10217"/>
        <p:cNvGrpSpPr/>
        <p:nvPr/>
      </p:nvGrpSpPr>
      <p:grpSpPr>
        <a:xfrm>
          <a:off x="0" y="0"/>
          <a:ext cx="0" cy="0"/>
          <a:chOff x="0" y="0"/>
          <a:chExt cx="0" cy="0"/>
        </a:xfrm>
      </p:grpSpPr>
      <p:sp>
        <p:nvSpPr>
          <p:cNvPr id="10218" name="Google Shape;10218;g10f8b61349a_1_2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g10f8b61349a_1_275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3" name="Shape 10223"/>
        <p:cNvGrpSpPr/>
        <p:nvPr/>
      </p:nvGrpSpPr>
      <p:grpSpPr>
        <a:xfrm>
          <a:off x="0" y="0"/>
          <a:ext cx="0" cy="0"/>
          <a:chOff x="0" y="0"/>
          <a:chExt cx="0" cy="0"/>
        </a:xfrm>
      </p:grpSpPr>
      <p:sp>
        <p:nvSpPr>
          <p:cNvPr id="10224" name="Google Shape;10224;g10f8b61349a_1_2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Bring up notions of teaching English through English, WHY it’s important to plan for this (it won’t just happen), </a:t>
            </a:r>
            <a:endParaRPr/>
          </a:p>
        </p:txBody>
      </p:sp>
      <p:sp>
        <p:nvSpPr>
          <p:cNvPr id="10225" name="Google Shape;10225;g10f8b61349a_1_276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9" name="Shape 10229"/>
        <p:cNvGrpSpPr/>
        <p:nvPr/>
      </p:nvGrpSpPr>
      <p:grpSpPr>
        <a:xfrm>
          <a:off x="0" y="0"/>
          <a:ext cx="0" cy="0"/>
          <a:chOff x="0" y="0"/>
          <a:chExt cx="0" cy="0"/>
        </a:xfrm>
      </p:grpSpPr>
      <p:sp>
        <p:nvSpPr>
          <p:cNvPr id="10230" name="Google Shape;10230;g10f8b61349a_1_2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g10f8b61349a_1_27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35" name="Shape 10235"/>
        <p:cNvGrpSpPr/>
        <p:nvPr/>
      </p:nvGrpSpPr>
      <p:grpSpPr>
        <a:xfrm>
          <a:off x="0" y="0"/>
          <a:ext cx="0" cy="0"/>
          <a:chOff x="0" y="0"/>
          <a:chExt cx="0" cy="0"/>
        </a:xfrm>
      </p:grpSpPr>
      <p:sp>
        <p:nvSpPr>
          <p:cNvPr id="10236" name="Google Shape;10236;g10f8b61349a_1_2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g10f8b61349a_1_277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2" name="Shape 10242"/>
        <p:cNvGrpSpPr/>
        <p:nvPr/>
      </p:nvGrpSpPr>
      <p:grpSpPr>
        <a:xfrm>
          <a:off x="0" y="0"/>
          <a:ext cx="0" cy="0"/>
          <a:chOff x="0" y="0"/>
          <a:chExt cx="0" cy="0"/>
        </a:xfrm>
      </p:grpSpPr>
      <p:sp>
        <p:nvSpPr>
          <p:cNvPr id="10243" name="Google Shape;10243;g10f8b61349a_1_27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g10f8b61349a_1_278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0" name="Shape 10250"/>
        <p:cNvGrpSpPr/>
        <p:nvPr/>
      </p:nvGrpSpPr>
      <p:grpSpPr>
        <a:xfrm>
          <a:off x="0" y="0"/>
          <a:ext cx="0" cy="0"/>
          <a:chOff x="0" y="0"/>
          <a:chExt cx="0" cy="0"/>
        </a:xfrm>
      </p:grpSpPr>
      <p:sp>
        <p:nvSpPr>
          <p:cNvPr id="10251" name="Google Shape;10251;g10f8b61349a_1_2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g10f8b61349a_1_278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8" name="Shape 10258"/>
        <p:cNvGrpSpPr/>
        <p:nvPr/>
      </p:nvGrpSpPr>
      <p:grpSpPr>
        <a:xfrm>
          <a:off x="0" y="0"/>
          <a:ext cx="0" cy="0"/>
          <a:chOff x="0" y="0"/>
          <a:chExt cx="0" cy="0"/>
        </a:xfrm>
      </p:grpSpPr>
      <p:sp>
        <p:nvSpPr>
          <p:cNvPr id="10259" name="Google Shape;10259;g10f8b61349a_1_2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g10f8b61349a_1_279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65" name="Shape 10265"/>
        <p:cNvGrpSpPr/>
        <p:nvPr/>
      </p:nvGrpSpPr>
      <p:grpSpPr>
        <a:xfrm>
          <a:off x="0" y="0"/>
          <a:ext cx="0" cy="0"/>
          <a:chOff x="0" y="0"/>
          <a:chExt cx="0" cy="0"/>
        </a:xfrm>
      </p:grpSpPr>
      <p:sp>
        <p:nvSpPr>
          <p:cNvPr id="10266" name="Google Shape;10266;g10f8b61349a_1_28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g10f8b61349a_1_280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7" name="Shape 1997"/>
        <p:cNvGrpSpPr/>
        <p:nvPr/>
      </p:nvGrpSpPr>
      <p:grpSpPr>
        <a:xfrm>
          <a:off x="0" y="0"/>
          <a:ext cx="0" cy="0"/>
          <a:chOff x="0" y="0"/>
          <a:chExt cx="0" cy="0"/>
        </a:xfrm>
      </p:grpSpPr>
      <p:sp>
        <p:nvSpPr>
          <p:cNvPr id="1998" name="Google Shape;1998;g10f22d832d9_0_104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999" name="Google Shape;1999;g10f22d832d9_0_104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000" name="Google Shape;2000;g10f22d832d9_0_104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2" name="Shape 10272"/>
        <p:cNvGrpSpPr/>
        <p:nvPr/>
      </p:nvGrpSpPr>
      <p:grpSpPr>
        <a:xfrm>
          <a:off x="0" y="0"/>
          <a:ext cx="0" cy="0"/>
          <a:chOff x="0" y="0"/>
          <a:chExt cx="0" cy="0"/>
        </a:xfrm>
      </p:grpSpPr>
      <p:sp>
        <p:nvSpPr>
          <p:cNvPr id="10273" name="Google Shape;10273;g10f8b61349a_1_2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800">
                <a:solidFill>
                  <a:srgbClr val="1E6138"/>
                </a:solidFill>
              </a:rPr>
              <a:t>let’s think about how to call on them to insert some of the interactive activities WHILE they are thinking about these steps.  </a:t>
            </a:r>
            <a:endParaRPr sz="1800">
              <a:solidFill>
                <a:srgbClr val="1E6138"/>
              </a:solidFill>
            </a:endParaRPr>
          </a:p>
          <a:p>
            <a:pPr indent="0" lvl="0" marL="0" rtl="0" algn="l">
              <a:spcBef>
                <a:spcPts val="0"/>
              </a:spcBef>
              <a:spcAft>
                <a:spcPts val="0"/>
              </a:spcAft>
              <a:buClr>
                <a:schemeClr val="dk1"/>
              </a:buClr>
              <a:buSzPts val="1100"/>
              <a:buFont typeface="Arial"/>
              <a:buNone/>
            </a:pPr>
            <a:r>
              <a:t/>
            </a:r>
            <a:endParaRPr sz="1800">
              <a:solidFill>
                <a:srgbClr val="1E6138"/>
              </a:solidFill>
            </a:endParaRPr>
          </a:p>
          <a:p>
            <a:pPr indent="0" lvl="0" marL="0" rtl="0" algn="l">
              <a:spcBef>
                <a:spcPts val="0"/>
              </a:spcBef>
              <a:spcAft>
                <a:spcPts val="0"/>
              </a:spcAft>
              <a:buClr>
                <a:schemeClr val="dk1"/>
              </a:buClr>
              <a:buSzPts val="1100"/>
              <a:buFont typeface="Arial"/>
              <a:buNone/>
            </a:pPr>
            <a:r>
              <a:rPr lang="en" sz="1800">
                <a:solidFill>
                  <a:srgbClr val="1E6138"/>
                </a:solidFill>
              </a:rPr>
              <a:t>HOW will the content from Modules 1 - 5 and 0 help them to create a rich, language environment that is interactive, engaged, and IN English?  </a:t>
            </a:r>
            <a:endParaRPr sz="1800">
              <a:solidFill>
                <a:srgbClr val="1E6138"/>
              </a:solidFill>
            </a:endParaRPr>
          </a:p>
          <a:p>
            <a:pPr indent="0" lvl="0" marL="0" rtl="0" algn="l">
              <a:spcBef>
                <a:spcPts val="0"/>
              </a:spcBef>
              <a:spcAft>
                <a:spcPts val="0"/>
              </a:spcAft>
              <a:buClr>
                <a:schemeClr val="dk1"/>
              </a:buClr>
              <a:buSzPts val="1100"/>
              <a:buFont typeface="Arial"/>
              <a:buNone/>
            </a:pPr>
            <a:r>
              <a:t/>
            </a:r>
            <a:endParaRPr sz="1800">
              <a:solidFill>
                <a:srgbClr val="1E6138"/>
              </a:solidFill>
            </a:endParaRPr>
          </a:p>
          <a:p>
            <a:pPr indent="0" lvl="0" marL="0" rtl="0" algn="l">
              <a:spcBef>
                <a:spcPts val="0"/>
              </a:spcBef>
              <a:spcAft>
                <a:spcPts val="0"/>
              </a:spcAft>
              <a:buClr>
                <a:schemeClr val="dk1"/>
              </a:buClr>
              <a:buSzPts val="1100"/>
              <a:buFont typeface="Arial"/>
              <a:buNone/>
            </a:pPr>
            <a:r>
              <a:t/>
            </a:r>
            <a:endParaRPr sz="1800">
              <a:solidFill>
                <a:srgbClr val="1E6138"/>
              </a:solidFill>
            </a:endParaRPr>
          </a:p>
          <a:p>
            <a:pPr indent="0" lvl="0" marL="0" rtl="0" algn="l">
              <a:spcBef>
                <a:spcPts val="0"/>
              </a:spcBef>
              <a:spcAft>
                <a:spcPts val="0"/>
              </a:spcAft>
              <a:buNone/>
            </a:pPr>
            <a:r>
              <a:t/>
            </a:r>
            <a:endParaRPr/>
          </a:p>
        </p:txBody>
      </p:sp>
      <p:sp>
        <p:nvSpPr>
          <p:cNvPr id="10274" name="Google Shape;10274;g10f8b61349a_1_280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80" name="Shape 10280"/>
        <p:cNvGrpSpPr/>
        <p:nvPr/>
      </p:nvGrpSpPr>
      <p:grpSpPr>
        <a:xfrm>
          <a:off x="0" y="0"/>
          <a:ext cx="0" cy="0"/>
          <a:chOff x="0" y="0"/>
          <a:chExt cx="0" cy="0"/>
        </a:xfrm>
      </p:grpSpPr>
      <p:sp>
        <p:nvSpPr>
          <p:cNvPr id="10281" name="Google Shape;10281;g10f8b61349a_1_28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t/>
            </a:r>
            <a:endParaRPr/>
          </a:p>
        </p:txBody>
      </p:sp>
      <p:sp>
        <p:nvSpPr>
          <p:cNvPr id="10282" name="Google Shape;10282;g10f8b61349a_1_281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88" name="Shape 10288"/>
        <p:cNvGrpSpPr/>
        <p:nvPr/>
      </p:nvGrpSpPr>
      <p:grpSpPr>
        <a:xfrm>
          <a:off x="0" y="0"/>
          <a:ext cx="0" cy="0"/>
          <a:chOff x="0" y="0"/>
          <a:chExt cx="0" cy="0"/>
        </a:xfrm>
      </p:grpSpPr>
      <p:sp>
        <p:nvSpPr>
          <p:cNvPr id="10289" name="Google Shape;10289;g10f8b61349a_1_28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44000"/>
              </a:lnSpc>
              <a:spcBef>
                <a:spcPts val="0"/>
              </a:spcBef>
              <a:spcAft>
                <a:spcPts val="0"/>
              </a:spcAft>
              <a:buClr>
                <a:schemeClr val="dk1"/>
              </a:buClr>
              <a:buSzPts val="1100"/>
              <a:buFont typeface="Arial"/>
              <a:buNone/>
            </a:pPr>
            <a:r>
              <a:t/>
            </a:r>
            <a:endParaRPr sz="1100">
              <a:latin typeface="Arial"/>
              <a:ea typeface="Arial"/>
              <a:cs typeface="Arial"/>
              <a:sym typeface="Arial"/>
            </a:endParaRPr>
          </a:p>
          <a:p>
            <a:pPr indent="0" lvl="0" marL="0" rtl="0" algn="l">
              <a:lnSpc>
                <a:spcPct val="144000"/>
              </a:lnSpc>
              <a:spcBef>
                <a:spcPts val="0"/>
              </a:spcBef>
              <a:spcAft>
                <a:spcPts val="0"/>
              </a:spcAft>
              <a:buClr>
                <a:schemeClr val="dk1"/>
              </a:buClr>
              <a:buSzPts val="1100"/>
              <a:buFont typeface="Arial"/>
              <a:buNone/>
            </a:pPr>
            <a:r>
              <a:t/>
            </a:r>
            <a:endParaRPr sz="1100">
              <a:latin typeface="Arial"/>
              <a:ea typeface="Arial"/>
              <a:cs typeface="Arial"/>
              <a:sym typeface="Arial"/>
            </a:endParaRPr>
          </a:p>
          <a:p>
            <a:pPr indent="0" lvl="0" marL="0" rtl="0" algn="l">
              <a:spcBef>
                <a:spcPts val="0"/>
              </a:spcBef>
              <a:spcAft>
                <a:spcPts val="0"/>
              </a:spcAft>
              <a:buNone/>
            </a:pPr>
            <a:r>
              <a:t/>
            </a:r>
            <a:endParaRPr/>
          </a:p>
        </p:txBody>
      </p:sp>
      <p:sp>
        <p:nvSpPr>
          <p:cNvPr id="10290" name="Google Shape;10290;g10f8b61349a_1_28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5" name="Shape 10295"/>
        <p:cNvGrpSpPr/>
        <p:nvPr/>
      </p:nvGrpSpPr>
      <p:grpSpPr>
        <a:xfrm>
          <a:off x="0" y="0"/>
          <a:ext cx="0" cy="0"/>
          <a:chOff x="0" y="0"/>
          <a:chExt cx="0" cy="0"/>
        </a:xfrm>
      </p:grpSpPr>
      <p:sp>
        <p:nvSpPr>
          <p:cNvPr id="10296" name="Google Shape;10296;g10f8b61349a_1_28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g10f8b61349a_1_282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02" name="Shape 10302"/>
        <p:cNvGrpSpPr/>
        <p:nvPr/>
      </p:nvGrpSpPr>
      <p:grpSpPr>
        <a:xfrm>
          <a:off x="0" y="0"/>
          <a:ext cx="0" cy="0"/>
          <a:chOff x="0" y="0"/>
          <a:chExt cx="0" cy="0"/>
        </a:xfrm>
      </p:grpSpPr>
      <p:sp>
        <p:nvSpPr>
          <p:cNvPr id="10303" name="Google Shape;10303;g10f8b61349a_1_2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might I do to bring my students into their own learning? </a:t>
            </a:r>
            <a:endParaRPr/>
          </a:p>
          <a:p>
            <a:pPr indent="0" lvl="0" marL="0" rtl="0" algn="l">
              <a:spcBef>
                <a:spcPts val="0"/>
              </a:spcBef>
              <a:spcAft>
                <a:spcPts val="0"/>
              </a:spcAft>
              <a:buNone/>
            </a:pPr>
            <a:r>
              <a:rPr lang="en"/>
              <a:t>sample reflection prompts</a:t>
            </a:r>
            <a:endParaRPr/>
          </a:p>
        </p:txBody>
      </p:sp>
      <p:sp>
        <p:nvSpPr>
          <p:cNvPr id="10304" name="Google Shape;10304;g10f8b61349a_1_283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2" name="Shape 10312"/>
        <p:cNvGrpSpPr/>
        <p:nvPr/>
      </p:nvGrpSpPr>
      <p:grpSpPr>
        <a:xfrm>
          <a:off x="0" y="0"/>
          <a:ext cx="0" cy="0"/>
          <a:chOff x="0" y="0"/>
          <a:chExt cx="0" cy="0"/>
        </a:xfrm>
      </p:grpSpPr>
      <p:sp>
        <p:nvSpPr>
          <p:cNvPr id="10313" name="Google Shape;10313;g10f8b61349a_1_28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might I do to bring my students into their own learning? </a:t>
            </a:r>
            <a:endParaRPr/>
          </a:p>
          <a:p>
            <a:pPr indent="0" lvl="0" marL="0" rtl="0" algn="l">
              <a:spcBef>
                <a:spcPts val="0"/>
              </a:spcBef>
              <a:spcAft>
                <a:spcPts val="0"/>
              </a:spcAft>
              <a:buNone/>
            </a:pPr>
            <a:r>
              <a:rPr lang="en"/>
              <a:t>sample reflection prompts</a:t>
            </a:r>
            <a:endParaRPr/>
          </a:p>
        </p:txBody>
      </p:sp>
      <p:sp>
        <p:nvSpPr>
          <p:cNvPr id="10314" name="Google Shape;10314;g10f8b61349a_1_284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2" name="Shape 10322"/>
        <p:cNvGrpSpPr/>
        <p:nvPr/>
      </p:nvGrpSpPr>
      <p:grpSpPr>
        <a:xfrm>
          <a:off x="0" y="0"/>
          <a:ext cx="0" cy="0"/>
          <a:chOff x="0" y="0"/>
          <a:chExt cx="0" cy="0"/>
        </a:xfrm>
      </p:grpSpPr>
      <p:sp>
        <p:nvSpPr>
          <p:cNvPr id="10323" name="Google Shape;10323;g10f8b61349a_1_28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g10f8b61349a_1_285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8" name="Shape 10328"/>
        <p:cNvGrpSpPr/>
        <p:nvPr/>
      </p:nvGrpSpPr>
      <p:grpSpPr>
        <a:xfrm>
          <a:off x="0" y="0"/>
          <a:ext cx="0" cy="0"/>
          <a:chOff x="0" y="0"/>
          <a:chExt cx="0" cy="0"/>
        </a:xfrm>
      </p:grpSpPr>
      <p:sp>
        <p:nvSpPr>
          <p:cNvPr id="10329" name="Google Shape;10329;g10f8b61349a_1_28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g10f8b61349a_1_285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5" name="Shape 10335"/>
        <p:cNvGrpSpPr/>
        <p:nvPr/>
      </p:nvGrpSpPr>
      <p:grpSpPr>
        <a:xfrm>
          <a:off x="0" y="0"/>
          <a:ext cx="0" cy="0"/>
          <a:chOff x="0" y="0"/>
          <a:chExt cx="0" cy="0"/>
        </a:xfrm>
      </p:grpSpPr>
      <p:sp>
        <p:nvSpPr>
          <p:cNvPr id="10336" name="Google Shape;10336;g10f8b61349a_1_28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g10f8b61349a_1_286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43" name="Shape 10343"/>
        <p:cNvGrpSpPr/>
        <p:nvPr/>
      </p:nvGrpSpPr>
      <p:grpSpPr>
        <a:xfrm>
          <a:off x="0" y="0"/>
          <a:ext cx="0" cy="0"/>
          <a:chOff x="0" y="0"/>
          <a:chExt cx="0" cy="0"/>
        </a:xfrm>
      </p:grpSpPr>
      <p:sp>
        <p:nvSpPr>
          <p:cNvPr id="10344" name="Google Shape;10344;g10f8b61349a_1_2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42900" lvl="0" marL="342900" rtl="0" algn="l">
              <a:spcBef>
                <a:spcPts val="0"/>
              </a:spcBef>
              <a:spcAft>
                <a:spcPts val="0"/>
              </a:spcAft>
              <a:buClr>
                <a:schemeClr val="dk1"/>
              </a:buClr>
              <a:buFont typeface="Arial"/>
              <a:buNone/>
            </a:pPr>
            <a:r>
              <a:rPr b="1" lang="en" sz="1600">
                <a:solidFill>
                  <a:srgbClr val="1E6138"/>
                </a:solidFill>
              </a:rPr>
              <a:t>What are your biggest challenges </a:t>
            </a:r>
            <a:endParaRPr b="1" sz="1600">
              <a:solidFill>
                <a:srgbClr val="1E6138"/>
              </a:solidFill>
            </a:endParaRPr>
          </a:p>
          <a:p>
            <a:pPr indent="-342900" lvl="0" marL="342900" rtl="0" algn="l">
              <a:spcBef>
                <a:spcPts val="0"/>
              </a:spcBef>
              <a:spcAft>
                <a:spcPts val="0"/>
              </a:spcAft>
              <a:buClr>
                <a:schemeClr val="dk1"/>
              </a:buClr>
              <a:buFont typeface="Arial"/>
              <a:buNone/>
            </a:pPr>
            <a:r>
              <a:rPr b="1" lang="en" sz="1600">
                <a:solidFill>
                  <a:srgbClr val="1E6138"/>
                </a:solidFill>
              </a:rPr>
              <a:t>- increasing classroom interaction? </a:t>
            </a:r>
            <a:endParaRPr b="1" sz="1600">
              <a:solidFill>
                <a:srgbClr val="1E6138"/>
              </a:solidFill>
            </a:endParaRPr>
          </a:p>
          <a:p>
            <a:pPr indent="-342900" lvl="0" marL="342900" rtl="0" algn="l">
              <a:spcBef>
                <a:spcPts val="0"/>
              </a:spcBef>
              <a:spcAft>
                <a:spcPts val="0"/>
              </a:spcAft>
              <a:buClr>
                <a:schemeClr val="dk1"/>
              </a:buClr>
              <a:buFont typeface="Arial"/>
              <a:buNone/>
            </a:pPr>
            <a:r>
              <a:rPr b="1" lang="en" sz="1600">
                <a:solidFill>
                  <a:srgbClr val="1E6138"/>
                </a:solidFill>
              </a:rPr>
              <a:t>- getting your students to speak out?</a:t>
            </a:r>
            <a:endParaRPr b="1" sz="1600">
              <a:solidFill>
                <a:srgbClr val="1E6138"/>
              </a:solidFill>
            </a:endParaRPr>
          </a:p>
          <a:p>
            <a:pPr indent="0" lvl="0" marL="0" rtl="0" algn="l">
              <a:spcBef>
                <a:spcPts val="0"/>
              </a:spcBef>
              <a:spcAft>
                <a:spcPts val="0"/>
              </a:spcAft>
              <a:buNone/>
            </a:pPr>
            <a:r>
              <a:t/>
            </a:r>
            <a:endParaRPr/>
          </a:p>
        </p:txBody>
      </p:sp>
      <p:sp>
        <p:nvSpPr>
          <p:cNvPr id="10345" name="Google Shape;10345;g10f8b61349a_1_286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6" name="Shape 2006"/>
        <p:cNvGrpSpPr/>
        <p:nvPr/>
      </p:nvGrpSpPr>
      <p:grpSpPr>
        <a:xfrm>
          <a:off x="0" y="0"/>
          <a:ext cx="0" cy="0"/>
          <a:chOff x="0" y="0"/>
          <a:chExt cx="0" cy="0"/>
        </a:xfrm>
      </p:grpSpPr>
      <p:sp>
        <p:nvSpPr>
          <p:cNvPr id="2007" name="Google Shape;2007;g10f22d832d9_0_104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08" name="Google Shape;2008;g10f22d832d9_0_104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009" name="Google Shape;2009;g10f22d832d9_0_104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0" name="Shape 10350"/>
        <p:cNvGrpSpPr/>
        <p:nvPr/>
      </p:nvGrpSpPr>
      <p:grpSpPr>
        <a:xfrm>
          <a:off x="0" y="0"/>
          <a:ext cx="0" cy="0"/>
          <a:chOff x="0" y="0"/>
          <a:chExt cx="0" cy="0"/>
        </a:xfrm>
      </p:grpSpPr>
      <p:sp>
        <p:nvSpPr>
          <p:cNvPr id="10351" name="Google Shape;10351;g10f8b61349a_1_287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352" name="Google Shape;10352;g10f8b61349a_1_2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g10f8b61349a_1_287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0" name="Shape 10360"/>
        <p:cNvGrpSpPr/>
        <p:nvPr/>
      </p:nvGrpSpPr>
      <p:grpSpPr>
        <a:xfrm>
          <a:off x="0" y="0"/>
          <a:ext cx="0" cy="0"/>
          <a:chOff x="0" y="0"/>
          <a:chExt cx="0" cy="0"/>
        </a:xfrm>
      </p:grpSpPr>
      <p:sp>
        <p:nvSpPr>
          <p:cNvPr id="10361" name="Google Shape;10361;g10f8b61349a_1_28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362" name="Google Shape;10362;g10f8b61349a_1_2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g10f8b61349a_1_2883: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7" name="Shape 10367"/>
        <p:cNvGrpSpPr/>
        <p:nvPr/>
      </p:nvGrpSpPr>
      <p:grpSpPr>
        <a:xfrm>
          <a:off x="0" y="0"/>
          <a:ext cx="0" cy="0"/>
          <a:chOff x="0" y="0"/>
          <a:chExt cx="0" cy="0"/>
        </a:xfrm>
      </p:grpSpPr>
      <p:sp>
        <p:nvSpPr>
          <p:cNvPr id="10368" name="Google Shape;10368;g10f8b61349a_1_28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g10f8b61349a_1_288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6" name="Shape 10376"/>
        <p:cNvGrpSpPr/>
        <p:nvPr/>
      </p:nvGrpSpPr>
      <p:grpSpPr>
        <a:xfrm>
          <a:off x="0" y="0"/>
          <a:ext cx="0" cy="0"/>
          <a:chOff x="0" y="0"/>
          <a:chExt cx="0" cy="0"/>
        </a:xfrm>
      </p:grpSpPr>
      <p:sp>
        <p:nvSpPr>
          <p:cNvPr id="10377" name="Google Shape;10377;g10bb8ac90bf_0_1138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378" name="Google Shape;10378;g10bb8ac90bf_0_11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85" name="Shape 10385"/>
        <p:cNvGrpSpPr/>
        <p:nvPr/>
      </p:nvGrpSpPr>
      <p:grpSpPr>
        <a:xfrm>
          <a:off x="0" y="0"/>
          <a:ext cx="0" cy="0"/>
          <a:chOff x="0" y="0"/>
          <a:chExt cx="0" cy="0"/>
        </a:xfrm>
      </p:grpSpPr>
      <p:sp>
        <p:nvSpPr>
          <p:cNvPr id="10386" name="Google Shape;10386;g10bb8ac90bf_0_1139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387" name="Google Shape;10387;g10bb8ac90bf_0_11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4" name="Shape 10394"/>
        <p:cNvGrpSpPr/>
        <p:nvPr/>
      </p:nvGrpSpPr>
      <p:grpSpPr>
        <a:xfrm>
          <a:off x="0" y="0"/>
          <a:ext cx="0" cy="0"/>
          <a:chOff x="0" y="0"/>
          <a:chExt cx="0" cy="0"/>
        </a:xfrm>
      </p:grpSpPr>
      <p:sp>
        <p:nvSpPr>
          <p:cNvPr id="10395" name="Google Shape;10395;g10bb8ac90bf_0_1139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396" name="Google Shape;10396;g10bb8ac90bf_0_11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3" name="Shape 10403"/>
        <p:cNvGrpSpPr/>
        <p:nvPr/>
      </p:nvGrpSpPr>
      <p:grpSpPr>
        <a:xfrm>
          <a:off x="0" y="0"/>
          <a:ext cx="0" cy="0"/>
          <a:chOff x="0" y="0"/>
          <a:chExt cx="0" cy="0"/>
        </a:xfrm>
      </p:grpSpPr>
      <p:sp>
        <p:nvSpPr>
          <p:cNvPr id="10404" name="Google Shape;10404;g10bb8ac90bf_0_1140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405" name="Google Shape;10405;g10bb8ac90bf_0_11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2" name="Shape 10412"/>
        <p:cNvGrpSpPr/>
        <p:nvPr/>
      </p:nvGrpSpPr>
      <p:grpSpPr>
        <a:xfrm>
          <a:off x="0" y="0"/>
          <a:ext cx="0" cy="0"/>
          <a:chOff x="0" y="0"/>
          <a:chExt cx="0" cy="0"/>
        </a:xfrm>
      </p:grpSpPr>
      <p:sp>
        <p:nvSpPr>
          <p:cNvPr id="10413" name="Google Shape;10413;g10bb8ac90bf_0_1141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414" name="Google Shape;10414;g10bb8ac90bf_0_11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0" name="Shape 10650"/>
        <p:cNvGrpSpPr/>
        <p:nvPr/>
      </p:nvGrpSpPr>
      <p:grpSpPr>
        <a:xfrm>
          <a:off x="0" y="0"/>
          <a:ext cx="0" cy="0"/>
          <a:chOff x="0" y="0"/>
          <a:chExt cx="0" cy="0"/>
        </a:xfrm>
      </p:grpSpPr>
      <p:sp>
        <p:nvSpPr>
          <p:cNvPr id="10651" name="Google Shape;10651;g10bb8ac90bf_0_1165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652" name="Google Shape;10652;g10bb8ac90bf_0_11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8" name="Shape 10658"/>
        <p:cNvGrpSpPr/>
        <p:nvPr/>
      </p:nvGrpSpPr>
      <p:grpSpPr>
        <a:xfrm>
          <a:off x="0" y="0"/>
          <a:ext cx="0" cy="0"/>
          <a:chOff x="0" y="0"/>
          <a:chExt cx="0" cy="0"/>
        </a:xfrm>
      </p:grpSpPr>
      <p:sp>
        <p:nvSpPr>
          <p:cNvPr id="10659" name="Google Shape;10659;g10bb8ac90bf_0_1165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660" name="Google Shape;10660;g10bb8ac90bf_0_116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4" name="Shape 2014"/>
        <p:cNvGrpSpPr/>
        <p:nvPr/>
      </p:nvGrpSpPr>
      <p:grpSpPr>
        <a:xfrm>
          <a:off x="0" y="0"/>
          <a:ext cx="0" cy="0"/>
          <a:chOff x="0" y="0"/>
          <a:chExt cx="0" cy="0"/>
        </a:xfrm>
      </p:grpSpPr>
      <p:sp>
        <p:nvSpPr>
          <p:cNvPr id="2015" name="Google Shape;2015;g10f22d832d9_0_105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16" name="Google Shape;2016;g10f22d832d9_0_105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017" name="Google Shape;2017;g10f22d832d9_0_105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4" name="Shape 10754"/>
        <p:cNvGrpSpPr/>
        <p:nvPr/>
      </p:nvGrpSpPr>
      <p:grpSpPr>
        <a:xfrm>
          <a:off x="0" y="0"/>
          <a:ext cx="0" cy="0"/>
          <a:chOff x="0" y="0"/>
          <a:chExt cx="0" cy="0"/>
        </a:xfrm>
      </p:grpSpPr>
      <p:sp>
        <p:nvSpPr>
          <p:cNvPr id="10755" name="Google Shape;10755;g10bb8ac90bf_0_1175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756" name="Google Shape;10756;g10bb8ac90bf_0_11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8" name="Shape 10768"/>
        <p:cNvGrpSpPr/>
        <p:nvPr/>
      </p:nvGrpSpPr>
      <p:grpSpPr>
        <a:xfrm>
          <a:off x="0" y="0"/>
          <a:ext cx="0" cy="0"/>
          <a:chOff x="0" y="0"/>
          <a:chExt cx="0" cy="0"/>
        </a:xfrm>
      </p:grpSpPr>
      <p:sp>
        <p:nvSpPr>
          <p:cNvPr id="10769" name="Google Shape;10769;g10bb8ac90bf_0_1176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770" name="Google Shape;10770;g10bb8ac90bf_0_11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5" name="Shape 10775"/>
        <p:cNvGrpSpPr/>
        <p:nvPr/>
      </p:nvGrpSpPr>
      <p:grpSpPr>
        <a:xfrm>
          <a:off x="0" y="0"/>
          <a:ext cx="0" cy="0"/>
          <a:chOff x="0" y="0"/>
          <a:chExt cx="0" cy="0"/>
        </a:xfrm>
      </p:grpSpPr>
      <p:sp>
        <p:nvSpPr>
          <p:cNvPr id="10776" name="Google Shape;10776;g10bb8ac90bf_0_1177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777" name="Google Shape;10777;g10bb8ac90bf_0_11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3" name="Shape 10783"/>
        <p:cNvGrpSpPr/>
        <p:nvPr/>
      </p:nvGrpSpPr>
      <p:grpSpPr>
        <a:xfrm>
          <a:off x="0" y="0"/>
          <a:ext cx="0" cy="0"/>
          <a:chOff x="0" y="0"/>
          <a:chExt cx="0" cy="0"/>
        </a:xfrm>
      </p:grpSpPr>
      <p:sp>
        <p:nvSpPr>
          <p:cNvPr id="10784" name="Google Shape;10784;g10bb8ac90bf_0_1177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785" name="Google Shape;10785;g10bb8ac90bf_0_11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2" name="Shape 10792"/>
        <p:cNvGrpSpPr/>
        <p:nvPr/>
      </p:nvGrpSpPr>
      <p:grpSpPr>
        <a:xfrm>
          <a:off x="0" y="0"/>
          <a:ext cx="0" cy="0"/>
          <a:chOff x="0" y="0"/>
          <a:chExt cx="0" cy="0"/>
        </a:xfrm>
      </p:grpSpPr>
      <p:sp>
        <p:nvSpPr>
          <p:cNvPr id="10793" name="Google Shape;10793;g10bb8ac90bf_0_1178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794" name="Google Shape;10794;g10bb8ac90bf_0_11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1" name="Shape 10801"/>
        <p:cNvGrpSpPr/>
        <p:nvPr/>
      </p:nvGrpSpPr>
      <p:grpSpPr>
        <a:xfrm>
          <a:off x="0" y="0"/>
          <a:ext cx="0" cy="0"/>
          <a:chOff x="0" y="0"/>
          <a:chExt cx="0" cy="0"/>
        </a:xfrm>
      </p:grpSpPr>
      <p:sp>
        <p:nvSpPr>
          <p:cNvPr id="10802" name="Google Shape;10802;g10bb8ac90bf_0_1179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803" name="Google Shape;10803;g10bb8ac90bf_0_11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0" name="Shape 10810"/>
        <p:cNvGrpSpPr/>
        <p:nvPr/>
      </p:nvGrpSpPr>
      <p:grpSpPr>
        <a:xfrm>
          <a:off x="0" y="0"/>
          <a:ext cx="0" cy="0"/>
          <a:chOff x="0" y="0"/>
          <a:chExt cx="0" cy="0"/>
        </a:xfrm>
      </p:grpSpPr>
      <p:sp>
        <p:nvSpPr>
          <p:cNvPr id="10811" name="Google Shape;10811;g10bb8ac90bf_0_1180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812" name="Google Shape;10812;g10bb8ac90bf_0_11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9" name="Shape 10819"/>
        <p:cNvGrpSpPr/>
        <p:nvPr/>
      </p:nvGrpSpPr>
      <p:grpSpPr>
        <a:xfrm>
          <a:off x="0" y="0"/>
          <a:ext cx="0" cy="0"/>
          <a:chOff x="0" y="0"/>
          <a:chExt cx="0" cy="0"/>
        </a:xfrm>
      </p:grpSpPr>
      <p:sp>
        <p:nvSpPr>
          <p:cNvPr id="10820" name="Google Shape;10820;g10f22d832d9_0_514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0821" name="Google Shape;10821;g10f22d832d9_0_5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7" name="Shape 11057"/>
        <p:cNvGrpSpPr/>
        <p:nvPr/>
      </p:nvGrpSpPr>
      <p:grpSpPr>
        <a:xfrm>
          <a:off x="0" y="0"/>
          <a:ext cx="0" cy="0"/>
          <a:chOff x="0" y="0"/>
          <a:chExt cx="0" cy="0"/>
        </a:xfrm>
      </p:grpSpPr>
      <p:sp>
        <p:nvSpPr>
          <p:cNvPr id="11058" name="Google Shape;11058;g10bb8ac90bf_0_1181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059" name="Google Shape;11059;g10bb8ac90bf_0_11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5" name="Shape 11295"/>
        <p:cNvGrpSpPr/>
        <p:nvPr/>
      </p:nvGrpSpPr>
      <p:grpSpPr>
        <a:xfrm>
          <a:off x="0" y="0"/>
          <a:ext cx="0" cy="0"/>
          <a:chOff x="0" y="0"/>
          <a:chExt cx="0" cy="0"/>
        </a:xfrm>
      </p:grpSpPr>
      <p:sp>
        <p:nvSpPr>
          <p:cNvPr id="11296" name="Google Shape;11296;g10bb8ac90bf_0_1204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297" name="Google Shape;11297;g10bb8ac90bf_0_12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3" name="Shape 2023"/>
        <p:cNvGrpSpPr/>
        <p:nvPr/>
      </p:nvGrpSpPr>
      <p:grpSpPr>
        <a:xfrm>
          <a:off x="0" y="0"/>
          <a:ext cx="0" cy="0"/>
          <a:chOff x="0" y="0"/>
          <a:chExt cx="0" cy="0"/>
        </a:xfrm>
      </p:grpSpPr>
      <p:sp>
        <p:nvSpPr>
          <p:cNvPr id="2024" name="Google Shape;2024;g10f22d832d9_0_106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25" name="Google Shape;2025;g10f22d832d9_0_106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026" name="Google Shape;2026;g10f22d832d9_0_106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03" name="Shape 11303"/>
        <p:cNvGrpSpPr/>
        <p:nvPr/>
      </p:nvGrpSpPr>
      <p:grpSpPr>
        <a:xfrm>
          <a:off x="0" y="0"/>
          <a:ext cx="0" cy="0"/>
          <a:chOff x="0" y="0"/>
          <a:chExt cx="0" cy="0"/>
        </a:xfrm>
      </p:grpSpPr>
      <p:sp>
        <p:nvSpPr>
          <p:cNvPr id="11304" name="Google Shape;11304;g10bb8ac90bf_0_1205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305" name="Google Shape;11305;g10bb8ac90bf_0_120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9" name="Shape 11399"/>
        <p:cNvGrpSpPr/>
        <p:nvPr/>
      </p:nvGrpSpPr>
      <p:grpSpPr>
        <a:xfrm>
          <a:off x="0" y="0"/>
          <a:ext cx="0" cy="0"/>
          <a:chOff x="0" y="0"/>
          <a:chExt cx="0" cy="0"/>
        </a:xfrm>
      </p:grpSpPr>
      <p:sp>
        <p:nvSpPr>
          <p:cNvPr id="11400" name="Google Shape;11400;g10bb8ac90bf_0_1214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401" name="Google Shape;11401;g10bb8ac90bf_0_12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2" name="Shape 11412"/>
        <p:cNvGrpSpPr/>
        <p:nvPr/>
      </p:nvGrpSpPr>
      <p:grpSpPr>
        <a:xfrm>
          <a:off x="0" y="0"/>
          <a:ext cx="0" cy="0"/>
          <a:chOff x="0" y="0"/>
          <a:chExt cx="0" cy="0"/>
        </a:xfrm>
      </p:grpSpPr>
      <p:sp>
        <p:nvSpPr>
          <p:cNvPr id="11413" name="Google Shape;11413;g10bb8ac90bf_0_1216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414" name="Google Shape;11414;g10bb8ac90bf_0_12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9" name="Shape 11419"/>
        <p:cNvGrpSpPr/>
        <p:nvPr/>
      </p:nvGrpSpPr>
      <p:grpSpPr>
        <a:xfrm>
          <a:off x="0" y="0"/>
          <a:ext cx="0" cy="0"/>
          <a:chOff x="0" y="0"/>
          <a:chExt cx="0" cy="0"/>
        </a:xfrm>
      </p:grpSpPr>
      <p:sp>
        <p:nvSpPr>
          <p:cNvPr id="11420" name="Google Shape;11420;g10bb8ac90bf_0_1216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421" name="Google Shape;11421;g10bb8ac90bf_0_12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27" name="Shape 11427"/>
        <p:cNvGrpSpPr/>
        <p:nvPr/>
      </p:nvGrpSpPr>
      <p:grpSpPr>
        <a:xfrm>
          <a:off x="0" y="0"/>
          <a:ext cx="0" cy="0"/>
          <a:chOff x="0" y="0"/>
          <a:chExt cx="0" cy="0"/>
        </a:xfrm>
      </p:grpSpPr>
      <p:sp>
        <p:nvSpPr>
          <p:cNvPr id="11428" name="Google Shape;11428;g10f8b61349a_1_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t/>
            </a:r>
            <a:endParaRPr sz="1100">
              <a:solidFill>
                <a:srgbClr val="1E6138"/>
              </a:solidFill>
              <a:latin typeface="Arial"/>
              <a:ea typeface="Arial"/>
              <a:cs typeface="Arial"/>
              <a:sym typeface="Arial"/>
            </a:endParaRPr>
          </a:p>
        </p:txBody>
      </p:sp>
      <p:sp>
        <p:nvSpPr>
          <p:cNvPr id="11429" name="Google Shape;11429;g10f8b61349a_1_92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5" name="Shape 11435"/>
        <p:cNvGrpSpPr/>
        <p:nvPr/>
      </p:nvGrpSpPr>
      <p:grpSpPr>
        <a:xfrm>
          <a:off x="0" y="0"/>
          <a:ext cx="0" cy="0"/>
          <a:chOff x="0" y="0"/>
          <a:chExt cx="0" cy="0"/>
        </a:xfrm>
      </p:grpSpPr>
      <p:sp>
        <p:nvSpPr>
          <p:cNvPr id="11436" name="Google Shape;11436;g10f8b61349a_1_93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437" name="Google Shape;11437;g10f8b61349a_1_9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800"/>
              <a:t>GIF source: </a:t>
            </a:r>
            <a:r>
              <a:rPr lang="en" sz="800" u="sng">
                <a:solidFill>
                  <a:schemeClr val="hlink"/>
                </a:solidFill>
                <a:hlinkClick r:id="rId2"/>
              </a:rPr>
              <a:t>https://giphy.com/</a:t>
            </a:r>
            <a:r>
              <a:rPr lang="en" sz="800"/>
              <a:t> </a:t>
            </a:r>
            <a:endParaRPr sz="800"/>
          </a:p>
        </p:txBody>
      </p:sp>
    </p:spTree>
  </p:cSld>
  <p:clrMapOvr>
    <a:masterClrMapping/>
  </p:clrMapOvr>
</p:notes>
</file>

<file path=ppt/notesSlides/notesSlide3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9" name="Shape 11449"/>
        <p:cNvGrpSpPr/>
        <p:nvPr/>
      </p:nvGrpSpPr>
      <p:grpSpPr>
        <a:xfrm>
          <a:off x="0" y="0"/>
          <a:ext cx="0" cy="0"/>
          <a:chOff x="0" y="0"/>
          <a:chExt cx="0" cy="0"/>
        </a:xfrm>
      </p:grpSpPr>
      <p:sp>
        <p:nvSpPr>
          <p:cNvPr id="11450" name="Google Shape;11450;g10f8b61349a_1_94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451" name="Google Shape;11451;g10f8b61349a_1_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800">
                <a:solidFill>
                  <a:schemeClr val="dk1"/>
                </a:solidFill>
              </a:rPr>
              <a:t>GIF source: </a:t>
            </a:r>
            <a:r>
              <a:rPr lang="en" sz="800" u="sng">
                <a:solidFill>
                  <a:srgbClr val="0097A7"/>
                </a:solidFill>
                <a:hlinkClick r:id="rId2">
                  <a:extLst>
                    <a:ext uri="{A12FA001-AC4F-418D-AE19-62706E023703}">
                      <ahyp:hlinkClr val="tx"/>
                    </a:ext>
                  </a:extLst>
                </a:hlinkClick>
              </a:rPr>
              <a:t>https://giphy.com/</a:t>
            </a:r>
            <a:r>
              <a:rPr lang="en" sz="800">
                <a:solidFill>
                  <a:schemeClr val="dk1"/>
                </a:solidFill>
              </a:rPr>
              <a:t> </a:t>
            </a:r>
            <a:endParaRPr/>
          </a:p>
        </p:txBody>
      </p:sp>
    </p:spTree>
  </p:cSld>
  <p:clrMapOvr>
    <a:masterClrMapping/>
  </p:clrMapOvr>
</p:notes>
</file>

<file path=ppt/notesSlides/notesSlide3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63" name="Shape 11463"/>
        <p:cNvGrpSpPr/>
        <p:nvPr/>
      </p:nvGrpSpPr>
      <p:grpSpPr>
        <a:xfrm>
          <a:off x="0" y="0"/>
          <a:ext cx="0" cy="0"/>
          <a:chOff x="0" y="0"/>
          <a:chExt cx="0" cy="0"/>
        </a:xfrm>
      </p:grpSpPr>
      <p:sp>
        <p:nvSpPr>
          <p:cNvPr id="11464" name="Google Shape;11464;g10f8b61349a_1_9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t/>
            </a:r>
            <a:endParaRPr sz="1100">
              <a:latin typeface="Arial"/>
              <a:ea typeface="Arial"/>
              <a:cs typeface="Arial"/>
              <a:sym typeface="Arial"/>
            </a:endParaRPr>
          </a:p>
        </p:txBody>
      </p:sp>
      <p:sp>
        <p:nvSpPr>
          <p:cNvPr id="11465" name="Google Shape;11465;g10f8b61349a_1_95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7" name="Shape 11477"/>
        <p:cNvGrpSpPr/>
        <p:nvPr/>
      </p:nvGrpSpPr>
      <p:grpSpPr>
        <a:xfrm>
          <a:off x="0" y="0"/>
          <a:ext cx="0" cy="0"/>
          <a:chOff x="0" y="0"/>
          <a:chExt cx="0" cy="0"/>
        </a:xfrm>
      </p:grpSpPr>
      <p:sp>
        <p:nvSpPr>
          <p:cNvPr id="11478" name="Google Shape;11478;g10f8b61349a_1_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1500"/>
              </a:spcBef>
              <a:spcAft>
                <a:spcPts val="0"/>
              </a:spcAft>
              <a:buNone/>
            </a:pPr>
            <a:r>
              <a:t/>
            </a:r>
            <a:endParaRPr/>
          </a:p>
        </p:txBody>
      </p:sp>
      <p:sp>
        <p:nvSpPr>
          <p:cNvPr id="11479" name="Google Shape;11479;g10f8b61349a_1_97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5" name="Shape 11485"/>
        <p:cNvGrpSpPr/>
        <p:nvPr/>
      </p:nvGrpSpPr>
      <p:grpSpPr>
        <a:xfrm>
          <a:off x="0" y="0"/>
          <a:ext cx="0" cy="0"/>
          <a:chOff x="0" y="0"/>
          <a:chExt cx="0" cy="0"/>
        </a:xfrm>
      </p:grpSpPr>
      <p:sp>
        <p:nvSpPr>
          <p:cNvPr id="11486" name="Google Shape;11486;g10f8b61349a_1_9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g10f8b61349a_1_97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1" name="Shape 2031"/>
        <p:cNvGrpSpPr/>
        <p:nvPr/>
      </p:nvGrpSpPr>
      <p:grpSpPr>
        <a:xfrm>
          <a:off x="0" y="0"/>
          <a:ext cx="0" cy="0"/>
          <a:chOff x="0" y="0"/>
          <a:chExt cx="0" cy="0"/>
        </a:xfrm>
      </p:grpSpPr>
      <p:sp>
        <p:nvSpPr>
          <p:cNvPr id="2032" name="Google Shape;2032;g10f22d832d9_0_107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33" name="Google Shape;2033;g10f22d832d9_0_107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034" name="Google Shape;2034;g10f22d832d9_0_107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3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2" name="Shape 11492"/>
        <p:cNvGrpSpPr/>
        <p:nvPr/>
      </p:nvGrpSpPr>
      <p:grpSpPr>
        <a:xfrm>
          <a:off x="0" y="0"/>
          <a:ext cx="0" cy="0"/>
          <a:chOff x="0" y="0"/>
          <a:chExt cx="0" cy="0"/>
        </a:xfrm>
      </p:grpSpPr>
      <p:sp>
        <p:nvSpPr>
          <p:cNvPr id="11493" name="Google Shape;11493;g10f8b61349a_1_9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g10f8b61349a_1_9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8" name="Shape 11498"/>
        <p:cNvGrpSpPr/>
        <p:nvPr/>
      </p:nvGrpSpPr>
      <p:grpSpPr>
        <a:xfrm>
          <a:off x="0" y="0"/>
          <a:ext cx="0" cy="0"/>
          <a:chOff x="0" y="0"/>
          <a:chExt cx="0" cy="0"/>
        </a:xfrm>
      </p:grpSpPr>
      <p:sp>
        <p:nvSpPr>
          <p:cNvPr id="11499" name="Google Shape;11499;g10f8b61349a_1_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g10f8b61349a_1_98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5" name="Shape 11505"/>
        <p:cNvGrpSpPr/>
        <p:nvPr/>
      </p:nvGrpSpPr>
      <p:grpSpPr>
        <a:xfrm>
          <a:off x="0" y="0"/>
          <a:ext cx="0" cy="0"/>
          <a:chOff x="0" y="0"/>
          <a:chExt cx="0" cy="0"/>
        </a:xfrm>
      </p:grpSpPr>
      <p:sp>
        <p:nvSpPr>
          <p:cNvPr id="11506" name="Google Shape;11506;g10f8b61349a_1_99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07" name="Google Shape;11507;g10f8b61349a_1_9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g10f8b61349a_1_99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11" name="Shape 11511"/>
        <p:cNvGrpSpPr/>
        <p:nvPr/>
      </p:nvGrpSpPr>
      <p:grpSpPr>
        <a:xfrm>
          <a:off x="0" y="0"/>
          <a:ext cx="0" cy="0"/>
          <a:chOff x="0" y="0"/>
          <a:chExt cx="0" cy="0"/>
        </a:xfrm>
      </p:grpSpPr>
      <p:sp>
        <p:nvSpPr>
          <p:cNvPr id="11512" name="Google Shape;11512;g10f8b61349a_1_99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13" name="Google Shape;11513;g10f8b61349a_1_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Source: https://www.edutopia.org/article/dos-and-donts-classroom-decorations</a:t>
            </a:r>
            <a:endParaRPr/>
          </a:p>
        </p:txBody>
      </p:sp>
      <p:sp>
        <p:nvSpPr>
          <p:cNvPr id="11514" name="Google Shape;11514;g10f8b61349a_1_99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19" name="Shape 11519"/>
        <p:cNvGrpSpPr/>
        <p:nvPr/>
      </p:nvGrpSpPr>
      <p:grpSpPr>
        <a:xfrm>
          <a:off x="0" y="0"/>
          <a:ext cx="0" cy="0"/>
          <a:chOff x="0" y="0"/>
          <a:chExt cx="0" cy="0"/>
        </a:xfrm>
      </p:grpSpPr>
      <p:sp>
        <p:nvSpPr>
          <p:cNvPr id="11520" name="Google Shape;11520;g10f8b61349a_1_100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21" name="Google Shape;11521;g10f8b61349a_1_1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g10f8b61349a_1_100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29" name="Shape 11529"/>
        <p:cNvGrpSpPr/>
        <p:nvPr/>
      </p:nvGrpSpPr>
      <p:grpSpPr>
        <a:xfrm>
          <a:off x="0" y="0"/>
          <a:ext cx="0" cy="0"/>
          <a:chOff x="0" y="0"/>
          <a:chExt cx="0" cy="0"/>
        </a:xfrm>
      </p:grpSpPr>
      <p:sp>
        <p:nvSpPr>
          <p:cNvPr id="11530" name="Google Shape;11530;g10f8b61349a_1_101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31" name="Google Shape;11531;g10f8b61349a_1_1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solidFill>
                <a:srgbClr val="1E6138"/>
              </a:solidFill>
            </a:endParaRPr>
          </a:p>
        </p:txBody>
      </p:sp>
      <p:sp>
        <p:nvSpPr>
          <p:cNvPr id="11532" name="Google Shape;11532;g10f8b61349a_1_101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8" name="Shape 11538"/>
        <p:cNvGrpSpPr/>
        <p:nvPr/>
      </p:nvGrpSpPr>
      <p:grpSpPr>
        <a:xfrm>
          <a:off x="0" y="0"/>
          <a:ext cx="0" cy="0"/>
          <a:chOff x="0" y="0"/>
          <a:chExt cx="0" cy="0"/>
        </a:xfrm>
      </p:grpSpPr>
      <p:sp>
        <p:nvSpPr>
          <p:cNvPr id="11539" name="Google Shape;11539;g10f8b61349a_1_1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g10f8b61349a_1_102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45" name="Shape 11545"/>
        <p:cNvGrpSpPr/>
        <p:nvPr/>
      </p:nvGrpSpPr>
      <p:grpSpPr>
        <a:xfrm>
          <a:off x="0" y="0"/>
          <a:ext cx="0" cy="0"/>
          <a:chOff x="0" y="0"/>
          <a:chExt cx="0" cy="0"/>
        </a:xfrm>
      </p:grpSpPr>
      <p:sp>
        <p:nvSpPr>
          <p:cNvPr id="11546" name="Google Shape;11546;g10f8b61349a_1_10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47" name="Google Shape;11547;g10f8b61349a_1_1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g10f8b61349a_1_102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1" name="Shape 11551"/>
        <p:cNvGrpSpPr/>
        <p:nvPr/>
      </p:nvGrpSpPr>
      <p:grpSpPr>
        <a:xfrm>
          <a:off x="0" y="0"/>
          <a:ext cx="0" cy="0"/>
          <a:chOff x="0" y="0"/>
          <a:chExt cx="0" cy="0"/>
        </a:xfrm>
      </p:grpSpPr>
      <p:sp>
        <p:nvSpPr>
          <p:cNvPr id="11552" name="Google Shape;11552;g10f8b61349a_1_103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53" name="Google Shape;11553;g10f8b61349a_1_1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g10f8b61349a_1_103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3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64" name="Shape 11564"/>
        <p:cNvGrpSpPr/>
        <p:nvPr/>
      </p:nvGrpSpPr>
      <p:grpSpPr>
        <a:xfrm>
          <a:off x="0" y="0"/>
          <a:ext cx="0" cy="0"/>
          <a:chOff x="0" y="0"/>
          <a:chExt cx="0" cy="0"/>
        </a:xfrm>
      </p:grpSpPr>
      <p:sp>
        <p:nvSpPr>
          <p:cNvPr id="11565" name="Google Shape;11565;g10f8b61349a_1_104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66" name="Google Shape;11566;g10f8b61349a_1_10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g10f8b61349a_1_104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 name="Shape 961"/>
        <p:cNvGrpSpPr/>
        <p:nvPr/>
      </p:nvGrpSpPr>
      <p:grpSpPr>
        <a:xfrm>
          <a:off x="0" y="0"/>
          <a:ext cx="0" cy="0"/>
          <a:chOff x="0" y="0"/>
          <a:chExt cx="0" cy="0"/>
        </a:xfrm>
      </p:grpSpPr>
      <p:sp>
        <p:nvSpPr>
          <p:cNvPr id="962" name="Google Shape;962;g10bb8ac90bf_0_1339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63" name="Google Shape;963;g10bb8ac90bf_0_13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9" name="Shape 2039"/>
        <p:cNvGrpSpPr/>
        <p:nvPr/>
      </p:nvGrpSpPr>
      <p:grpSpPr>
        <a:xfrm>
          <a:off x="0" y="0"/>
          <a:ext cx="0" cy="0"/>
          <a:chOff x="0" y="0"/>
          <a:chExt cx="0" cy="0"/>
        </a:xfrm>
      </p:grpSpPr>
      <p:sp>
        <p:nvSpPr>
          <p:cNvPr id="2040" name="Google Shape;2040;g10f22d832d9_0_107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41" name="Google Shape;2041;g10f22d832d9_0_107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042" name="Google Shape;2042;g10f22d832d9_0_107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78" name="Shape 11578"/>
        <p:cNvGrpSpPr/>
        <p:nvPr/>
      </p:nvGrpSpPr>
      <p:grpSpPr>
        <a:xfrm>
          <a:off x="0" y="0"/>
          <a:ext cx="0" cy="0"/>
          <a:chOff x="0" y="0"/>
          <a:chExt cx="0" cy="0"/>
        </a:xfrm>
      </p:grpSpPr>
      <p:sp>
        <p:nvSpPr>
          <p:cNvPr id="11579" name="Google Shape;11579;g10f8b61349a_1_105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80" name="Google Shape;11580;g10f8b61349a_1_1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g10f8b61349a_1_105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4" name="Shape 11584"/>
        <p:cNvGrpSpPr/>
        <p:nvPr/>
      </p:nvGrpSpPr>
      <p:grpSpPr>
        <a:xfrm>
          <a:off x="0" y="0"/>
          <a:ext cx="0" cy="0"/>
          <a:chOff x="0" y="0"/>
          <a:chExt cx="0" cy="0"/>
        </a:xfrm>
      </p:grpSpPr>
      <p:sp>
        <p:nvSpPr>
          <p:cNvPr id="11585" name="Google Shape;11585;g10f8b61349a_1_106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586" name="Google Shape;11586;g10f8b61349a_1_1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2100"/>
              </a:spcAft>
              <a:buClr>
                <a:schemeClr val="dk1"/>
              </a:buClr>
              <a:buSzPts val="1100"/>
              <a:buFont typeface="Arial"/>
              <a:buNone/>
            </a:pPr>
            <a:r>
              <a:t/>
            </a:r>
            <a:endParaRPr/>
          </a:p>
        </p:txBody>
      </p:sp>
      <p:sp>
        <p:nvSpPr>
          <p:cNvPr id="11587" name="Google Shape;11587;g10f8b61349a_1_106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98" name="Shape 11598"/>
        <p:cNvGrpSpPr/>
        <p:nvPr/>
      </p:nvGrpSpPr>
      <p:grpSpPr>
        <a:xfrm>
          <a:off x="0" y="0"/>
          <a:ext cx="0" cy="0"/>
          <a:chOff x="0" y="0"/>
          <a:chExt cx="0" cy="0"/>
        </a:xfrm>
      </p:grpSpPr>
      <p:sp>
        <p:nvSpPr>
          <p:cNvPr id="11599" name="Google Shape;11599;g10f8b61349a_1_107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600" name="Google Shape;11600;g10f8b61349a_1_10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2100"/>
              </a:spcAft>
              <a:buClr>
                <a:schemeClr val="dk1"/>
              </a:buClr>
              <a:buSzPts val="1100"/>
              <a:buFont typeface="Arial"/>
              <a:buNone/>
            </a:pPr>
            <a:r>
              <a:t/>
            </a:r>
            <a:endParaRPr/>
          </a:p>
        </p:txBody>
      </p:sp>
      <p:sp>
        <p:nvSpPr>
          <p:cNvPr id="11601" name="Google Shape;11601;g10f8b61349a_1_1077: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0" name="Shape 11610"/>
        <p:cNvGrpSpPr/>
        <p:nvPr/>
      </p:nvGrpSpPr>
      <p:grpSpPr>
        <a:xfrm>
          <a:off x="0" y="0"/>
          <a:ext cx="0" cy="0"/>
          <a:chOff x="0" y="0"/>
          <a:chExt cx="0" cy="0"/>
        </a:xfrm>
      </p:grpSpPr>
      <p:sp>
        <p:nvSpPr>
          <p:cNvPr id="11611" name="Google Shape;11611;g10f8b61349a_1_108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612" name="Google Shape;11612;g10f8b61349a_1_10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g10f8b61349a_1_108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9" name="Shape 11619"/>
        <p:cNvGrpSpPr/>
        <p:nvPr/>
      </p:nvGrpSpPr>
      <p:grpSpPr>
        <a:xfrm>
          <a:off x="0" y="0"/>
          <a:ext cx="0" cy="0"/>
          <a:chOff x="0" y="0"/>
          <a:chExt cx="0" cy="0"/>
        </a:xfrm>
      </p:grpSpPr>
      <p:sp>
        <p:nvSpPr>
          <p:cNvPr id="11620" name="Google Shape;11620;g10f8b61349a_1_109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621" name="Google Shape;11621;g10f8b61349a_1_10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g10f8b61349a_1_109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25" name="Shape 11625"/>
        <p:cNvGrpSpPr/>
        <p:nvPr/>
      </p:nvGrpSpPr>
      <p:grpSpPr>
        <a:xfrm>
          <a:off x="0" y="0"/>
          <a:ext cx="0" cy="0"/>
          <a:chOff x="0" y="0"/>
          <a:chExt cx="0" cy="0"/>
        </a:xfrm>
      </p:grpSpPr>
      <p:sp>
        <p:nvSpPr>
          <p:cNvPr id="11626" name="Google Shape;11626;g10f8b61349a_1_11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27" name="Google Shape;11627;g10f8b61349a_1_110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2" name="Shape 11632"/>
        <p:cNvGrpSpPr/>
        <p:nvPr/>
      </p:nvGrpSpPr>
      <p:grpSpPr>
        <a:xfrm>
          <a:off x="0" y="0"/>
          <a:ext cx="0" cy="0"/>
          <a:chOff x="0" y="0"/>
          <a:chExt cx="0" cy="0"/>
        </a:xfrm>
      </p:grpSpPr>
      <p:sp>
        <p:nvSpPr>
          <p:cNvPr id="11633" name="Google Shape;11633;g10f8b61349a_1_110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34" name="Google Shape;11634;g10f8b61349a_1_110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9" name="Shape 11639"/>
        <p:cNvGrpSpPr/>
        <p:nvPr/>
      </p:nvGrpSpPr>
      <p:grpSpPr>
        <a:xfrm>
          <a:off x="0" y="0"/>
          <a:ext cx="0" cy="0"/>
          <a:chOff x="0" y="0"/>
          <a:chExt cx="0" cy="0"/>
        </a:xfrm>
      </p:grpSpPr>
      <p:sp>
        <p:nvSpPr>
          <p:cNvPr id="11640" name="Google Shape;11640;g10f8b61349a_1_11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41" name="Google Shape;11641;g10f8b61349a_1_111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1" name="Shape 11651"/>
        <p:cNvGrpSpPr/>
        <p:nvPr/>
      </p:nvGrpSpPr>
      <p:grpSpPr>
        <a:xfrm>
          <a:off x="0" y="0"/>
          <a:ext cx="0" cy="0"/>
          <a:chOff x="0" y="0"/>
          <a:chExt cx="0" cy="0"/>
        </a:xfrm>
      </p:grpSpPr>
      <p:sp>
        <p:nvSpPr>
          <p:cNvPr id="11652" name="Google Shape;11652;g10f8b61349a_1_11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53" name="Google Shape;11653;g10f8b61349a_1_112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8" name="Shape 11658"/>
        <p:cNvGrpSpPr/>
        <p:nvPr/>
      </p:nvGrpSpPr>
      <p:grpSpPr>
        <a:xfrm>
          <a:off x="0" y="0"/>
          <a:ext cx="0" cy="0"/>
          <a:chOff x="0" y="0"/>
          <a:chExt cx="0" cy="0"/>
        </a:xfrm>
      </p:grpSpPr>
      <p:sp>
        <p:nvSpPr>
          <p:cNvPr id="11659" name="Google Shape;11659;g10f8b61349a_1_11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60" name="Google Shape;11660;g10f8b61349a_1_113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7" name="Shape 2047"/>
        <p:cNvGrpSpPr/>
        <p:nvPr/>
      </p:nvGrpSpPr>
      <p:grpSpPr>
        <a:xfrm>
          <a:off x="0" y="0"/>
          <a:ext cx="0" cy="0"/>
          <a:chOff x="0" y="0"/>
          <a:chExt cx="0" cy="0"/>
        </a:xfrm>
      </p:grpSpPr>
      <p:sp>
        <p:nvSpPr>
          <p:cNvPr id="2048" name="Google Shape;2048;g10f22d832d9_0_108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49" name="Google Shape;2049;g10f22d832d9_0_108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marR="0" rtl="0" algn="l">
              <a:lnSpc>
                <a:spcPct val="100000"/>
              </a:lnSpc>
              <a:spcBef>
                <a:spcPts val="0"/>
              </a:spcBef>
              <a:spcAft>
                <a:spcPts val="0"/>
              </a:spcAft>
              <a:buClr>
                <a:schemeClr val="dk1"/>
              </a:buClr>
              <a:buSzPts val="1300"/>
              <a:buFont typeface="Arial"/>
              <a:buNone/>
            </a:pPr>
            <a:r>
              <a:t/>
            </a:r>
            <a:endParaRPr/>
          </a:p>
        </p:txBody>
      </p:sp>
      <p:sp>
        <p:nvSpPr>
          <p:cNvPr id="2050" name="Google Shape;2050;g10f22d832d9_0_108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6" name="Shape 11666"/>
        <p:cNvGrpSpPr/>
        <p:nvPr/>
      </p:nvGrpSpPr>
      <p:grpSpPr>
        <a:xfrm>
          <a:off x="0" y="0"/>
          <a:ext cx="0" cy="0"/>
          <a:chOff x="0" y="0"/>
          <a:chExt cx="0" cy="0"/>
        </a:xfrm>
      </p:grpSpPr>
      <p:sp>
        <p:nvSpPr>
          <p:cNvPr id="11667" name="Google Shape;11667;g10f8b61349a_1_11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68" name="Google Shape;11668;g10f8b61349a_1_113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73" name="Shape 11673"/>
        <p:cNvGrpSpPr/>
        <p:nvPr/>
      </p:nvGrpSpPr>
      <p:grpSpPr>
        <a:xfrm>
          <a:off x="0" y="0"/>
          <a:ext cx="0" cy="0"/>
          <a:chOff x="0" y="0"/>
          <a:chExt cx="0" cy="0"/>
        </a:xfrm>
      </p:grpSpPr>
      <p:sp>
        <p:nvSpPr>
          <p:cNvPr id="11674" name="Google Shape;11674;g10f8b61349a_1_11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75" name="Google Shape;11675;g10f8b61349a_1_114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80" name="Shape 11680"/>
        <p:cNvGrpSpPr/>
        <p:nvPr/>
      </p:nvGrpSpPr>
      <p:grpSpPr>
        <a:xfrm>
          <a:off x="0" y="0"/>
          <a:ext cx="0" cy="0"/>
          <a:chOff x="0" y="0"/>
          <a:chExt cx="0" cy="0"/>
        </a:xfrm>
      </p:grpSpPr>
      <p:sp>
        <p:nvSpPr>
          <p:cNvPr id="11681" name="Google Shape;11681;g10f8b61349a_1_11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82" name="Google Shape;11682;g10f8b61349a_1_114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87" name="Shape 11687"/>
        <p:cNvGrpSpPr/>
        <p:nvPr/>
      </p:nvGrpSpPr>
      <p:grpSpPr>
        <a:xfrm>
          <a:off x="0" y="0"/>
          <a:ext cx="0" cy="0"/>
          <a:chOff x="0" y="0"/>
          <a:chExt cx="0" cy="0"/>
        </a:xfrm>
      </p:grpSpPr>
      <p:sp>
        <p:nvSpPr>
          <p:cNvPr id="11688" name="Google Shape;11688;g10f8b61349a_1_11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89" name="Google Shape;11689;g10f8b61349a_1_115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95" name="Shape 11695"/>
        <p:cNvGrpSpPr/>
        <p:nvPr/>
      </p:nvGrpSpPr>
      <p:grpSpPr>
        <a:xfrm>
          <a:off x="0" y="0"/>
          <a:ext cx="0" cy="0"/>
          <a:chOff x="0" y="0"/>
          <a:chExt cx="0" cy="0"/>
        </a:xfrm>
      </p:grpSpPr>
      <p:sp>
        <p:nvSpPr>
          <p:cNvPr id="11696" name="Google Shape;11696;g10f8b61349a_1_11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697" name="Google Shape;11697;g10f8b61349a_1_116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00" name="Shape 11700"/>
        <p:cNvGrpSpPr/>
        <p:nvPr/>
      </p:nvGrpSpPr>
      <p:grpSpPr>
        <a:xfrm>
          <a:off x="0" y="0"/>
          <a:ext cx="0" cy="0"/>
          <a:chOff x="0" y="0"/>
          <a:chExt cx="0" cy="0"/>
        </a:xfrm>
      </p:grpSpPr>
      <p:sp>
        <p:nvSpPr>
          <p:cNvPr id="11701" name="Google Shape;11701;g10f8b61349a_1_116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702" name="Google Shape;11702;g10f8b61349a_1_116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09" name="Shape 11709"/>
        <p:cNvGrpSpPr/>
        <p:nvPr/>
      </p:nvGrpSpPr>
      <p:grpSpPr>
        <a:xfrm>
          <a:off x="0" y="0"/>
          <a:ext cx="0" cy="0"/>
          <a:chOff x="0" y="0"/>
          <a:chExt cx="0" cy="0"/>
        </a:xfrm>
      </p:grpSpPr>
      <p:sp>
        <p:nvSpPr>
          <p:cNvPr id="11710" name="Google Shape;11710;g10f8b61349a_1_117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711" name="Google Shape;11711;g10f8b61349a_1_117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6" name="Shape 11716"/>
        <p:cNvGrpSpPr/>
        <p:nvPr/>
      </p:nvGrpSpPr>
      <p:grpSpPr>
        <a:xfrm>
          <a:off x="0" y="0"/>
          <a:ext cx="0" cy="0"/>
          <a:chOff x="0" y="0"/>
          <a:chExt cx="0" cy="0"/>
        </a:xfrm>
      </p:grpSpPr>
      <p:sp>
        <p:nvSpPr>
          <p:cNvPr id="11717" name="Google Shape;11717;g10f8b61349a_1_118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718" name="Google Shape;11718;g10f8b61349a_1_118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23" name="Shape 11723"/>
        <p:cNvGrpSpPr/>
        <p:nvPr/>
      </p:nvGrpSpPr>
      <p:grpSpPr>
        <a:xfrm>
          <a:off x="0" y="0"/>
          <a:ext cx="0" cy="0"/>
          <a:chOff x="0" y="0"/>
          <a:chExt cx="0" cy="0"/>
        </a:xfrm>
      </p:grpSpPr>
      <p:sp>
        <p:nvSpPr>
          <p:cNvPr id="11724" name="Google Shape;11724;g10f8b61349a_1_1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t/>
            </a:r>
            <a:endParaRPr/>
          </a:p>
        </p:txBody>
      </p:sp>
      <p:sp>
        <p:nvSpPr>
          <p:cNvPr id="11725" name="Google Shape;11725;g10f8b61349a_1_118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30" name="Shape 11730"/>
        <p:cNvGrpSpPr/>
        <p:nvPr/>
      </p:nvGrpSpPr>
      <p:grpSpPr>
        <a:xfrm>
          <a:off x="0" y="0"/>
          <a:ext cx="0" cy="0"/>
          <a:chOff x="0" y="0"/>
          <a:chExt cx="0" cy="0"/>
        </a:xfrm>
      </p:grpSpPr>
      <p:sp>
        <p:nvSpPr>
          <p:cNvPr id="11731" name="Google Shape;11731;g10f8b61349a_1_119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32" name="Google Shape;11732;g10f8b61349a_1_1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g10f8b61349a_1_119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5" name="Shape 2055"/>
        <p:cNvGrpSpPr/>
        <p:nvPr/>
      </p:nvGrpSpPr>
      <p:grpSpPr>
        <a:xfrm>
          <a:off x="0" y="0"/>
          <a:ext cx="0" cy="0"/>
          <a:chOff x="0" y="0"/>
          <a:chExt cx="0" cy="0"/>
        </a:xfrm>
      </p:grpSpPr>
      <p:sp>
        <p:nvSpPr>
          <p:cNvPr id="2056" name="Google Shape;2056;g10f22d832d9_0_109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57" name="Google Shape;2057;g10f22d832d9_0_109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058" name="Google Shape;2058;g10f22d832d9_0_109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36" name="Shape 11736"/>
        <p:cNvGrpSpPr/>
        <p:nvPr/>
      </p:nvGrpSpPr>
      <p:grpSpPr>
        <a:xfrm>
          <a:off x="0" y="0"/>
          <a:ext cx="0" cy="0"/>
          <a:chOff x="0" y="0"/>
          <a:chExt cx="0" cy="0"/>
        </a:xfrm>
      </p:grpSpPr>
      <p:sp>
        <p:nvSpPr>
          <p:cNvPr id="11737" name="Google Shape;11737;g10f8b61349a_1_119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38" name="Google Shape;11738;g10f8b61349a_1_1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800">
                <a:solidFill>
                  <a:schemeClr val="dk1"/>
                </a:solidFill>
              </a:rPr>
              <a:t>GIF source: </a:t>
            </a:r>
            <a:r>
              <a:rPr lang="en" sz="800" u="sng">
                <a:solidFill>
                  <a:srgbClr val="0097A7"/>
                </a:solidFill>
                <a:hlinkClick r:id="rId2">
                  <a:extLst>
                    <a:ext uri="{A12FA001-AC4F-418D-AE19-62706E023703}">
                      <ahyp:hlinkClr val="tx"/>
                    </a:ext>
                  </a:extLst>
                </a:hlinkClick>
              </a:rPr>
              <a:t>https://giphy.com/</a:t>
            </a:r>
            <a:r>
              <a:rPr lang="en" sz="800">
                <a:solidFill>
                  <a:schemeClr val="dk1"/>
                </a:solidFill>
              </a:rPr>
              <a:t> </a:t>
            </a:r>
            <a:endParaRPr sz="800">
              <a:solidFill>
                <a:schemeClr val="dk1"/>
              </a:solidFill>
            </a:endParaRPr>
          </a:p>
          <a:p>
            <a:pPr indent="0" lvl="0" marL="0" rtl="0" algn="l">
              <a:spcBef>
                <a:spcPts val="0"/>
              </a:spcBef>
              <a:spcAft>
                <a:spcPts val="0"/>
              </a:spcAft>
              <a:buClr>
                <a:schemeClr val="dk1"/>
              </a:buClr>
              <a:buSzPts val="1100"/>
              <a:buFont typeface="Arial"/>
              <a:buNone/>
            </a:pPr>
            <a:r>
              <a:t/>
            </a:r>
            <a:endParaRPr sz="800"/>
          </a:p>
          <a:p>
            <a:pPr indent="0" lvl="0" marL="0" rtl="0" algn="l">
              <a:spcBef>
                <a:spcPts val="0"/>
              </a:spcBef>
              <a:spcAft>
                <a:spcPts val="0"/>
              </a:spcAft>
              <a:buClr>
                <a:schemeClr val="dk1"/>
              </a:buClr>
              <a:buSzPts val="1100"/>
              <a:buFont typeface="Arial"/>
              <a:buNone/>
            </a:pPr>
            <a:r>
              <a:t/>
            </a:r>
            <a:endParaRPr sz="800"/>
          </a:p>
        </p:txBody>
      </p:sp>
    </p:spTree>
  </p:cSld>
  <p:clrMapOvr>
    <a:masterClrMapping/>
  </p:clrMapOvr>
</p:notes>
</file>

<file path=ppt/notesSlides/notesSlide4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50" name="Shape 11750"/>
        <p:cNvGrpSpPr/>
        <p:nvPr/>
      </p:nvGrpSpPr>
      <p:grpSpPr>
        <a:xfrm>
          <a:off x="0" y="0"/>
          <a:ext cx="0" cy="0"/>
          <a:chOff x="0" y="0"/>
          <a:chExt cx="0" cy="0"/>
        </a:xfrm>
      </p:grpSpPr>
      <p:sp>
        <p:nvSpPr>
          <p:cNvPr id="11751" name="Google Shape;11751;g10f8b61349a_1_121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52" name="Google Shape;11752;g10f8b61349a_1_1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g10f8b61349a_1_121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61" name="Shape 11761"/>
        <p:cNvGrpSpPr/>
        <p:nvPr/>
      </p:nvGrpSpPr>
      <p:grpSpPr>
        <a:xfrm>
          <a:off x="0" y="0"/>
          <a:ext cx="0" cy="0"/>
          <a:chOff x="0" y="0"/>
          <a:chExt cx="0" cy="0"/>
        </a:xfrm>
      </p:grpSpPr>
      <p:sp>
        <p:nvSpPr>
          <p:cNvPr id="11762" name="Google Shape;11762;g10f8b61349a_1_12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63" name="Google Shape;11763;g10f8b61349a_1_1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
        <p:nvSpPr>
          <p:cNvPr id="11764" name="Google Shape;11764;g10f8b61349a_1_122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70" name="Shape 11770"/>
        <p:cNvGrpSpPr/>
        <p:nvPr/>
      </p:nvGrpSpPr>
      <p:grpSpPr>
        <a:xfrm>
          <a:off x="0" y="0"/>
          <a:ext cx="0" cy="0"/>
          <a:chOff x="0" y="0"/>
          <a:chExt cx="0" cy="0"/>
        </a:xfrm>
      </p:grpSpPr>
      <p:sp>
        <p:nvSpPr>
          <p:cNvPr id="11771" name="Google Shape;11771;g10f8b61349a_1_12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72" name="Google Shape;11772;g10f8b61349a_1_1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g10f8b61349a_1_122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78" name="Shape 11778"/>
        <p:cNvGrpSpPr/>
        <p:nvPr/>
      </p:nvGrpSpPr>
      <p:grpSpPr>
        <a:xfrm>
          <a:off x="0" y="0"/>
          <a:ext cx="0" cy="0"/>
          <a:chOff x="0" y="0"/>
          <a:chExt cx="0" cy="0"/>
        </a:xfrm>
      </p:grpSpPr>
      <p:sp>
        <p:nvSpPr>
          <p:cNvPr id="11779" name="Google Shape;11779;g10f8b61349a_1_123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80" name="Google Shape;11780;g10f8b61349a_1_1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Source for Critical Thinking Questions - </a:t>
            </a:r>
            <a:r>
              <a:rPr b="1" lang="en" u="sng">
                <a:solidFill>
                  <a:schemeClr val="hlink"/>
                </a:solidFill>
                <a:hlinkClick r:id="rId2"/>
              </a:rPr>
              <a:t>https://www.hunschool.org/resources/questions-for-critical-thinking</a:t>
            </a:r>
            <a:endParaRPr b="1"/>
          </a:p>
          <a:p>
            <a:pPr indent="0" lvl="0" marL="0" rtl="0" algn="l">
              <a:spcBef>
                <a:spcPts val="0"/>
              </a:spcBef>
              <a:spcAft>
                <a:spcPts val="0"/>
              </a:spcAft>
              <a:buNone/>
            </a:pPr>
            <a:r>
              <a:t/>
            </a:r>
            <a:endParaRPr b="1"/>
          </a:p>
        </p:txBody>
      </p:sp>
      <p:sp>
        <p:nvSpPr>
          <p:cNvPr id="11781" name="Google Shape;11781;g10f8b61349a_1_123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0" name="Shape 11790"/>
        <p:cNvGrpSpPr/>
        <p:nvPr/>
      </p:nvGrpSpPr>
      <p:grpSpPr>
        <a:xfrm>
          <a:off x="0" y="0"/>
          <a:ext cx="0" cy="0"/>
          <a:chOff x="0" y="0"/>
          <a:chExt cx="0" cy="0"/>
        </a:xfrm>
      </p:grpSpPr>
      <p:sp>
        <p:nvSpPr>
          <p:cNvPr id="11791" name="Google Shape;11791;g10f8b61349a_1_124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792" name="Google Shape;11792;g10f8b61349a_1_1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g10f8b61349a_1_124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8" name="Shape 11798"/>
        <p:cNvGrpSpPr/>
        <p:nvPr/>
      </p:nvGrpSpPr>
      <p:grpSpPr>
        <a:xfrm>
          <a:off x="0" y="0"/>
          <a:ext cx="0" cy="0"/>
          <a:chOff x="0" y="0"/>
          <a:chExt cx="0" cy="0"/>
        </a:xfrm>
      </p:grpSpPr>
      <p:sp>
        <p:nvSpPr>
          <p:cNvPr id="11799" name="Google Shape;11799;g10f8b61349a_1_125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00" name="Google Shape;11800;g10f8b61349a_1_1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g10f8b61349a_1_1253: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06" name="Shape 11806"/>
        <p:cNvGrpSpPr/>
        <p:nvPr/>
      </p:nvGrpSpPr>
      <p:grpSpPr>
        <a:xfrm>
          <a:off x="0" y="0"/>
          <a:ext cx="0" cy="0"/>
          <a:chOff x="0" y="0"/>
          <a:chExt cx="0" cy="0"/>
        </a:xfrm>
      </p:grpSpPr>
      <p:sp>
        <p:nvSpPr>
          <p:cNvPr id="11807" name="Google Shape;11807;g10f8b61349a_1_126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08" name="Google Shape;11808;g10f8b61349a_1_1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g10f8b61349a_1_126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14" name="Shape 11814"/>
        <p:cNvGrpSpPr/>
        <p:nvPr/>
      </p:nvGrpSpPr>
      <p:grpSpPr>
        <a:xfrm>
          <a:off x="0" y="0"/>
          <a:ext cx="0" cy="0"/>
          <a:chOff x="0" y="0"/>
          <a:chExt cx="0" cy="0"/>
        </a:xfrm>
      </p:grpSpPr>
      <p:sp>
        <p:nvSpPr>
          <p:cNvPr id="11815" name="Google Shape;11815;g10f8b61349a_1_126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16" name="Google Shape;11816;g10f8b61349a_1_1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g10f8b61349a_1_1267: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23" name="Shape 11823"/>
        <p:cNvGrpSpPr/>
        <p:nvPr/>
      </p:nvGrpSpPr>
      <p:grpSpPr>
        <a:xfrm>
          <a:off x="0" y="0"/>
          <a:ext cx="0" cy="0"/>
          <a:chOff x="0" y="0"/>
          <a:chExt cx="0" cy="0"/>
        </a:xfrm>
      </p:grpSpPr>
      <p:sp>
        <p:nvSpPr>
          <p:cNvPr id="11824" name="Google Shape;11824;g10f8b61349a_1_127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25" name="Google Shape;11825;g10f8b61349a_1_1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g10f8b61349a_1_127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3" name="Shape 2073"/>
        <p:cNvGrpSpPr/>
        <p:nvPr/>
      </p:nvGrpSpPr>
      <p:grpSpPr>
        <a:xfrm>
          <a:off x="0" y="0"/>
          <a:ext cx="0" cy="0"/>
          <a:chOff x="0" y="0"/>
          <a:chExt cx="0" cy="0"/>
        </a:xfrm>
      </p:grpSpPr>
      <p:sp>
        <p:nvSpPr>
          <p:cNvPr id="2074" name="Google Shape;2074;g10f22d832d9_0_110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75" name="Google Shape;2075;g10f22d832d9_0_110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076" name="Google Shape;2076;g10f22d832d9_0_110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1" name="Shape 11831"/>
        <p:cNvGrpSpPr/>
        <p:nvPr/>
      </p:nvGrpSpPr>
      <p:grpSpPr>
        <a:xfrm>
          <a:off x="0" y="0"/>
          <a:ext cx="0" cy="0"/>
          <a:chOff x="0" y="0"/>
          <a:chExt cx="0" cy="0"/>
        </a:xfrm>
      </p:grpSpPr>
      <p:sp>
        <p:nvSpPr>
          <p:cNvPr id="11832" name="Google Shape;11832;g10f8b61349a_1_128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33" name="Google Shape;11833;g10f8b61349a_1_1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g10f8b61349a_1_128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9" name="Shape 11839"/>
        <p:cNvGrpSpPr/>
        <p:nvPr/>
      </p:nvGrpSpPr>
      <p:grpSpPr>
        <a:xfrm>
          <a:off x="0" y="0"/>
          <a:ext cx="0" cy="0"/>
          <a:chOff x="0" y="0"/>
          <a:chExt cx="0" cy="0"/>
        </a:xfrm>
      </p:grpSpPr>
      <p:sp>
        <p:nvSpPr>
          <p:cNvPr id="11840" name="Google Shape;11840;g10f8b61349a_1_128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41" name="Google Shape;11841;g10f8b61349a_1_1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g10f8b61349a_1_128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7" name="Shape 11847"/>
        <p:cNvGrpSpPr/>
        <p:nvPr/>
      </p:nvGrpSpPr>
      <p:grpSpPr>
        <a:xfrm>
          <a:off x="0" y="0"/>
          <a:ext cx="0" cy="0"/>
          <a:chOff x="0" y="0"/>
          <a:chExt cx="0" cy="0"/>
        </a:xfrm>
      </p:grpSpPr>
      <p:sp>
        <p:nvSpPr>
          <p:cNvPr id="11848" name="Google Shape;11848;g10f8b61349a_1_129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49" name="Google Shape;11849;g10f8b61349a_1_1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g10f8b61349a_1_129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3" name="Shape 11853"/>
        <p:cNvGrpSpPr/>
        <p:nvPr/>
      </p:nvGrpSpPr>
      <p:grpSpPr>
        <a:xfrm>
          <a:off x="0" y="0"/>
          <a:ext cx="0" cy="0"/>
          <a:chOff x="0" y="0"/>
          <a:chExt cx="0" cy="0"/>
        </a:xfrm>
      </p:grpSpPr>
      <p:sp>
        <p:nvSpPr>
          <p:cNvPr id="11854" name="Google Shape;11854;g10f8b61349a_1_130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55" name="Google Shape;11855;g10f8b61349a_1_1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g10f8b61349a_1_130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66" name="Shape 11866"/>
        <p:cNvGrpSpPr/>
        <p:nvPr/>
      </p:nvGrpSpPr>
      <p:grpSpPr>
        <a:xfrm>
          <a:off x="0" y="0"/>
          <a:ext cx="0" cy="0"/>
          <a:chOff x="0" y="0"/>
          <a:chExt cx="0" cy="0"/>
        </a:xfrm>
      </p:grpSpPr>
      <p:sp>
        <p:nvSpPr>
          <p:cNvPr id="11867" name="Google Shape;11867;g10f8b61349a_1_131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68" name="Google Shape;11868;g10f8b61349a_1_1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E6138"/>
                </a:solidFill>
              </a:rPr>
              <a:t>Frayer Model example - </a:t>
            </a:r>
            <a:r>
              <a:rPr lang="en" u="sng">
                <a:solidFill>
                  <a:srgbClr val="007DC5"/>
                </a:solidFill>
                <a:hlinkClick r:id="rId2">
                  <a:extLst>
                    <a:ext uri="{A12FA001-AC4F-418D-AE19-62706E023703}">
                      <ahyp:hlinkClr val="tx"/>
                    </a:ext>
                  </a:extLst>
                </a:hlinkClick>
              </a:rPr>
              <a:t>https://docs.google.com/presentation/d/1bOAJdXBMvE2Ox_mdphFc8mlC9-r5mRoI29cuxAwrXp8/edit?usp=sharing</a:t>
            </a:r>
            <a:endParaRPr>
              <a:solidFill>
                <a:srgbClr val="1E6138"/>
              </a:solidFill>
            </a:endParaRPr>
          </a:p>
          <a:p>
            <a:pPr indent="0" lvl="0" marL="0" rtl="0" algn="l">
              <a:spcBef>
                <a:spcPts val="0"/>
              </a:spcBef>
              <a:spcAft>
                <a:spcPts val="0"/>
              </a:spcAft>
              <a:buClr>
                <a:schemeClr val="dk1"/>
              </a:buClr>
              <a:buSzPts val="1100"/>
              <a:buFont typeface="Arial"/>
              <a:buNone/>
            </a:pPr>
            <a:r>
              <a:rPr lang="en">
                <a:solidFill>
                  <a:srgbClr val="1E6138"/>
                </a:solidFill>
              </a:rPr>
              <a:t>Source:  </a:t>
            </a:r>
            <a:r>
              <a:rPr lang="en" u="sng">
                <a:solidFill>
                  <a:srgbClr val="007DC5"/>
                </a:solidFill>
                <a:hlinkClick r:id="rId3">
                  <a:extLst>
                    <a:ext uri="{A12FA001-AC4F-418D-AE19-62706E023703}">
                      <ahyp:hlinkClr val="tx"/>
                    </a:ext>
                  </a:extLst>
                </a:hlinkClick>
              </a:rPr>
              <a:t>https://mrspark.org/free</a:t>
            </a:r>
            <a:endParaRPr/>
          </a:p>
        </p:txBody>
      </p:sp>
    </p:spTree>
  </p:cSld>
  <p:clrMapOvr>
    <a:masterClrMapping/>
  </p:clrMapOvr>
</p:notes>
</file>

<file path=ppt/notesSlides/notesSlide4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0" name="Shape 11880"/>
        <p:cNvGrpSpPr/>
        <p:nvPr/>
      </p:nvGrpSpPr>
      <p:grpSpPr>
        <a:xfrm>
          <a:off x="0" y="0"/>
          <a:ext cx="0" cy="0"/>
          <a:chOff x="0" y="0"/>
          <a:chExt cx="0" cy="0"/>
        </a:xfrm>
      </p:grpSpPr>
      <p:sp>
        <p:nvSpPr>
          <p:cNvPr id="11881" name="Google Shape;11881;g10f8b61349a_1_132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82" name="Google Shape;11882;g10f8b61349a_1_1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94" name="Shape 11894"/>
        <p:cNvGrpSpPr/>
        <p:nvPr/>
      </p:nvGrpSpPr>
      <p:grpSpPr>
        <a:xfrm>
          <a:off x="0" y="0"/>
          <a:ext cx="0" cy="0"/>
          <a:chOff x="0" y="0"/>
          <a:chExt cx="0" cy="0"/>
        </a:xfrm>
      </p:grpSpPr>
      <p:sp>
        <p:nvSpPr>
          <p:cNvPr id="11895" name="Google Shape;11895;g10f8b61349a_1_133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896" name="Google Shape;11896;g10f8b61349a_1_1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g10f8b61349a_1_133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2" name="Shape 11902"/>
        <p:cNvGrpSpPr/>
        <p:nvPr/>
      </p:nvGrpSpPr>
      <p:grpSpPr>
        <a:xfrm>
          <a:off x="0" y="0"/>
          <a:ext cx="0" cy="0"/>
          <a:chOff x="0" y="0"/>
          <a:chExt cx="0" cy="0"/>
        </a:xfrm>
      </p:grpSpPr>
      <p:sp>
        <p:nvSpPr>
          <p:cNvPr id="11903" name="Google Shape;11903;g10f8b61349a_1_134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904" name="Google Shape;11904;g10f8b61349a_1_1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g10f8b61349a_1_134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2" name="Shape 11912"/>
        <p:cNvGrpSpPr/>
        <p:nvPr/>
      </p:nvGrpSpPr>
      <p:grpSpPr>
        <a:xfrm>
          <a:off x="0" y="0"/>
          <a:ext cx="0" cy="0"/>
          <a:chOff x="0" y="0"/>
          <a:chExt cx="0" cy="0"/>
        </a:xfrm>
      </p:grpSpPr>
      <p:sp>
        <p:nvSpPr>
          <p:cNvPr id="11913" name="Google Shape;11913;g10f8b61349a_1_135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914" name="Google Shape;11914;g10f8b61349a_1_1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Source GMU Starships - </a:t>
            </a:r>
            <a:r>
              <a:rPr b="1" lang="en" u="sng">
                <a:solidFill>
                  <a:schemeClr val="hlink"/>
                </a:solidFill>
                <a:hlinkClick r:id="rId2"/>
              </a:rPr>
              <a:t>https://youtu.be/OcwJvciaJ_E</a:t>
            </a:r>
            <a:r>
              <a:rPr b="1" lang="en"/>
              <a:t> </a:t>
            </a:r>
            <a:endParaRPr b="1"/>
          </a:p>
          <a:p>
            <a:pPr indent="0" lvl="0" marL="0" rtl="0" algn="l">
              <a:spcBef>
                <a:spcPts val="0"/>
              </a:spcBef>
              <a:spcAft>
                <a:spcPts val="0"/>
              </a:spcAft>
              <a:buNone/>
            </a:pPr>
            <a:r>
              <a:t/>
            </a:r>
            <a:endParaRPr b="1"/>
          </a:p>
          <a:p>
            <a:pPr indent="0" lvl="0" marL="0" rtl="0" algn="l">
              <a:spcBef>
                <a:spcPts val="0"/>
              </a:spcBef>
              <a:spcAft>
                <a:spcPts val="0"/>
              </a:spcAft>
              <a:buClr>
                <a:schemeClr val="dk1"/>
              </a:buClr>
              <a:buSzPts val="1100"/>
              <a:buFont typeface="Arial"/>
              <a:buNone/>
            </a:pPr>
            <a:r>
              <a:t/>
            </a:r>
            <a:endParaRPr b="1"/>
          </a:p>
          <a:p>
            <a:pPr indent="0" lvl="0" marL="0" rtl="0" algn="l">
              <a:spcBef>
                <a:spcPts val="0"/>
              </a:spcBef>
              <a:spcAft>
                <a:spcPts val="0"/>
              </a:spcAft>
              <a:buNone/>
            </a:pPr>
            <a:r>
              <a:t/>
            </a:r>
            <a:endParaRPr b="1"/>
          </a:p>
          <a:p>
            <a:pPr indent="0" lvl="0" marL="0" rtl="0" algn="l">
              <a:spcBef>
                <a:spcPts val="0"/>
              </a:spcBef>
              <a:spcAft>
                <a:spcPts val="0"/>
              </a:spcAft>
              <a:buNone/>
            </a:pPr>
            <a:r>
              <a:t/>
            </a:r>
            <a:endParaRPr/>
          </a:p>
        </p:txBody>
      </p:sp>
      <p:sp>
        <p:nvSpPr>
          <p:cNvPr id="11915" name="Google Shape;11915;g10f8b61349a_1_135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9" name="Shape 11919"/>
        <p:cNvGrpSpPr/>
        <p:nvPr/>
      </p:nvGrpSpPr>
      <p:grpSpPr>
        <a:xfrm>
          <a:off x="0" y="0"/>
          <a:ext cx="0" cy="0"/>
          <a:chOff x="0" y="0"/>
          <a:chExt cx="0" cy="0"/>
        </a:xfrm>
      </p:grpSpPr>
      <p:sp>
        <p:nvSpPr>
          <p:cNvPr id="11920" name="Google Shape;11920;g10f8b61349a_1_136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921" name="Google Shape;11921;g10f8b61349a_1_1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
        <p:nvSpPr>
          <p:cNvPr id="11922" name="Google Shape;11922;g10f8b61349a_1_136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1" name="Shape 2091"/>
        <p:cNvGrpSpPr/>
        <p:nvPr/>
      </p:nvGrpSpPr>
      <p:grpSpPr>
        <a:xfrm>
          <a:off x="0" y="0"/>
          <a:ext cx="0" cy="0"/>
          <a:chOff x="0" y="0"/>
          <a:chExt cx="0" cy="0"/>
        </a:xfrm>
      </p:grpSpPr>
      <p:sp>
        <p:nvSpPr>
          <p:cNvPr id="2092" name="Google Shape;2092;g10f22d832d9_0_112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093" name="Google Shape;2093;g10f22d832d9_0_112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094" name="Google Shape;2094;g10f22d832d9_0_112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8" name="Shape 11928"/>
        <p:cNvGrpSpPr/>
        <p:nvPr/>
      </p:nvGrpSpPr>
      <p:grpSpPr>
        <a:xfrm>
          <a:off x="0" y="0"/>
          <a:ext cx="0" cy="0"/>
          <a:chOff x="0" y="0"/>
          <a:chExt cx="0" cy="0"/>
        </a:xfrm>
      </p:grpSpPr>
      <p:sp>
        <p:nvSpPr>
          <p:cNvPr id="11929" name="Google Shape;11929;g10f8b61349a_1_1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g10f8b61349a_1_13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5" name="Shape 11935"/>
        <p:cNvGrpSpPr/>
        <p:nvPr/>
      </p:nvGrpSpPr>
      <p:grpSpPr>
        <a:xfrm>
          <a:off x="0" y="0"/>
          <a:ext cx="0" cy="0"/>
          <a:chOff x="0" y="0"/>
          <a:chExt cx="0" cy="0"/>
        </a:xfrm>
      </p:grpSpPr>
      <p:sp>
        <p:nvSpPr>
          <p:cNvPr id="11936" name="Google Shape;11936;g10f8b61349a_1_137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937" name="Google Shape;11937;g10f8b61349a_1_1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b="1">
              <a:solidFill>
                <a:srgbClr val="1E6138"/>
              </a:solidFill>
            </a:endParaRPr>
          </a:p>
        </p:txBody>
      </p:sp>
      <p:sp>
        <p:nvSpPr>
          <p:cNvPr id="11938" name="Google Shape;11938;g10f8b61349a_1_137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4" name="Shape 11944"/>
        <p:cNvGrpSpPr/>
        <p:nvPr/>
      </p:nvGrpSpPr>
      <p:grpSpPr>
        <a:xfrm>
          <a:off x="0" y="0"/>
          <a:ext cx="0" cy="0"/>
          <a:chOff x="0" y="0"/>
          <a:chExt cx="0" cy="0"/>
        </a:xfrm>
      </p:grpSpPr>
      <p:sp>
        <p:nvSpPr>
          <p:cNvPr id="11945" name="Google Shape;11945;g10f8b61349a_1_1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g10f8b61349a_1_13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2" name="Shape 11952"/>
        <p:cNvGrpSpPr/>
        <p:nvPr/>
      </p:nvGrpSpPr>
      <p:grpSpPr>
        <a:xfrm>
          <a:off x="0" y="0"/>
          <a:ext cx="0" cy="0"/>
          <a:chOff x="0" y="0"/>
          <a:chExt cx="0" cy="0"/>
        </a:xfrm>
      </p:grpSpPr>
      <p:sp>
        <p:nvSpPr>
          <p:cNvPr id="11953" name="Google Shape;11953;g10f8b61349a_1_1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g10f8b61349a_1_139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0" name="Shape 11960"/>
        <p:cNvGrpSpPr/>
        <p:nvPr/>
      </p:nvGrpSpPr>
      <p:grpSpPr>
        <a:xfrm>
          <a:off x="0" y="0"/>
          <a:ext cx="0" cy="0"/>
          <a:chOff x="0" y="0"/>
          <a:chExt cx="0" cy="0"/>
        </a:xfrm>
      </p:grpSpPr>
      <p:sp>
        <p:nvSpPr>
          <p:cNvPr id="11961" name="Google Shape;11961;g10f8b61349a_1_1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g10f8b61349a_1_139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8" name="Shape 11968"/>
        <p:cNvGrpSpPr/>
        <p:nvPr/>
      </p:nvGrpSpPr>
      <p:grpSpPr>
        <a:xfrm>
          <a:off x="0" y="0"/>
          <a:ext cx="0" cy="0"/>
          <a:chOff x="0" y="0"/>
          <a:chExt cx="0" cy="0"/>
        </a:xfrm>
      </p:grpSpPr>
      <p:sp>
        <p:nvSpPr>
          <p:cNvPr id="11969" name="Google Shape;11969;g10f8b61349a_1_1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g10f8b61349a_1_140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6" name="Shape 11976"/>
        <p:cNvGrpSpPr/>
        <p:nvPr/>
      </p:nvGrpSpPr>
      <p:grpSpPr>
        <a:xfrm>
          <a:off x="0" y="0"/>
          <a:ext cx="0" cy="0"/>
          <a:chOff x="0" y="0"/>
          <a:chExt cx="0" cy="0"/>
        </a:xfrm>
      </p:grpSpPr>
      <p:sp>
        <p:nvSpPr>
          <p:cNvPr id="11977" name="Google Shape;11977;g10f8b61349a_1_14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g10f8b61349a_1_141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4" name="Shape 11984"/>
        <p:cNvGrpSpPr/>
        <p:nvPr/>
      </p:nvGrpSpPr>
      <p:grpSpPr>
        <a:xfrm>
          <a:off x="0" y="0"/>
          <a:ext cx="0" cy="0"/>
          <a:chOff x="0" y="0"/>
          <a:chExt cx="0" cy="0"/>
        </a:xfrm>
      </p:grpSpPr>
      <p:sp>
        <p:nvSpPr>
          <p:cNvPr id="11985" name="Google Shape;11985;g10f8b61349a_1_14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Module 8 Exit ticket link: https://forms.gle/Q7344Ds848bF5JSh8</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1986" name="Google Shape;11986;g10f8b61349a_1_141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91" name="Shape 11991"/>
        <p:cNvGrpSpPr/>
        <p:nvPr/>
      </p:nvGrpSpPr>
      <p:grpSpPr>
        <a:xfrm>
          <a:off x="0" y="0"/>
          <a:ext cx="0" cy="0"/>
          <a:chOff x="0" y="0"/>
          <a:chExt cx="0" cy="0"/>
        </a:xfrm>
      </p:grpSpPr>
      <p:sp>
        <p:nvSpPr>
          <p:cNvPr id="11992" name="Google Shape;11992;g10f8b61349a_1_142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1993" name="Google Shape;11993;g10f8b61349a_1_14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g10f8b61349a_1_1424: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0" name="Shape 12000"/>
        <p:cNvGrpSpPr/>
        <p:nvPr/>
      </p:nvGrpSpPr>
      <p:grpSpPr>
        <a:xfrm>
          <a:off x="0" y="0"/>
          <a:ext cx="0" cy="0"/>
          <a:chOff x="0" y="0"/>
          <a:chExt cx="0" cy="0"/>
        </a:xfrm>
      </p:grpSpPr>
      <p:sp>
        <p:nvSpPr>
          <p:cNvPr id="12001" name="Google Shape;12001;g10f8b61349a_1_143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02" name="Google Shape;12002;g10f8b61349a_1_1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g10f8b61349a_1_143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3" name="Shape 2103"/>
        <p:cNvGrpSpPr/>
        <p:nvPr/>
      </p:nvGrpSpPr>
      <p:grpSpPr>
        <a:xfrm>
          <a:off x="0" y="0"/>
          <a:ext cx="0" cy="0"/>
          <a:chOff x="0" y="0"/>
          <a:chExt cx="0" cy="0"/>
        </a:xfrm>
      </p:grpSpPr>
      <p:sp>
        <p:nvSpPr>
          <p:cNvPr id="2104" name="Google Shape;2104;g10f22d832d9_0_113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05" name="Google Shape;2105;g10f22d832d9_0_113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06" name="Google Shape;2106;g10f22d832d9_0_113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7" name="Shape 12007"/>
        <p:cNvGrpSpPr/>
        <p:nvPr/>
      </p:nvGrpSpPr>
      <p:grpSpPr>
        <a:xfrm>
          <a:off x="0" y="0"/>
          <a:ext cx="0" cy="0"/>
          <a:chOff x="0" y="0"/>
          <a:chExt cx="0" cy="0"/>
        </a:xfrm>
      </p:grpSpPr>
      <p:sp>
        <p:nvSpPr>
          <p:cNvPr id="12008" name="Google Shape;12008;g10f8b61349a_1_14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g10f8b61349a_1_143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4" name="Shape 12014"/>
        <p:cNvGrpSpPr/>
        <p:nvPr/>
      </p:nvGrpSpPr>
      <p:grpSpPr>
        <a:xfrm>
          <a:off x="0" y="0"/>
          <a:ext cx="0" cy="0"/>
          <a:chOff x="0" y="0"/>
          <a:chExt cx="0" cy="0"/>
        </a:xfrm>
      </p:grpSpPr>
      <p:sp>
        <p:nvSpPr>
          <p:cNvPr id="12015" name="Google Shape;12015;g10f8b61349a_1_1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g10f8b61349a_1_144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1" name="Shape 12021"/>
        <p:cNvGrpSpPr/>
        <p:nvPr/>
      </p:nvGrpSpPr>
      <p:grpSpPr>
        <a:xfrm>
          <a:off x="0" y="0"/>
          <a:ext cx="0" cy="0"/>
          <a:chOff x="0" y="0"/>
          <a:chExt cx="0" cy="0"/>
        </a:xfrm>
      </p:grpSpPr>
      <p:sp>
        <p:nvSpPr>
          <p:cNvPr id="12022" name="Google Shape;12022;g10bb8ac90bf_0_1217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23" name="Google Shape;12023;g10bb8ac90bf_0_12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0" name="Shape 12030"/>
        <p:cNvGrpSpPr/>
        <p:nvPr/>
      </p:nvGrpSpPr>
      <p:grpSpPr>
        <a:xfrm>
          <a:off x="0" y="0"/>
          <a:ext cx="0" cy="0"/>
          <a:chOff x="0" y="0"/>
          <a:chExt cx="0" cy="0"/>
        </a:xfrm>
      </p:grpSpPr>
      <p:sp>
        <p:nvSpPr>
          <p:cNvPr id="12031" name="Google Shape;12031;g10bb8ac90bf_0_1218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32" name="Google Shape;12032;g10bb8ac90bf_0_12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9" name="Shape 12039"/>
        <p:cNvGrpSpPr/>
        <p:nvPr/>
      </p:nvGrpSpPr>
      <p:grpSpPr>
        <a:xfrm>
          <a:off x="0" y="0"/>
          <a:ext cx="0" cy="0"/>
          <a:chOff x="0" y="0"/>
          <a:chExt cx="0" cy="0"/>
        </a:xfrm>
      </p:grpSpPr>
      <p:sp>
        <p:nvSpPr>
          <p:cNvPr id="12040" name="Google Shape;12040;g10bb8ac90bf_0_1219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41" name="Google Shape;12041;g10bb8ac90bf_0_12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8" name="Shape 12048"/>
        <p:cNvGrpSpPr/>
        <p:nvPr/>
      </p:nvGrpSpPr>
      <p:grpSpPr>
        <a:xfrm>
          <a:off x="0" y="0"/>
          <a:ext cx="0" cy="0"/>
          <a:chOff x="0" y="0"/>
          <a:chExt cx="0" cy="0"/>
        </a:xfrm>
      </p:grpSpPr>
      <p:sp>
        <p:nvSpPr>
          <p:cNvPr id="12049" name="Google Shape;12049;g10bb8ac90bf_0_1219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50" name="Google Shape;12050;g10bb8ac90bf_0_12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57" name="Shape 12057"/>
        <p:cNvGrpSpPr/>
        <p:nvPr/>
      </p:nvGrpSpPr>
      <p:grpSpPr>
        <a:xfrm>
          <a:off x="0" y="0"/>
          <a:ext cx="0" cy="0"/>
          <a:chOff x="0" y="0"/>
          <a:chExt cx="0" cy="0"/>
        </a:xfrm>
      </p:grpSpPr>
      <p:sp>
        <p:nvSpPr>
          <p:cNvPr id="12058" name="Google Shape;12058;g10f22d832d9_0_53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059" name="Google Shape;12059;g10f22d832d9_0_5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95" name="Shape 12295"/>
        <p:cNvGrpSpPr/>
        <p:nvPr/>
      </p:nvGrpSpPr>
      <p:grpSpPr>
        <a:xfrm>
          <a:off x="0" y="0"/>
          <a:ext cx="0" cy="0"/>
          <a:chOff x="0" y="0"/>
          <a:chExt cx="0" cy="0"/>
        </a:xfrm>
      </p:grpSpPr>
      <p:sp>
        <p:nvSpPr>
          <p:cNvPr id="12296" name="Google Shape;12296;g10bb8ac90bf_0_1220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297" name="Google Shape;12297;g10bb8ac90bf_0_122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33" name="Shape 12533"/>
        <p:cNvGrpSpPr/>
        <p:nvPr/>
      </p:nvGrpSpPr>
      <p:grpSpPr>
        <a:xfrm>
          <a:off x="0" y="0"/>
          <a:ext cx="0" cy="0"/>
          <a:chOff x="0" y="0"/>
          <a:chExt cx="0" cy="0"/>
        </a:xfrm>
      </p:grpSpPr>
      <p:sp>
        <p:nvSpPr>
          <p:cNvPr id="12534" name="Google Shape;12534;g10bb8ac90bf_0_1244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535" name="Google Shape;12535;g10bb8ac90bf_0_12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41" name="Shape 12541"/>
        <p:cNvGrpSpPr/>
        <p:nvPr/>
      </p:nvGrpSpPr>
      <p:grpSpPr>
        <a:xfrm>
          <a:off x="0" y="0"/>
          <a:ext cx="0" cy="0"/>
          <a:chOff x="0" y="0"/>
          <a:chExt cx="0" cy="0"/>
        </a:xfrm>
      </p:grpSpPr>
      <p:sp>
        <p:nvSpPr>
          <p:cNvPr id="12542" name="Google Shape;12542;g10bb8ac90bf_0_1245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543" name="Google Shape;12543;g10bb8ac90bf_0_12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1" name="Shape 2111"/>
        <p:cNvGrpSpPr/>
        <p:nvPr/>
      </p:nvGrpSpPr>
      <p:grpSpPr>
        <a:xfrm>
          <a:off x="0" y="0"/>
          <a:ext cx="0" cy="0"/>
          <a:chOff x="0" y="0"/>
          <a:chExt cx="0" cy="0"/>
        </a:xfrm>
      </p:grpSpPr>
      <p:sp>
        <p:nvSpPr>
          <p:cNvPr id="2112" name="Google Shape;2112;g10f22d832d9_0_114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13" name="Google Shape;2113;g10f22d832d9_0_114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114" name="Google Shape;2114;g10f22d832d9_0_114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37" name="Shape 12637"/>
        <p:cNvGrpSpPr/>
        <p:nvPr/>
      </p:nvGrpSpPr>
      <p:grpSpPr>
        <a:xfrm>
          <a:off x="0" y="0"/>
          <a:ext cx="0" cy="0"/>
          <a:chOff x="0" y="0"/>
          <a:chExt cx="0" cy="0"/>
        </a:xfrm>
      </p:grpSpPr>
      <p:sp>
        <p:nvSpPr>
          <p:cNvPr id="12638" name="Google Shape;12638;g10bb8ac90bf_0_1254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639" name="Google Shape;12639;g10bb8ac90bf_0_12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0" name="Shape 12650"/>
        <p:cNvGrpSpPr/>
        <p:nvPr/>
      </p:nvGrpSpPr>
      <p:grpSpPr>
        <a:xfrm>
          <a:off x="0" y="0"/>
          <a:ext cx="0" cy="0"/>
          <a:chOff x="0" y="0"/>
          <a:chExt cx="0" cy="0"/>
        </a:xfrm>
      </p:grpSpPr>
      <p:sp>
        <p:nvSpPr>
          <p:cNvPr id="12651" name="Google Shape;12651;g10bb8ac90bf_0_1255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652" name="Google Shape;12652;g10bb8ac90bf_0_12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7" name="Shape 12657"/>
        <p:cNvGrpSpPr/>
        <p:nvPr/>
      </p:nvGrpSpPr>
      <p:grpSpPr>
        <a:xfrm>
          <a:off x="0" y="0"/>
          <a:ext cx="0" cy="0"/>
          <a:chOff x="0" y="0"/>
          <a:chExt cx="0" cy="0"/>
        </a:xfrm>
      </p:grpSpPr>
      <p:sp>
        <p:nvSpPr>
          <p:cNvPr id="12658" name="Google Shape;12658;g10f8b61349a_1_2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g10f8b61349a_1_228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5" name="Shape 12665"/>
        <p:cNvGrpSpPr/>
        <p:nvPr/>
      </p:nvGrpSpPr>
      <p:grpSpPr>
        <a:xfrm>
          <a:off x="0" y="0"/>
          <a:ext cx="0" cy="0"/>
          <a:chOff x="0" y="0"/>
          <a:chExt cx="0" cy="0"/>
        </a:xfrm>
      </p:grpSpPr>
      <p:sp>
        <p:nvSpPr>
          <p:cNvPr id="12666" name="Google Shape;12666;g10f8b61349a_1_2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g10f8b61349a_1_228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9" name="Shape 12679"/>
        <p:cNvGrpSpPr/>
        <p:nvPr/>
      </p:nvGrpSpPr>
      <p:grpSpPr>
        <a:xfrm>
          <a:off x="0" y="0"/>
          <a:ext cx="0" cy="0"/>
          <a:chOff x="0" y="0"/>
          <a:chExt cx="0" cy="0"/>
        </a:xfrm>
      </p:grpSpPr>
      <p:sp>
        <p:nvSpPr>
          <p:cNvPr id="12680" name="Google Shape;12680;g10f8b61349a_1_2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2681" name="Google Shape;12681;g10f8b61349a_1_230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87" name="Shape 12687"/>
        <p:cNvGrpSpPr/>
        <p:nvPr/>
      </p:nvGrpSpPr>
      <p:grpSpPr>
        <a:xfrm>
          <a:off x="0" y="0"/>
          <a:ext cx="0" cy="0"/>
          <a:chOff x="0" y="0"/>
          <a:chExt cx="0" cy="0"/>
        </a:xfrm>
      </p:grpSpPr>
      <p:sp>
        <p:nvSpPr>
          <p:cNvPr id="12688" name="Google Shape;12688;g10f8b61349a_1_230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689" name="Google Shape;12689;g10f8b61349a_1_2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2690" name="Google Shape;12690;g10f8b61349a_1_230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5" name="Shape 12695"/>
        <p:cNvGrpSpPr/>
        <p:nvPr/>
      </p:nvGrpSpPr>
      <p:grpSpPr>
        <a:xfrm>
          <a:off x="0" y="0"/>
          <a:ext cx="0" cy="0"/>
          <a:chOff x="0" y="0"/>
          <a:chExt cx="0" cy="0"/>
        </a:xfrm>
      </p:grpSpPr>
      <p:sp>
        <p:nvSpPr>
          <p:cNvPr id="12696" name="Google Shape;12696;g10f8b61349a_1_231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697" name="Google Shape;12697;g10f8b61349a_1_2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g10f8b61349a_1_231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2" name="Shape 12702"/>
        <p:cNvGrpSpPr/>
        <p:nvPr/>
      </p:nvGrpSpPr>
      <p:grpSpPr>
        <a:xfrm>
          <a:off x="0" y="0"/>
          <a:ext cx="0" cy="0"/>
          <a:chOff x="0" y="0"/>
          <a:chExt cx="0" cy="0"/>
        </a:xfrm>
      </p:grpSpPr>
      <p:sp>
        <p:nvSpPr>
          <p:cNvPr id="12703" name="Google Shape;12703;g10f8b61349a_1_232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04" name="Google Shape;12704;g10f8b61349a_1_2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914400" rtl="0" algn="l">
              <a:spcBef>
                <a:spcPts val="280"/>
              </a:spcBef>
              <a:spcAft>
                <a:spcPts val="0"/>
              </a:spcAft>
              <a:buNone/>
            </a:pPr>
            <a:r>
              <a:t/>
            </a:r>
            <a:endParaRPr sz="1400"/>
          </a:p>
        </p:txBody>
      </p:sp>
      <p:sp>
        <p:nvSpPr>
          <p:cNvPr id="12705" name="Google Shape;12705;g10f8b61349a_1_232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0" name="Shape 12710"/>
        <p:cNvGrpSpPr/>
        <p:nvPr/>
      </p:nvGrpSpPr>
      <p:grpSpPr>
        <a:xfrm>
          <a:off x="0" y="0"/>
          <a:ext cx="0" cy="0"/>
          <a:chOff x="0" y="0"/>
          <a:chExt cx="0" cy="0"/>
        </a:xfrm>
      </p:grpSpPr>
      <p:sp>
        <p:nvSpPr>
          <p:cNvPr id="12711" name="Google Shape;12711;g10f8b61349a_1_23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12" name="Google Shape;12712;g10f8b61349a_1_2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g10f8b61349a_1_232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9" name="Shape 12719"/>
        <p:cNvGrpSpPr/>
        <p:nvPr/>
      </p:nvGrpSpPr>
      <p:grpSpPr>
        <a:xfrm>
          <a:off x="0" y="0"/>
          <a:ext cx="0" cy="0"/>
          <a:chOff x="0" y="0"/>
          <a:chExt cx="0" cy="0"/>
        </a:xfrm>
      </p:grpSpPr>
      <p:sp>
        <p:nvSpPr>
          <p:cNvPr id="12720" name="Google Shape;12720;g10f8b61349a_1_233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21" name="Google Shape;12721;g10f8b61349a_1_2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g10f8b61349a_1_2337: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9" name="Shape 2119"/>
        <p:cNvGrpSpPr/>
        <p:nvPr/>
      </p:nvGrpSpPr>
      <p:grpSpPr>
        <a:xfrm>
          <a:off x="0" y="0"/>
          <a:ext cx="0" cy="0"/>
          <a:chOff x="0" y="0"/>
          <a:chExt cx="0" cy="0"/>
        </a:xfrm>
      </p:grpSpPr>
      <p:sp>
        <p:nvSpPr>
          <p:cNvPr id="2120" name="Google Shape;2120;g10f22d832d9_0_115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21" name="Google Shape;2121;g10f22d832d9_0_115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122" name="Google Shape;2122;g10f22d832d9_0_115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8" name="Shape 12728"/>
        <p:cNvGrpSpPr/>
        <p:nvPr/>
      </p:nvGrpSpPr>
      <p:grpSpPr>
        <a:xfrm>
          <a:off x="0" y="0"/>
          <a:ext cx="0" cy="0"/>
          <a:chOff x="0" y="0"/>
          <a:chExt cx="0" cy="0"/>
        </a:xfrm>
      </p:grpSpPr>
      <p:sp>
        <p:nvSpPr>
          <p:cNvPr id="12729" name="Google Shape;12729;g10f8b61349a_1_234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30" name="Google Shape;12730;g10f8b61349a_1_2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360"/>
              </a:spcBef>
              <a:spcAft>
                <a:spcPts val="0"/>
              </a:spcAft>
              <a:buClr>
                <a:schemeClr val="dk1"/>
              </a:buClr>
              <a:buSzPts val="1100"/>
              <a:buFont typeface="Arial"/>
              <a:buNone/>
            </a:pPr>
            <a:r>
              <a:t/>
            </a:r>
            <a:endParaRPr/>
          </a:p>
        </p:txBody>
      </p:sp>
      <p:sp>
        <p:nvSpPr>
          <p:cNvPr id="12731" name="Google Shape;12731;g10f8b61349a_1_234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37" name="Shape 12737"/>
        <p:cNvGrpSpPr/>
        <p:nvPr/>
      </p:nvGrpSpPr>
      <p:grpSpPr>
        <a:xfrm>
          <a:off x="0" y="0"/>
          <a:ext cx="0" cy="0"/>
          <a:chOff x="0" y="0"/>
          <a:chExt cx="0" cy="0"/>
        </a:xfrm>
      </p:grpSpPr>
      <p:sp>
        <p:nvSpPr>
          <p:cNvPr id="12738" name="Google Shape;12738;g10f8b61349a_1_235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39" name="Google Shape;12739;g10f8b61349a_1_2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360"/>
              </a:spcBef>
              <a:spcAft>
                <a:spcPts val="0"/>
              </a:spcAft>
              <a:buClr>
                <a:schemeClr val="dk1"/>
              </a:buClr>
              <a:buSzPts val="1100"/>
              <a:buFont typeface="Arial"/>
              <a:buNone/>
            </a:pPr>
            <a:r>
              <a:t/>
            </a:r>
            <a:endParaRPr/>
          </a:p>
        </p:txBody>
      </p:sp>
      <p:sp>
        <p:nvSpPr>
          <p:cNvPr id="12740" name="Google Shape;12740;g10f8b61349a_1_2353: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46" name="Shape 12746"/>
        <p:cNvGrpSpPr/>
        <p:nvPr/>
      </p:nvGrpSpPr>
      <p:grpSpPr>
        <a:xfrm>
          <a:off x="0" y="0"/>
          <a:ext cx="0" cy="0"/>
          <a:chOff x="0" y="0"/>
          <a:chExt cx="0" cy="0"/>
        </a:xfrm>
      </p:grpSpPr>
      <p:sp>
        <p:nvSpPr>
          <p:cNvPr id="12747" name="Google Shape;12747;g10f8b61349a_1_236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48" name="Google Shape;12748;g10f8b61349a_1_2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360"/>
              </a:spcBef>
              <a:spcAft>
                <a:spcPts val="0"/>
              </a:spcAft>
              <a:buClr>
                <a:schemeClr val="dk1"/>
              </a:buClr>
              <a:buSzPts val="1100"/>
              <a:buFont typeface="Arial"/>
              <a:buNone/>
            </a:pPr>
            <a:r>
              <a:t/>
            </a:r>
            <a:endParaRPr/>
          </a:p>
        </p:txBody>
      </p:sp>
      <p:sp>
        <p:nvSpPr>
          <p:cNvPr id="12749" name="Google Shape;12749;g10f8b61349a_1_236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5" name="Shape 12755"/>
        <p:cNvGrpSpPr/>
        <p:nvPr/>
      </p:nvGrpSpPr>
      <p:grpSpPr>
        <a:xfrm>
          <a:off x="0" y="0"/>
          <a:ext cx="0" cy="0"/>
          <a:chOff x="0" y="0"/>
          <a:chExt cx="0" cy="0"/>
        </a:xfrm>
      </p:grpSpPr>
      <p:sp>
        <p:nvSpPr>
          <p:cNvPr id="12756" name="Google Shape;12756;g10f8b61349a_1_23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57" name="Google Shape;12757;g10f8b61349a_1_2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g10f8b61349a_1_236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0" name="Shape 12770"/>
        <p:cNvGrpSpPr/>
        <p:nvPr/>
      </p:nvGrpSpPr>
      <p:grpSpPr>
        <a:xfrm>
          <a:off x="0" y="0"/>
          <a:ext cx="0" cy="0"/>
          <a:chOff x="0" y="0"/>
          <a:chExt cx="0" cy="0"/>
        </a:xfrm>
      </p:grpSpPr>
      <p:sp>
        <p:nvSpPr>
          <p:cNvPr id="12771" name="Google Shape;12771;g10f8b61349a_1_238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72" name="Google Shape;12772;g10f8b61349a_1_2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g10f8b61349a_1_2383: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7" name="Shape 12777"/>
        <p:cNvGrpSpPr/>
        <p:nvPr/>
      </p:nvGrpSpPr>
      <p:grpSpPr>
        <a:xfrm>
          <a:off x="0" y="0"/>
          <a:ext cx="0" cy="0"/>
          <a:chOff x="0" y="0"/>
          <a:chExt cx="0" cy="0"/>
        </a:xfrm>
      </p:grpSpPr>
      <p:sp>
        <p:nvSpPr>
          <p:cNvPr id="12778" name="Google Shape;12778;g10f8b61349a_1_238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79" name="Google Shape;12779;g10f8b61349a_1_2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None/>
            </a:pPr>
            <a:r>
              <a:t/>
            </a:r>
            <a:endParaRPr sz="1400">
              <a:solidFill>
                <a:srgbClr val="1E6138"/>
              </a:solidFill>
            </a:endParaRPr>
          </a:p>
        </p:txBody>
      </p:sp>
      <p:sp>
        <p:nvSpPr>
          <p:cNvPr id="12780" name="Google Shape;12780;g10f8b61349a_1_238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5" name="Shape 12785"/>
        <p:cNvGrpSpPr/>
        <p:nvPr/>
      </p:nvGrpSpPr>
      <p:grpSpPr>
        <a:xfrm>
          <a:off x="0" y="0"/>
          <a:ext cx="0" cy="0"/>
          <a:chOff x="0" y="0"/>
          <a:chExt cx="0" cy="0"/>
        </a:xfrm>
      </p:grpSpPr>
      <p:sp>
        <p:nvSpPr>
          <p:cNvPr id="12786" name="Google Shape;12786;g10f8b61349a_1_2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g10f8b61349a_1_239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92" name="Shape 12792"/>
        <p:cNvGrpSpPr/>
        <p:nvPr/>
      </p:nvGrpSpPr>
      <p:grpSpPr>
        <a:xfrm>
          <a:off x="0" y="0"/>
          <a:ext cx="0" cy="0"/>
          <a:chOff x="0" y="0"/>
          <a:chExt cx="0" cy="0"/>
        </a:xfrm>
      </p:grpSpPr>
      <p:sp>
        <p:nvSpPr>
          <p:cNvPr id="12793" name="Google Shape;12793;g10f8b61349a_1_240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794" name="Google Shape;12794;g10f8b61349a_1_24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None/>
            </a:pPr>
            <a:r>
              <a:t/>
            </a:r>
            <a:endParaRPr/>
          </a:p>
        </p:txBody>
      </p:sp>
      <p:sp>
        <p:nvSpPr>
          <p:cNvPr id="12795" name="Google Shape;12795;g10f8b61349a_1_240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98" name="Shape 12798"/>
        <p:cNvGrpSpPr/>
        <p:nvPr/>
      </p:nvGrpSpPr>
      <p:grpSpPr>
        <a:xfrm>
          <a:off x="0" y="0"/>
          <a:ext cx="0" cy="0"/>
          <a:chOff x="0" y="0"/>
          <a:chExt cx="0" cy="0"/>
        </a:xfrm>
      </p:grpSpPr>
      <p:sp>
        <p:nvSpPr>
          <p:cNvPr id="12799" name="Google Shape;12799;g10f8b61349a_1_240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00" name="Google Shape;12800;g10f8b61349a_1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Clr>
                <a:schemeClr val="dk1"/>
              </a:buClr>
              <a:buSzPts val="1100"/>
              <a:buFont typeface="Arial"/>
              <a:buNone/>
            </a:pPr>
            <a:r>
              <a:t/>
            </a:r>
            <a:endParaRPr sz="1400">
              <a:solidFill>
                <a:srgbClr val="1E6138"/>
              </a:solidFill>
            </a:endParaRPr>
          </a:p>
        </p:txBody>
      </p:sp>
      <p:sp>
        <p:nvSpPr>
          <p:cNvPr id="12801" name="Google Shape;12801;g10f8b61349a_1_2407: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3" name="Shape 12813"/>
        <p:cNvGrpSpPr/>
        <p:nvPr/>
      </p:nvGrpSpPr>
      <p:grpSpPr>
        <a:xfrm>
          <a:off x="0" y="0"/>
          <a:ext cx="0" cy="0"/>
          <a:chOff x="0" y="0"/>
          <a:chExt cx="0" cy="0"/>
        </a:xfrm>
      </p:grpSpPr>
      <p:sp>
        <p:nvSpPr>
          <p:cNvPr id="12814" name="Google Shape;12814;g10f8b61349a_1_24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15" name="Google Shape;12815;g10f8b61349a_1_24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None/>
            </a:pPr>
            <a:r>
              <a:t/>
            </a:r>
            <a:endParaRPr sz="1400">
              <a:solidFill>
                <a:srgbClr val="1E6138"/>
              </a:solidFill>
            </a:endParaRPr>
          </a:p>
        </p:txBody>
      </p:sp>
      <p:sp>
        <p:nvSpPr>
          <p:cNvPr id="12816" name="Google Shape;12816;g10f8b61349a_1_242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7" name="Shape 2127"/>
        <p:cNvGrpSpPr/>
        <p:nvPr/>
      </p:nvGrpSpPr>
      <p:grpSpPr>
        <a:xfrm>
          <a:off x="0" y="0"/>
          <a:ext cx="0" cy="0"/>
          <a:chOff x="0" y="0"/>
          <a:chExt cx="0" cy="0"/>
        </a:xfrm>
      </p:grpSpPr>
      <p:sp>
        <p:nvSpPr>
          <p:cNvPr id="2128" name="Google Shape;2128;g10f22d832d9_0_115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29" name="Google Shape;2129;g10f22d832d9_0_115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130" name="Google Shape;2130;g10f22d832d9_0_115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1" name="Shape 12821"/>
        <p:cNvGrpSpPr/>
        <p:nvPr/>
      </p:nvGrpSpPr>
      <p:grpSpPr>
        <a:xfrm>
          <a:off x="0" y="0"/>
          <a:ext cx="0" cy="0"/>
          <a:chOff x="0" y="0"/>
          <a:chExt cx="0" cy="0"/>
        </a:xfrm>
      </p:grpSpPr>
      <p:sp>
        <p:nvSpPr>
          <p:cNvPr id="12822" name="Google Shape;12822;g10f8b61349a_1_24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23" name="Google Shape;12823;g10f8b61349a_1_24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2"/>
              </a:rPr>
              <a:t>https://docs.google.com/document/d/1SlmcbImqlbPXYQ_mOGXG8DObhpVq57X5/edit?usp=sharing&amp;ouid=107557841873379183486&amp;rtpof=true&amp;sd=true</a:t>
            </a:r>
            <a:endParaRPr/>
          </a:p>
          <a:p>
            <a:pPr indent="0" lvl="0" marL="0" rtl="0" algn="l">
              <a:spcBef>
                <a:spcPts val="0"/>
              </a:spcBef>
              <a:spcAft>
                <a:spcPts val="0"/>
              </a:spcAft>
              <a:buNone/>
            </a:pPr>
            <a:r>
              <a:t/>
            </a:r>
            <a:endParaRPr/>
          </a:p>
        </p:txBody>
      </p:sp>
      <p:sp>
        <p:nvSpPr>
          <p:cNvPr id="12824" name="Google Shape;12824;g10f8b61349a_1_242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9" name="Shape 12829"/>
        <p:cNvGrpSpPr/>
        <p:nvPr/>
      </p:nvGrpSpPr>
      <p:grpSpPr>
        <a:xfrm>
          <a:off x="0" y="0"/>
          <a:ext cx="0" cy="0"/>
          <a:chOff x="0" y="0"/>
          <a:chExt cx="0" cy="0"/>
        </a:xfrm>
      </p:grpSpPr>
      <p:sp>
        <p:nvSpPr>
          <p:cNvPr id="12830" name="Google Shape;12830;g10f8b61349a_1_243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31" name="Google Shape;12831;g10f8b61349a_1_24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None/>
            </a:pPr>
            <a:r>
              <a:t/>
            </a:r>
            <a:endParaRPr>
              <a:solidFill>
                <a:srgbClr val="1E6138"/>
              </a:solidFill>
            </a:endParaRPr>
          </a:p>
        </p:txBody>
      </p:sp>
      <p:sp>
        <p:nvSpPr>
          <p:cNvPr id="12832" name="Google Shape;12832;g10f8b61349a_1_243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40" name="Shape 12840"/>
        <p:cNvGrpSpPr/>
        <p:nvPr/>
      </p:nvGrpSpPr>
      <p:grpSpPr>
        <a:xfrm>
          <a:off x="0" y="0"/>
          <a:ext cx="0" cy="0"/>
          <a:chOff x="0" y="0"/>
          <a:chExt cx="0" cy="0"/>
        </a:xfrm>
      </p:grpSpPr>
      <p:sp>
        <p:nvSpPr>
          <p:cNvPr id="12841" name="Google Shape;12841;g10f8b61349a_1_244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42" name="Google Shape;12842;g10f8b61349a_1_2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g10f8b61349a_1_244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50" name="Shape 12850"/>
        <p:cNvGrpSpPr/>
        <p:nvPr/>
      </p:nvGrpSpPr>
      <p:grpSpPr>
        <a:xfrm>
          <a:off x="0" y="0"/>
          <a:ext cx="0" cy="0"/>
          <a:chOff x="0" y="0"/>
          <a:chExt cx="0" cy="0"/>
        </a:xfrm>
      </p:grpSpPr>
      <p:sp>
        <p:nvSpPr>
          <p:cNvPr id="12851" name="Google Shape;12851;g10f8b61349a_1_2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g10f8b61349a_1_245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57" name="Shape 12857"/>
        <p:cNvGrpSpPr/>
        <p:nvPr/>
      </p:nvGrpSpPr>
      <p:grpSpPr>
        <a:xfrm>
          <a:off x="0" y="0"/>
          <a:ext cx="0" cy="0"/>
          <a:chOff x="0" y="0"/>
          <a:chExt cx="0" cy="0"/>
        </a:xfrm>
      </p:grpSpPr>
      <p:sp>
        <p:nvSpPr>
          <p:cNvPr id="12858" name="Google Shape;12858;g10f8b61349a_1_246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59" name="Google Shape;12859;g10f8b61349a_1_2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17500" lvl="0" marL="457200" rtl="0" algn="l">
              <a:spcBef>
                <a:spcPts val="280"/>
              </a:spcBef>
              <a:spcAft>
                <a:spcPts val="0"/>
              </a:spcAft>
              <a:buClr>
                <a:srgbClr val="1E6138"/>
              </a:buClr>
              <a:buSzPts val="1400"/>
              <a:buChar char="●"/>
            </a:pPr>
            <a:r>
              <a:t/>
            </a:r>
            <a:endParaRPr sz="1400">
              <a:solidFill>
                <a:srgbClr val="1E6138"/>
              </a:solidFill>
            </a:endParaRPr>
          </a:p>
          <a:p>
            <a:pPr indent="0" lvl="0" marL="457200" rtl="0" algn="l">
              <a:spcBef>
                <a:spcPts val="280"/>
              </a:spcBef>
              <a:spcAft>
                <a:spcPts val="0"/>
              </a:spcAft>
              <a:buNone/>
            </a:pPr>
            <a:r>
              <a:t/>
            </a:r>
            <a:endParaRPr/>
          </a:p>
        </p:txBody>
      </p:sp>
      <p:sp>
        <p:nvSpPr>
          <p:cNvPr id="12860" name="Google Shape;12860;g10f8b61349a_1_246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63" name="Shape 12863"/>
        <p:cNvGrpSpPr/>
        <p:nvPr/>
      </p:nvGrpSpPr>
      <p:grpSpPr>
        <a:xfrm>
          <a:off x="0" y="0"/>
          <a:ext cx="0" cy="0"/>
          <a:chOff x="0" y="0"/>
          <a:chExt cx="0" cy="0"/>
        </a:xfrm>
      </p:grpSpPr>
      <p:sp>
        <p:nvSpPr>
          <p:cNvPr id="12864" name="Google Shape;12864;g10f8b61349a_1_246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65" name="Google Shape;12865;g10f8b61349a_1_2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640"/>
              </a:spcBef>
              <a:spcAft>
                <a:spcPts val="0"/>
              </a:spcAft>
              <a:buClr>
                <a:schemeClr val="dk1"/>
              </a:buClr>
              <a:buFont typeface="Arial"/>
              <a:buNone/>
            </a:pPr>
            <a:r>
              <a:t/>
            </a:r>
            <a:endParaRPr/>
          </a:p>
        </p:txBody>
      </p:sp>
      <p:sp>
        <p:nvSpPr>
          <p:cNvPr id="12866" name="Google Shape;12866;g10f8b61349a_1_2465: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1" name="Shape 12871"/>
        <p:cNvGrpSpPr/>
        <p:nvPr/>
      </p:nvGrpSpPr>
      <p:grpSpPr>
        <a:xfrm>
          <a:off x="0" y="0"/>
          <a:ext cx="0" cy="0"/>
          <a:chOff x="0" y="0"/>
          <a:chExt cx="0" cy="0"/>
        </a:xfrm>
      </p:grpSpPr>
      <p:sp>
        <p:nvSpPr>
          <p:cNvPr id="12872" name="Google Shape;12872;g10f8b61349a_1_247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73" name="Google Shape;12873;g10f8b61349a_1_2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280"/>
              </a:spcBef>
              <a:spcAft>
                <a:spcPts val="0"/>
              </a:spcAft>
              <a:buNone/>
            </a:pPr>
            <a:r>
              <a:t/>
            </a:r>
            <a:endParaRPr/>
          </a:p>
        </p:txBody>
      </p:sp>
      <p:sp>
        <p:nvSpPr>
          <p:cNvPr id="12874" name="Google Shape;12874;g10f8b61349a_1_247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81" name="Shape 12881"/>
        <p:cNvGrpSpPr/>
        <p:nvPr/>
      </p:nvGrpSpPr>
      <p:grpSpPr>
        <a:xfrm>
          <a:off x="0" y="0"/>
          <a:ext cx="0" cy="0"/>
          <a:chOff x="0" y="0"/>
          <a:chExt cx="0" cy="0"/>
        </a:xfrm>
      </p:grpSpPr>
      <p:sp>
        <p:nvSpPr>
          <p:cNvPr id="12882" name="Google Shape;12882;g10f8b61349a_1_248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83" name="Google Shape;12883;g10f8b61349a_1_24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g10f8b61349a_1_2481: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91" name="Shape 12891"/>
        <p:cNvGrpSpPr/>
        <p:nvPr/>
      </p:nvGrpSpPr>
      <p:grpSpPr>
        <a:xfrm>
          <a:off x="0" y="0"/>
          <a:ext cx="0" cy="0"/>
          <a:chOff x="0" y="0"/>
          <a:chExt cx="0" cy="0"/>
        </a:xfrm>
      </p:grpSpPr>
      <p:sp>
        <p:nvSpPr>
          <p:cNvPr id="12892" name="Google Shape;12892;g10f8b61349a_1_249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893" name="Google Shape;12893;g10f8b61349a_1_2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g10f8b61349a_1_249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00" name="Shape 12900"/>
        <p:cNvGrpSpPr/>
        <p:nvPr/>
      </p:nvGrpSpPr>
      <p:grpSpPr>
        <a:xfrm>
          <a:off x="0" y="0"/>
          <a:ext cx="0" cy="0"/>
          <a:chOff x="0" y="0"/>
          <a:chExt cx="0" cy="0"/>
        </a:xfrm>
      </p:grpSpPr>
      <p:sp>
        <p:nvSpPr>
          <p:cNvPr id="12901" name="Google Shape;12901;g10f8b61349a_1_249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02" name="Google Shape;12902;g10f8b61349a_1_2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g10f8b61349a_1_2498: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5" name="Shape 2135"/>
        <p:cNvGrpSpPr/>
        <p:nvPr/>
      </p:nvGrpSpPr>
      <p:grpSpPr>
        <a:xfrm>
          <a:off x="0" y="0"/>
          <a:ext cx="0" cy="0"/>
          <a:chOff x="0" y="0"/>
          <a:chExt cx="0" cy="0"/>
        </a:xfrm>
      </p:grpSpPr>
      <p:sp>
        <p:nvSpPr>
          <p:cNvPr id="2136" name="Google Shape;2136;g10f22d832d9_0_116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37" name="Google Shape;2137;g10f22d832d9_0_116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38" name="Google Shape;2138;g10f22d832d9_0_116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4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5" name="Shape 12915"/>
        <p:cNvGrpSpPr/>
        <p:nvPr/>
      </p:nvGrpSpPr>
      <p:grpSpPr>
        <a:xfrm>
          <a:off x="0" y="0"/>
          <a:ext cx="0" cy="0"/>
          <a:chOff x="0" y="0"/>
          <a:chExt cx="0" cy="0"/>
        </a:xfrm>
      </p:grpSpPr>
      <p:sp>
        <p:nvSpPr>
          <p:cNvPr id="12916" name="Google Shape;12916;g10f8b61349a_1_251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17" name="Google Shape;12917;g10f8b61349a_1_2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2918" name="Google Shape;12918;g10f8b61349a_1_251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4" name="Shape 12924"/>
        <p:cNvGrpSpPr/>
        <p:nvPr/>
      </p:nvGrpSpPr>
      <p:grpSpPr>
        <a:xfrm>
          <a:off x="0" y="0"/>
          <a:ext cx="0" cy="0"/>
          <a:chOff x="0" y="0"/>
          <a:chExt cx="0" cy="0"/>
        </a:xfrm>
      </p:grpSpPr>
      <p:sp>
        <p:nvSpPr>
          <p:cNvPr id="12925" name="Google Shape;12925;g10f8b61349a_1_25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26" name="Google Shape;12926;g10f8b61349a_1_2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g10f8b61349a_1_252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4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31" name="Shape 12931"/>
        <p:cNvGrpSpPr/>
        <p:nvPr/>
      </p:nvGrpSpPr>
      <p:grpSpPr>
        <a:xfrm>
          <a:off x="0" y="0"/>
          <a:ext cx="0" cy="0"/>
          <a:chOff x="0" y="0"/>
          <a:chExt cx="0" cy="0"/>
        </a:xfrm>
      </p:grpSpPr>
      <p:sp>
        <p:nvSpPr>
          <p:cNvPr id="12932" name="Google Shape;12932;g10f8b61349a_1_252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33" name="Google Shape;12933;g10f8b61349a_1_25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g10f8b61349a_1_2526: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0" name="Shape 12940"/>
        <p:cNvGrpSpPr/>
        <p:nvPr/>
      </p:nvGrpSpPr>
      <p:grpSpPr>
        <a:xfrm>
          <a:off x="0" y="0"/>
          <a:ext cx="0" cy="0"/>
          <a:chOff x="0" y="0"/>
          <a:chExt cx="0" cy="0"/>
        </a:xfrm>
      </p:grpSpPr>
      <p:sp>
        <p:nvSpPr>
          <p:cNvPr id="12941" name="Google Shape;12941;g10f8b61349a_1_2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g10f8b61349a_1_253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6" name="Shape 12946"/>
        <p:cNvGrpSpPr/>
        <p:nvPr/>
      </p:nvGrpSpPr>
      <p:grpSpPr>
        <a:xfrm>
          <a:off x="0" y="0"/>
          <a:ext cx="0" cy="0"/>
          <a:chOff x="0" y="0"/>
          <a:chExt cx="0" cy="0"/>
        </a:xfrm>
      </p:grpSpPr>
      <p:sp>
        <p:nvSpPr>
          <p:cNvPr id="12947" name="Google Shape;12947;g10f8b61349a_1_253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48" name="Google Shape;12948;g10f8b61349a_1_2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b="1">
              <a:solidFill>
                <a:srgbClr val="1E6138"/>
              </a:solidFill>
            </a:endParaRPr>
          </a:p>
          <a:p>
            <a:pPr indent="0" lvl="0" marL="457200" rtl="0" algn="l">
              <a:spcBef>
                <a:spcPts val="0"/>
              </a:spcBef>
              <a:spcAft>
                <a:spcPts val="0"/>
              </a:spcAft>
              <a:buNone/>
            </a:pPr>
            <a:r>
              <a:t/>
            </a:r>
            <a:endParaRPr sz="1400">
              <a:solidFill>
                <a:srgbClr val="1E6138"/>
              </a:solidFill>
            </a:endParaRPr>
          </a:p>
        </p:txBody>
      </p:sp>
      <p:sp>
        <p:nvSpPr>
          <p:cNvPr id="12949" name="Google Shape;12949;g10f8b61349a_1_2539: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4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6" name="Shape 12956"/>
        <p:cNvGrpSpPr/>
        <p:nvPr/>
      </p:nvGrpSpPr>
      <p:grpSpPr>
        <a:xfrm>
          <a:off x="0" y="0"/>
          <a:ext cx="0" cy="0"/>
          <a:chOff x="0" y="0"/>
          <a:chExt cx="0" cy="0"/>
        </a:xfrm>
      </p:grpSpPr>
      <p:sp>
        <p:nvSpPr>
          <p:cNvPr id="12957" name="Google Shape;12957;g10f8b61349a_1_2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g10f8b61349a_1_254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4" name="Shape 12964"/>
        <p:cNvGrpSpPr/>
        <p:nvPr/>
      </p:nvGrpSpPr>
      <p:grpSpPr>
        <a:xfrm>
          <a:off x="0" y="0"/>
          <a:ext cx="0" cy="0"/>
          <a:chOff x="0" y="0"/>
          <a:chExt cx="0" cy="0"/>
        </a:xfrm>
      </p:grpSpPr>
      <p:sp>
        <p:nvSpPr>
          <p:cNvPr id="12965" name="Google Shape;12965;g10f8b61349a_1_2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g10f8b61349a_1_255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72" name="Shape 12972"/>
        <p:cNvGrpSpPr/>
        <p:nvPr/>
      </p:nvGrpSpPr>
      <p:grpSpPr>
        <a:xfrm>
          <a:off x="0" y="0"/>
          <a:ext cx="0" cy="0"/>
          <a:chOff x="0" y="0"/>
          <a:chExt cx="0" cy="0"/>
        </a:xfrm>
      </p:grpSpPr>
      <p:sp>
        <p:nvSpPr>
          <p:cNvPr id="12973" name="Google Shape;12973;g10f8b61349a_1_2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g10f8b61349a_1_256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0" name="Shape 12980"/>
        <p:cNvGrpSpPr/>
        <p:nvPr/>
      </p:nvGrpSpPr>
      <p:grpSpPr>
        <a:xfrm>
          <a:off x="0" y="0"/>
          <a:ext cx="0" cy="0"/>
          <a:chOff x="0" y="0"/>
          <a:chExt cx="0" cy="0"/>
        </a:xfrm>
      </p:grpSpPr>
      <p:sp>
        <p:nvSpPr>
          <p:cNvPr id="12981" name="Google Shape;12981;g10f8b61349a_1_25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g10f8b61349a_1_256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88" name="Shape 12988"/>
        <p:cNvGrpSpPr/>
        <p:nvPr/>
      </p:nvGrpSpPr>
      <p:grpSpPr>
        <a:xfrm>
          <a:off x="0" y="0"/>
          <a:ext cx="0" cy="0"/>
          <a:chOff x="0" y="0"/>
          <a:chExt cx="0" cy="0"/>
        </a:xfrm>
      </p:grpSpPr>
      <p:sp>
        <p:nvSpPr>
          <p:cNvPr id="12989" name="Google Shape;12989;g10f8b61349a_1_2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Module 9 Exit Ticket Link - </a:t>
            </a:r>
            <a:r>
              <a:rPr lang="en" u="sng">
                <a:solidFill>
                  <a:schemeClr val="hlink"/>
                </a:solidFill>
                <a:hlinkClick r:id="rId2"/>
              </a:rPr>
              <a:t>https://forms.gle/wQEjpWhMEHHjf3E49</a:t>
            </a:r>
            <a:endParaRPr/>
          </a:p>
          <a:p>
            <a:pPr indent="0" lvl="0" marL="0" rtl="0" algn="l">
              <a:spcBef>
                <a:spcPts val="0"/>
              </a:spcBef>
              <a:spcAft>
                <a:spcPts val="0"/>
              </a:spcAft>
              <a:buNone/>
            </a:pPr>
            <a:r>
              <a:t/>
            </a:r>
            <a:endParaRPr/>
          </a:p>
        </p:txBody>
      </p:sp>
      <p:sp>
        <p:nvSpPr>
          <p:cNvPr id="12990" name="Google Shape;12990;g10f8b61349a_1_257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 name="Shape 968"/>
        <p:cNvGrpSpPr/>
        <p:nvPr/>
      </p:nvGrpSpPr>
      <p:grpSpPr>
        <a:xfrm>
          <a:off x="0" y="0"/>
          <a:ext cx="0" cy="0"/>
          <a:chOff x="0" y="0"/>
          <a:chExt cx="0" cy="0"/>
        </a:xfrm>
      </p:grpSpPr>
      <p:sp>
        <p:nvSpPr>
          <p:cNvPr id="969" name="Google Shape;969;g10c83a15eee_0_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70" name="Google Shape;970;g10c83a15ee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3" name="Shape 2143"/>
        <p:cNvGrpSpPr/>
        <p:nvPr/>
      </p:nvGrpSpPr>
      <p:grpSpPr>
        <a:xfrm>
          <a:off x="0" y="0"/>
          <a:ext cx="0" cy="0"/>
          <a:chOff x="0" y="0"/>
          <a:chExt cx="0" cy="0"/>
        </a:xfrm>
      </p:grpSpPr>
      <p:sp>
        <p:nvSpPr>
          <p:cNvPr id="2144" name="Google Shape;2144;g10f22d832d9_0_117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45" name="Google Shape;2145;g10f22d832d9_0_117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146" name="Google Shape;2146;g10f22d832d9_0_117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95" name="Shape 12995"/>
        <p:cNvGrpSpPr/>
        <p:nvPr/>
      </p:nvGrpSpPr>
      <p:grpSpPr>
        <a:xfrm>
          <a:off x="0" y="0"/>
          <a:ext cx="0" cy="0"/>
          <a:chOff x="0" y="0"/>
          <a:chExt cx="0" cy="0"/>
        </a:xfrm>
      </p:grpSpPr>
      <p:sp>
        <p:nvSpPr>
          <p:cNvPr id="12996" name="Google Shape;12996;g10f8b61349a_1_258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997" name="Google Shape;12997;g10f8b61349a_1_25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g10f8b61349a_1_2582: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5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4" name="Shape 13004"/>
        <p:cNvGrpSpPr/>
        <p:nvPr/>
      </p:nvGrpSpPr>
      <p:grpSpPr>
        <a:xfrm>
          <a:off x="0" y="0"/>
          <a:ext cx="0" cy="0"/>
          <a:chOff x="0" y="0"/>
          <a:chExt cx="0" cy="0"/>
        </a:xfrm>
      </p:grpSpPr>
      <p:sp>
        <p:nvSpPr>
          <p:cNvPr id="13005" name="Google Shape;13005;g10f8b61349a_1_259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06" name="Google Shape;13006;g10f8b61349a_1_25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g10f8b61349a_1_2590:notes"/>
          <p:cNvSpPr txBox="1"/>
          <p:nvPr>
            <p:ph idx="12" type="sldNum"/>
          </p:nvPr>
        </p:nvSpPr>
        <p:spPr>
          <a:xfrm>
            <a:off x="3884613" y="8685213"/>
            <a:ext cx="2971800" cy="457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5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11" name="Shape 13011"/>
        <p:cNvGrpSpPr/>
        <p:nvPr/>
      </p:nvGrpSpPr>
      <p:grpSpPr>
        <a:xfrm>
          <a:off x="0" y="0"/>
          <a:ext cx="0" cy="0"/>
          <a:chOff x="0" y="0"/>
          <a:chExt cx="0" cy="0"/>
        </a:xfrm>
      </p:grpSpPr>
      <p:sp>
        <p:nvSpPr>
          <p:cNvPr id="13012" name="Google Shape;13012;g10f8b61349a_1_2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g10f8b61349a_1_259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18" name="Shape 13018"/>
        <p:cNvGrpSpPr/>
        <p:nvPr/>
      </p:nvGrpSpPr>
      <p:grpSpPr>
        <a:xfrm>
          <a:off x="0" y="0"/>
          <a:ext cx="0" cy="0"/>
          <a:chOff x="0" y="0"/>
          <a:chExt cx="0" cy="0"/>
        </a:xfrm>
      </p:grpSpPr>
      <p:sp>
        <p:nvSpPr>
          <p:cNvPr id="13019" name="Google Shape;13019;g10bb8ac90bf_0_1256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20" name="Google Shape;13020;g10bb8ac90bf_0_12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6" name="Shape 13026"/>
        <p:cNvGrpSpPr/>
        <p:nvPr/>
      </p:nvGrpSpPr>
      <p:grpSpPr>
        <a:xfrm>
          <a:off x="0" y="0"/>
          <a:ext cx="0" cy="0"/>
          <a:chOff x="0" y="0"/>
          <a:chExt cx="0" cy="0"/>
        </a:xfrm>
      </p:grpSpPr>
      <p:sp>
        <p:nvSpPr>
          <p:cNvPr id="13027" name="Google Shape;13027;g10bb8ac90bf_0_1257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28" name="Google Shape;13028;g10bb8ac90bf_0_125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5" name="Shape 13035"/>
        <p:cNvGrpSpPr/>
        <p:nvPr/>
      </p:nvGrpSpPr>
      <p:grpSpPr>
        <a:xfrm>
          <a:off x="0" y="0"/>
          <a:ext cx="0" cy="0"/>
          <a:chOff x="0" y="0"/>
          <a:chExt cx="0" cy="0"/>
        </a:xfrm>
      </p:grpSpPr>
      <p:sp>
        <p:nvSpPr>
          <p:cNvPr id="13036" name="Google Shape;13036;g10bb8ac90bf_0_1257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37" name="Google Shape;13037;g10bb8ac90bf_0_125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44" name="Shape 13044"/>
        <p:cNvGrpSpPr/>
        <p:nvPr/>
      </p:nvGrpSpPr>
      <p:grpSpPr>
        <a:xfrm>
          <a:off x="0" y="0"/>
          <a:ext cx="0" cy="0"/>
          <a:chOff x="0" y="0"/>
          <a:chExt cx="0" cy="0"/>
        </a:xfrm>
      </p:grpSpPr>
      <p:sp>
        <p:nvSpPr>
          <p:cNvPr id="13045" name="Google Shape;13045;g10bb8ac90bf_0_1258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46" name="Google Shape;13046;g10bb8ac90bf_0_12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53" name="Shape 13053"/>
        <p:cNvGrpSpPr/>
        <p:nvPr/>
      </p:nvGrpSpPr>
      <p:grpSpPr>
        <a:xfrm>
          <a:off x="0" y="0"/>
          <a:ext cx="0" cy="0"/>
          <a:chOff x="0" y="0"/>
          <a:chExt cx="0" cy="0"/>
        </a:xfrm>
      </p:grpSpPr>
      <p:sp>
        <p:nvSpPr>
          <p:cNvPr id="13054" name="Google Shape;13054;g10bb8ac90bf_0_1259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55" name="Google Shape;13055;g10bb8ac90bf_0_12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2" name="Shape 13062"/>
        <p:cNvGrpSpPr/>
        <p:nvPr/>
      </p:nvGrpSpPr>
      <p:grpSpPr>
        <a:xfrm>
          <a:off x="0" y="0"/>
          <a:ext cx="0" cy="0"/>
          <a:chOff x="0" y="0"/>
          <a:chExt cx="0" cy="0"/>
        </a:xfrm>
      </p:grpSpPr>
      <p:sp>
        <p:nvSpPr>
          <p:cNvPr id="13063" name="Google Shape;13063;g10bb8ac90bf_0_1260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064" name="Google Shape;13064;g10bb8ac90bf_0_12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0" name="Shape 13300"/>
        <p:cNvGrpSpPr/>
        <p:nvPr/>
      </p:nvGrpSpPr>
      <p:grpSpPr>
        <a:xfrm>
          <a:off x="0" y="0"/>
          <a:ext cx="0" cy="0"/>
          <a:chOff x="0" y="0"/>
          <a:chExt cx="0" cy="0"/>
        </a:xfrm>
      </p:grpSpPr>
      <p:sp>
        <p:nvSpPr>
          <p:cNvPr id="13301" name="Google Shape;13301;g10bb8ac90bf_0_1283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302" name="Google Shape;13302;g10bb8ac90bf_0_12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1" name="Shape 2151"/>
        <p:cNvGrpSpPr/>
        <p:nvPr/>
      </p:nvGrpSpPr>
      <p:grpSpPr>
        <a:xfrm>
          <a:off x="0" y="0"/>
          <a:ext cx="0" cy="0"/>
          <a:chOff x="0" y="0"/>
          <a:chExt cx="0" cy="0"/>
        </a:xfrm>
      </p:grpSpPr>
      <p:sp>
        <p:nvSpPr>
          <p:cNvPr id="2152" name="Google Shape;2152;g10f22d832d9_0_117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53" name="Google Shape;2153;g10f22d832d9_0_117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54" name="Google Shape;2154;g10f22d832d9_0_117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8" name="Shape 13308"/>
        <p:cNvGrpSpPr/>
        <p:nvPr/>
      </p:nvGrpSpPr>
      <p:grpSpPr>
        <a:xfrm>
          <a:off x="0" y="0"/>
          <a:ext cx="0" cy="0"/>
          <a:chOff x="0" y="0"/>
          <a:chExt cx="0" cy="0"/>
        </a:xfrm>
      </p:grpSpPr>
      <p:sp>
        <p:nvSpPr>
          <p:cNvPr id="13309" name="Google Shape;13309;g10bb8ac90bf_0_1284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310" name="Google Shape;13310;g10bb8ac90bf_0_128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04" name="Shape 13404"/>
        <p:cNvGrpSpPr/>
        <p:nvPr/>
      </p:nvGrpSpPr>
      <p:grpSpPr>
        <a:xfrm>
          <a:off x="0" y="0"/>
          <a:ext cx="0" cy="0"/>
          <a:chOff x="0" y="0"/>
          <a:chExt cx="0" cy="0"/>
        </a:xfrm>
      </p:grpSpPr>
      <p:sp>
        <p:nvSpPr>
          <p:cNvPr id="13405" name="Google Shape;13405;g10bb8ac90bf_0_1294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06" name="Google Shape;13406;g10bb8ac90bf_0_129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17" name="Shape 13417"/>
        <p:cNvGrpSpPr/>
        <p:nvPr/>
      </p:nvGrpSpPr>
      <p:grpSpPr>
        <a:xfrm>
          <a:off x="0" y="0"/>
          <a:ext cx="0" cy="0"/>
          <a:chOff x="0" y="0"/>
          <a:chExt cx="0" cy="0"/>
        </a:xfrm>
      </p:grpSpPr>
      <p:sp>
        <p:nvSpPr>
          <p:cNvPr id="13418" name="Google Shape;13418;g10bb8ac90bf_0_12953: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19" name="Google Shape;13419;g10bb8ac90bf_0_129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24" name="Shape 13424"/>
        <p:cNvGrpSpPr/>
        <p:nvPr/>
      </p:nvGrpSpPr>
      <p:grpSpPr>
        <a:xfrm>
          <a:off x="0" y="0"/>
          <a:ext cx="0" cy="0"/>
          <a:chOff x="0" y="0"/>
          <a:chExt cx="0" cy="0"/>
        </a:xfrm>
      </p:grpSpPr>
      <p:sp>
        <p:nvSpPr>
          <p:cNvPr id="13425" name="Google Shape;13425;g10bb8ac90bf_0_1295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26" name="Google Shape;13426;g10bb8ac90bf_0_12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2" name="Shape 13432"/>
        <p:cNvGrpSpPr/>
        <p:nvPr/>
      </p:nvGrpSpPr>
      <p:grpSpPr>
        <a:xfrm>
          <a:off x="0" y="0"/>
          <a:ext cx="0" cy="0"/>
          <a:chOff x="0" y="0"/>
          <a:chExt cx="0" cy="0"/>
        </a:xfrm>
      </p:grpSpPr>
      <p:sp>
        <p:nvSpPr>
          <p:cNvPr id="13433" name="Google Shape;13433;g10bb8ac90bf_0_1296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34" name="Google Shape;13434;g10bb8ac90bf_0_129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1" name="Shape 13441"/>
        <p:cNvGrpSpPr/>
        <p:nvPr/>
      </p:nvGrpSpPr>
      <p:grpSpPr>
        <a:xfrm>
          <a:off x="0" y="0"/>
          <a:ext cx="0" cy="0"/>
          <a:chOff x="0" y="0"/>
          <a:chExt cx="0" cy="0"/>
        </a:xfrm>
      </p:grpSpPr>
      <p:sp>
        <p:nvSpPr>
          <p:cNvPr id="13442" name="Google Shape;13442;g10bb8ac90bf_0_1297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43" name="Google Shape;13443;g10bb8ac90bf_0_12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0" name="Shape 13450"/>
        <p:cNvGrpSpPr/>
        <p:nvPr/>
      </p:nvGrpSpPr>
      <p:grpSpPr>
        <a:xfrm>
          <a:off x="0" y="0"/>
          <a:ext cx="0" cy="0"/>
          <a:chOff x="0" y="0"/>
          <a:chExt cx="0" cy="0"/>
        </a:xfrm>
      </p:grpSpPr>
      <p:sp>
        <p:nvSpPr>
          <p:cNvPr id="13451" name="Google Shape;13451;g10bb8ac90bf_0_1298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52" name="Google Shape;13452;g10bb8ac90bf_0_129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9" name="Shape 13459"/>
        <p:cNvGrpSpPr/>
        <p:nvPr/>
      </p:nvGrpSpPr>
      <p:grpSpPr>
        <a:xfrm>
          <a:off x="0" y="0"/>
          <a:ext cx="0" cy="0"/>
          <a:chOff x="0" y="0"/>
          <a:chExt cx="0" cy="0"/>
        </a:xfrm>
      </p:grpSpPr>
      <p:sp>
        <p:nvSpPr>
          <p:cNvPr id="13460" name="Google Shape;13460;g10bb8ac90bf_0_1299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61" name="Google Shape;13461;g10bb8ac90bf_0_12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8" name="Shape 13468"/>
        <p:cNvGrpSpPr/>
        <p:nvPr/>
      </p:nvGrpSpPr>
      <p:grpSpPr>
        <a:xfrm>
          <a:off x="0" y="0"/>
          <a:ext cx="0" cy="0"/>
          <a:chOff x="0" y="0"/>
          <a:chExt cx="0" cy="0"/>
        </a:xfrm>
      </p:grpSpPr>
      <p:sp>
        <p:nvSpPr>
          <p:cNvPr id="13469" name="Google Shape;13469;g10f22d832d9_0_5614: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470" name="Google Shape;13470;g10f22d832d9_0_5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6" name="Shape 13706"/>
        <p:cNvGrpSpPr/>
        <p:nvPr/>
      </p:nvGrpSpPr>
      <p:grpSpPr>
        <a:xfrm>
          <a:off x="0" y="0"/>
          <a:ext cx="0" cy="0"/>
          <a:chOff x="0" y="0"/>
          <a:chExt cx="0" cy="0"/>
        </a:xfrm>
      </p:grpSpPr>
      <p:sp>
        <p:nvSpPr>
          <p:cNvPr id="13707" name="Google Shape;13707;g10bb8ac90bf_0_1299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708" name="Google Shape;13708;g10bb8ac90bf_0_129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0" name="Shape 2160"/>
        <p:cNvGrpSpPr/>
        <p:nvPr/>
      </p:nvGrpSpPr>
      <p:grpSpPr>
        <a:xfrm>
          <a:off x="0" y="0"/>
          <a:ext cx="0" cy="0"/>
          <a:chOff x="0" y="0"/>
          <a:chExt cx="0" cy="0"/>
        </a:xfrm>
      </p:grpSpPr>
      <p:sp>
        <p:nvSpPr>
          <p:cNvPr id="2161" name="Google Shape;2161;g10f22d832d9_0_118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62" name="Google Shape;2162;g10f22d832d9_0_118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63" name="Google Shape;2163;g10f22d832d9_0_118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44" name="Shape 13944"/>
        <p:cNvGrpSpPr/>
        <p:nvPr/>
      </p:nvGrpSpPr>
      <p:grpSpPr>
        <a:xfrm>
          <a:off x="0" y="0"/>
          <a:ext cx="0" cy="0"/>
          <a:chOff x="0" y="0"/>
          <a:chExt cx="0" cy="0"/>
        </a:xfrm>
      </p:grpSpPr>
      <p:sp>
        <p:nvSpPr>
          <p:cNvPr id="13945" name="Google Shape;13945;g10bb8ac90bf_0_1323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946" name="Google Shape;13946;g10bb8ac90bf_0_13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52" name="Shape 13952"/>
        <p:cNvGrpSpPr/>
        <p:nvPr/>
      </p:nvGrpSpPr>
      <p:grpSpPr>
        <a:xfrm>
          <a:off x="0" y="0"/>
          <a:ext cx="0" cy="0"/>
          <a:chOff x="0" y="0"/>
          <a:chExt cx="0" cy="0"/>
        </a:xfrm>
      </p:grpSpPr>
      <p:sp>
        <p:nvSpPr>
          <p:cNvPr id="13953" name="Google Shape;13953;g10bb8ac90bf_0_1324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3954" name="Google Shape;13954;g10bb8ac90bf_0_13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8" name="Shape 14048"/>
        <p:cNvGrpSpPr/>
        <p:nvPr/>
      </p:nvGrpSpPr>
      <p:grpSpPr>
        <a:xfrm>
          <a:off x="0" y="0"/>
          <a:ext cx="0" cy="0"/>
          <a:chOff x="0" y="0"/>
          <a:chExt cx="0" cy="0"/>
        </a:xfrm>
      </p:grpSpPr>
      <p:sp>
        <p:nvSpPr>
          <p:cNvPr id="14049" name="Google Shape;14049;g10bb8ac90bf_0_1333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50" name="Google Shape;14050;g10bb8ac90bf_0_13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1" name="Shape 14061"/>
        <p:cNvGrpSpPr/>
        <p:nvPr/>
      </p:nvGrpSpPr>
      <p:grpSpPr>
        <a:xfrm>
          <a:off x="0" y="0"/>
          <a:ext cx="0" cy="0"/>
          <a:chOff x="0" y="0"/>
          <a:chExt cx="0" cy="0"/>
        </a:xfrm>
      </p:grpSpPr>
      <p:sp>
        <p:nvSpPr>
          <p:cNvPr id="14062" name="Google Shape;14062;g10bb8ac90bf_0_1334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63" name="Google Shape;14063;g10bb8ac90bf_0_133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8" name="Shape 14068"/>
        <p:cNvGrpSpPr/>
        <p:nvPr/>
      </p:nvGrpSpPr>
      <p:grpSpPr>
        <a:xfrm>
          <a:off x="0" y="0"/>
          <a:ext cx="0" cy="0"/>
          <a:chOff x="0" y="0"/>
          <a:chExt cx="0" cy="0"/>
        </a:xfrm>
      </p:grpSpPr>
      <p:sp>
        <p:nvSpPr>
          <p:cNvPr id="14069" name="Google Shape;14069;g10bb8ac90bf_0_13355: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70" name="Google Shape;14070;g10bb8ac90bf_0_13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78" name="Shape 14078"/>
        <p:cNvGrpSpPr/>
        <p:nvPr/>
      </p:nvGrpSpPr>
      <p:grpSpPr>
        <a:xfrm>
          <a:off x="0" y="0"/>
          <a:ext cx="0" cy="0"/>
          <a:chOff x="0" y="0"/>
          <a:chExt cx="0" cy="0"/>
        </a:xfrm>
      </p:grpSpPr>
      <p:sp>
        <p:nvSpPr>
          <p:cNvPr id="14079" name="Google Shape;14079;g10bb8ac90bf_0_1337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80" name="Google Shape;14080;g10bb8ac90bf_0_13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7" name="Shape 14087"/>
        <p:cNvGrpSpPr/>
        <p:nvPr/>
      </p:nvGrpSpPr>
      <p:grpSpPr>
        <a:xfrm>
          <a:off x="0" y="0"/>
          <a:ext cx="0" cy="0"/>
          <a:chOff x="0" y="0"/>
          <a:chExt cx="0" cy="0"/>
        </a:xfrm>
      </p:grpSpPr>
      <p:sp>
        <p:nvSpPr>
          <p:cNvPr id="14088" name="Google Shape;14088;g10bb8ac90bf_0_13378: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89" name="Google Shape;14089;g10bb8ac90bf_0_13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96" name="Shape 14096"/>
        <p:cNvGrpSpPr/>
        <p:nvPr/>
      </p:nvGrpSpPr>
      <p:grpSpPr>
        <a:xfrm>
          <a:off x="0" y="0"/>
          <a:ext cx="0" cy="0"/>
          <a:chOff x="0" y="0"/>
          <a:chExt cx="0" cy="0"/>
        </a:xfrm>
      </p:grpSpPr>
      <p:sp>
        <p:nvSpPr>
          <p:cNvPr id="14097" name="Google Shape;14097;g10bb8ac90bf_0_13386: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098" name="Google Shape;14098;g10bb8ac90bf_0_13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9" name="Shape 2169"/>
        <p:cNvGrpSpPr/>
        <p:nvPr/>
      </p:nvGrpSpPr>
      <p:grpSpPr>
        <a:xfrm>
          <a:off x="0" y="0"/>
          <a:ext cx="0" cy="0"/>
          <a:chOff x="0" y="0"/>
          <a:chExt cx="0" cy="0"/>
        </a:xfrm>
      </p:grpSpPr>
      <p:sp>
        <p:nvSpPr>
          <p:cNvPr id="2170" name="Google Shape;2170;g10f22d832d9_0_119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71" name="Google Shape;2171;g10f22d832d9_0_119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72" name="Google Shape;2172;g10f22d832d9_0_119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7" name="Shape 2177"/>
        <p:cNvGrpSpPr/>
        <p:nvPr/>
      </p:nvGrpSpPr>
      <p:grpSpPr>
        <a:xfrm>
          <a:off x="0" y="0"/>
          <a:ext cx="0" cy="0"/>
          <a:chOff x="0" y="0"/>
          <a:chExt cx="0" cy="0"/>
        </a:xfrm>
      </p:grpSpPr>
      <p:sp>
        <p:nvSpPr>
          <p:cNvPr id="2178" name="Google Shape;2178;g10f22d832d9_0_120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79" name="Google Shape;2179;g10f22d832d9_0_120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80" name="Google Shape;2180;g10f22d832d9_0_120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5" name="Shape 2185"/>
        <p:cNvGrpSpPr/>
        <p:nvPr/>
      </p:nvGrpSpPr>
      <p:grpSpPr>
        <a:xfrm>
          <a:off x="0" y="0"/>
          <a:ext cx="0" cy="0"/>
          <a:chOff x="0" y="0"/>
          <a:chExt cx="0" cy="0"/>
        </a:xfrm>
      </p:grpSpPr>
      <p:sp>
        <p:nvSpPr>
          <p:cNvPr id="2186" name="Google Shape;2186;g10f22d832d9_0_120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187" name="Google Shape;2187;g10f22d832d9_0_120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188" name="Google Shape;2188;g10f22d832d9_0_120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8" name="Shape 2198"/>
        <p:cNvGrpSpPr/>
        <p:nvPr/>
      </p:nvGrpSpPr>
      <p:grpSpPr>
        <a:xfrm>
          <a:off x="0" y="0"/>
          <a:ext cx="0" cy="0"/>
          <a:chOff x="0" y="0"/>
          <a:chExt cx="0" cy="0"/>
        </a:xfrm>
      </p:grpSpPr>
      <p:sp>
        <p:nvSpPr>
          <p:cNvPr id="2199" name="Google Shape;2199;g10f22d832d9_0_122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00" name="Google Shape;2200;g10f22d832d9_0_122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431800" lvl="0" marL="0" rtl="0" algn="l">
              <a:lnSpc>
                <a:spcPct val="100000"/>
              </a:lnSpc>
              <a:spcBef>
                <a:spcPts val="0"/>
              </a:spcBef>
              <a:spcAft>
                <a:spcPts val="0"/>
              </a:spcAft>
              <a:buSzPts val="1000"/>
              <a:buNone/>
            </a:pPr>
            <a:r>
              <a:t/>
            </a:r>
            <a:endParaRPr/>
          </a:p>
        </p:txBody>
      </p:sp>
      <p:sp>
        <p:nvSpPr>
          <p:cNvPr id="2201" name="Google Shape;2201;g10f22d832d9_0_122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6" name="Shape 2206"/>
        <p:cNvGrpSpPr/>
        <p:nvPr/>
      </p:nvGrpSpPr>
      <p:grpSpPr>
        <a:xfrm>
          <a:off x="0" y="0"/>
          <a:ext cx="0" cy="0"/>
          <a:chOff x="0" y="0"/>
          <a:chExt cx="0" cy="0"/>
        </a:xfrm>
      </p:grpSpPr>
      <p:sp>
        <p:nvSpPr>
          <p:cNvPr id="2207" name="Google Shape;2207;g10f22d832d9_0_122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08" name="Google Shape;2208;g10f22d832d9_0_122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209" name="Google Shape;2209;g10f22d832d9_0_122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4" name="Shape 2214"/>
        <p:cNvGrpSpPr/>
        <p:nvPr/>
      </p:nvGrpSpPr>
      <p:grpSpPr>
        <a:xfrm>
          <a:off x="0" y="0"/>
          <a:ext cx="0" cy="0"/>
          <a:chOff x="0" y="0"/>
          <a:chExt cx="0" cy="0"/>
        </a:xfrm>
      </p:grpSpPr>
      <p:sp>
        <p:nvSpPr>
          <p:cNvPr id="2215" name="Google Shape;2215;g10f22d832d9_0_123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6" name="Google Shape;2216;g10f22d832d9_0_123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217" name="Google Shape;2217;g10f22d832d9_0_123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4" name="Shape 2224"/>
        <p:cNvGrpSpPr/>
        <p:nvPr/>
      </p:nvGrpSpPr>
      <p:grpSpPr>
        <a:xfrm>
          <a:off x="0" y="0"/>
          <a:ext cx="0" cy="0"/>
          <a:chOff x="0" y="0"/>
          <a:chExt cx="0" cy="0"/>
        </a:xfrm>
      </p:grpSpPr>
      <p:sp>
        <p:nvSpPr>
          <p:cNvPr id="2225" name="Google Shape;2225;g10f22d832d9_0_124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26" name="Google Shape;2226;g10f22d832d9_0_124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227" name="Google Shape;2227;g10f22d832d9_0_124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 name="Shape 972"/>
        <p:cNvGrpSpPr/>
        <p:nvPr/>
      </p:nvGrpSpPr>
      <p:grpSpPr>
        <a:xfrm>
          <a:off x="0" y="0"/>
          <a:ext cx="0" cy="0"/>
          <a:chOff x="0" y="0"/>
          <a:chExt cx="0" cy="0"/>
        </a:xfrm>
      </p:grpSpPr>
      <p:sp>
        <p:nvSpPr>
          <p:cNvPr id="973" name="Google Shape;973;g10f22d832d9_0_3001: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974" name="Google Shape;974;g10f22d832d9_0_3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2" name="Shape 2232"/>
        <p:cNvGrpSpPr/>
        <p:nvPr/>
      </p:nvGrpSpPr>
      <p:grpSpPr>
        <a:xfrm>
          <a:off x="0" y="0"/>
          <a:ext cx="0" cy="0"/>
          <a:chOff x="0" y="0"/>
          <a:chExt cx="0" cy="0"/>
        </a:xfrm>
      </p:grpSpPr>
      <p:sp>
        <p:nvSpPr>
          <p:cNvPr id="2233" name="Google Shape;2233;g10f22d832d9_0_125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34" name="Google Shape;2234;g10f22d832d9_0_125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235" name="Google Shape;2235;g10f22d832d9_0_125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0" name="Shape 2240"/>
        <p:cNvGrpSpPr/>
        <p:nvPr/>
      </p:nvGrpSpPr>
      <p:grpSpPr>
        <a:xfrm>
          <a:off x="0" y="0"/>
          <a:ext cx="0" cy="0"/>
          <a:chOff x="0" y="0"/>
          <a:chExt cx="0" cy="0"/>
        </a:xfrm>
      </p:grpSpPr>
      <p:sp>
        <p:nvSpPr>
          <p:cNvPr id="2241" name="Google Shape;2241;g10f22d832d9_0_125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42" name="Google Shape;2242;g10f22d832d9_0_125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243" name="Google Shape;2243;g10f22d832d9_0_125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8" name="Shape 2248"/>
        <p:cNvGrpSpPr/>
        <p:nvPr/>
      </p:nvGrpSpPr>
      <p:grpSpPr>
        <a:xfrm>
          <a:off x="0" y="0"/>
          <a:ext cx="0" cy="0"/>
          <a:chOff x="0" y="0"/>
          <a:chExt cx="0" cy="0"/>
        </a:xfrm>
      </p:grpSpPr>
      <p:sp>
        <p:nvSpPr>
          <p:cNvPr id="2249" name="Google Shape;2249;g10f22d832d9_0_126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50" name="Google Shape;2250;g10f22d832d9_0_126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431800" lvl="0" marL="0" rtl="0" algn="l">
              <a:lnSpc>
                <a:spcPct val="100000"/>
              </a:lnSpc>
              <a:spcBef>
                <a:spcPts val="0"/>
              </a:spcBef>
              <a:spcAft>
                <a:spcPts val="0"/>
              </a:spcAft>
              <a:buClr>
                <a:schemeClr val="dk1"/>
              </a:buClr>
              <a:buSzPts val="1000"/>
              <a:buFont typeface="Arial"/>
              <a:buNone/>
            </a:pPr>
            <a:r>
              <a:t/>
            </a:r>
            <a:endParaRPr/>
          </a:p>
        </p:txBody>
      </p:sp>
      <p:sp>
        <p:nvSpPr>
          <p:cNvPr id="2251" name="Google Shape;2251;g10f22d832d9_0_126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9" name="Shape 2259"/>
        <p:cNvGrpSpPr/>
        <p:nvPr/>
      </p:nvGrpSpPr>
      <p:grpSpPr>
        <a:xfrm>
          <a:off x="0" y="0"/>
          <a:ext cx="0" cy="0"/>
          <a:chOff x="0" y="0"/>
          <a:chExt cx="0" cy="0"/>
        </a:xfrm>
      </p:grpSpPr>
      <p:sp>
        <p:nvSpPr>
          <p:cNvPr id="2260" name="Google Shape;2260;g10f22d832d9_0_127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61" name="Google Shape;2261;g10f22d832d9_0_127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262" name="Google Shape;2262;g10f22d832d9_0_127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0" name="Shape 2270"/>
        <p:cNvGrpSpPr/>
        <p:nvPr/>
      </p:nvGrpSpPr>
      <p:grpSpPr>
        <a:xfrm>
          <a:off x="0" y="0"/>
          <a:ext cx="0" cy="0"/>
          <a:chOff x="0" y="0"/>
          <a:chExt cx="0" cy="0"/>
        </a:xfrm>
      </p:grpSpPr>
      <p:sp>
        <p:nvSpPr>
          <p:cNvPr id="2271" name="Google Shape;2271;g10f22d832d9_0_128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72" name="Google Shape;2272;g10f22d832d9_0_128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273" name="Google Shape;2273;g10f22d832d9_0_128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1" name="Shape 2281"/>
        <p:cNvGrpSpPr/>
        <p:nvPr/>
      </p:nvGrpSpPr>
      <p:grpSpPr>
        <a:xfrm>
          <a:off x="0" y="0"/>
          <a:ext cx="0" cy="0"/>
          <a:chOff x="0" y="0"/>
          <a:chExt cx="0" cy="0"/>
        </a:xfrm>
      </p:grpSpPr>
      <p:sp>
        <p:nvSpPr>
          <p:cNvPr id="2282" name="Google Shape;2282;g10f22d832d9_0_129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83" name="Google Shape;2283;g10f22d832d9_0_129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284" name="Google Shape;2284;g10f22d832d9_0_129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2" name="Shape 2292"/>
        <p:cNvGrpSpPr/>
        <p:nvPr/>
      </p:nvGrpSpPr>
      <p:grpSpPr>
        <a:xfrm>
          <a:off x="0" y="0"/>
          <a:ext cx="0" cy="0"/>
          <a:chOff x="0" y="0"/>
          <a:chExt cx="0" cy="0"/>
        </a:xfrm>
      </p:grpSpPr>
      <p:sp>
        <p:nvSpPr>
          <p:cNvPr id="2293" name="Google Shape;2293;g10f22d832d9_0_130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94" name="Google Shape;2294;g10f22d832d9_0_130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295" name="Google Shape;2295;g10f22d832d9_0_130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 name="Shape 2303"/>
        <p:cNvGrpSpPr/>
        <p:nvPr/>
      </p:nvGrpSpPr>
      <p:grpSpPr>
        <a:xfrm>
          <a:off x="0" y="0"/>
          <a:ext cx="0" cy="0"/>
          <a:chOff x="0" y="0"/>
          <a:chExt cx="0" cy="0"/>
        </a:xfrm>
      </p:grpSpPr>
      <p:sp>
        <p:nvSpPr>
          <p:cNvPr id="2304" name="Google Shape;2304;g10f22d832d9_0_131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05" name="Google Shape;2305;g10f22d832d9_0_131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306" name="Google Shape;2306;g10f22d832d9_0_131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4" name="Shape 2314"/>
        <p:cNvGrpSpPr/>
        <p:nvPr/>
      </p:nvGrpSpPr>
      <p:grpSpPr>
        <a:xfrm>
          <a:off x="0" y="0"/>
          <a:ext cx="0" cy="0"/>
          <a:chOff x="0" y="0"/>
          <a:chExt cx="0" cy="0"/>
        </a:xfrm>
      </p:grpSpPr>
      <p:sp>
        <p:nvSpPr>
          <p:cNvPr id="2315" name="Google Shape;2315;g10f22d832d9_0_132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16" name="Google Shape;2316;g10f22d832d9_0_132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317" name="Google Shape;2317;g10f22d832d9_0_132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5" name="Shape 2325"/>
        <p:cNvGrpSpPr/>
        <p:nvPr/>
      </p:nvGrpSpPr>
      <p:grpSpPr>
        <a:xfrm>
          <a:off x="0" y="0"/>
          <a:ext cx="0" cy="0"/>
          <a:chOff x="0" y="0"/>
          <a:chExt cx="0" cy="0"/>
        </a:xfrm>
      </p:grpSpPr>
      <p:sp>
        <p:nvSpPr>
          <p:cNvPr id="2326" name="Google Shape;2326;g10f22d832d9_0_133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27" name="Google Shape;2327;g10f22d832d9_0_133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328" name="Google Shape;2328;g10f22d832d9_0_133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 name="Shape 1210"/>
        <p:cNvGrpSpPr/>
        <p:nvPr/>
      </p:nvGrpSpPr>
      <p:grpSpPr>
        <a:xfrm>
          <a:off x="0" y="0"/>
          <a:ext cx="0" cy="0"/>
          <a:chOff x="0" y="0"/>
          <a:chExt cx="0" cy="0"/>
        </a:xfrm>
      </p:grpSpPr>
      <p:sp>
        <p:nvSpPr>
          <p:cNvPr id="1211" name="Google Shape;1211;g10bb8ac90bf_0_4432: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212" name="Google Shape;1212;g10bb8ac90bf_0_4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6" name="Shape 2336"/>
        <p:cNvGrpSpPr/>
        <p:nvPr/>
      </p:nvGrpSpPr>
      <p:grpSpPr>
        <a:xfrm>
          <a:off x="0" y="0"/>
          <a:ext cx="0" cy="0"/>
          <a:chOff x="0" y="0"/>
          <a:chExt cx="0" cy="0"/>
        </a:xfrm>
      </p:grpSpPr>
      <p:sp>
        <p:nvSpPr>
          <p:cNvPr id="2337" name="Google Shape;2337;g10f22d832d9_0_134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38" name="Google Shape;2338;g10f22d832d9_0_134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Clr>
                <a:schemeClr val="dk1"/>
              </a:buClr>
              <a:buSzPts val="1000"/>
              <a:buFont typeface="Arial"/>
              <a:buNone/>
            </a:pPr>
            <a:r>
              <a:t/>
            </a:r>
            <a:endParaRPr/>
          </a:p>
        </p:txBody>
      </p:sp>
      <p:sp>
        <p:nvSpPr>
          <p:cNvPr id="2339" name="Google Shape;2339;g10f22d832d9_0_134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7" name="Shape 2347"/>
        <p:cNvGrpSpPr/>
        <p:nvPr/>
      </p:nvGrpSpPr>
      <p:grpSpPr>
        <a:xfrm>
          <a:off x="0" y="0"/>
          <a:ext cx="0" cy="0"/>
          <a:chOff x="0" y="0"/>
          <a:chExt cx="0" cy="0"/>
        </a:xfrm>
      </p:grpSpPr>
      <p:sp>
        <p:nvSpPr>
          <p:cNvPr id="2348" name="Google Shape;2348;g10f22d832d9_0_135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49" name="Google Shape;2349;g10f22d832d9_0_135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350" name="Google Shape;2350;g10f22d832d9_0_135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8" name="Shape 2358"/>
        <p:cNvGrpSpPr/>
        <p:nvPr/>
      </p:nvGrpSpPr>
      <p:grpSpPr>
        <a:xfrm>
          <a:off x="0" y="0"/>
          <a:ext cx="0" cy="0"/>
          <a:chOff x="0" y="0"/>
          <a:chExt cx="0" cy="0"/>
        </a:xfrm>
      </p:grpSpPr>
      <p:sp>
        <p:nvSpPr>
          <p:cNvPr id="2359" name="Google Shape;2359;g10f22d832d9_0_136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60" name="Google Shape;2360;g10f22d832d9_0_136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361" name="Google Shape;2361;g10f22d832d9_0_136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9" name="Shape 2369"/>
        <p:cNvGrpSpPr/>
        <p:nvPr/>
      </p:nvGrpSpPr>
      <p:grpSpPr>
        <a:xfrm>
          <a:off x="0" y="0"/>
          <a:ext cx="0" cy="0"/>
          <a:chOff x="0" y="0"/>
          <a:chExt cx="0" cy="0"/>
        </a:xfrm>
      </p:grpSpPr>
      <p:sp>
        <p:nvSpPr>
          <p:cNvPr id="2370" name="Google Shape;2370;g10f22d832d9_0_137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71" name="Google Shape;2371;g10f22d832d9_0_137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372" name="Google Shape;2372;g10f22d832d9_0_137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0" name="Shape 2380"/>
        <p:cNvGrpSpPr/>
        <p:nvPr/>
      </p:nvGrpSpPr>
      <p:grpSpPr>
        <a:xfrm>
          <a:off x="0" y="0"/>
          <a:ext cx="0" cy="0"/>
          <a:chOff x="0" y="0"/>
          <a:chExt cx="0" cy="0"/>
        </a:xfrm>
      </p:grpSpPr>
      <p:sp>
        <p:nvSpPr>
          <p:cNvPr id="2381" name="Google Shape;2381;g10f22d832d9_0_138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82" name="Google Shape;2382;g10f22d832d9_0_138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383" name="Google Shape;2383;g10f22d832d9_0_138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1" name="Shape 2391"/>
        <p:cNvGrpSpPr/>
        <p:nvPr/>
      </p:nvGrpSpPr>
      <p:grpSpPr>
        <a:xfrm>
          <a:off x="0" y="0"/>
          <a:ext cx="0" cy="0"/>
          <a:chOff x="0" y="0"/>
          <a:chExt cx="0" cy="0"/>
        </a:xfrm>
      </p:grpSpPr>
      <p:sp>
        <p:nvSpPr>
          <p:cNvPr id="2392" name="Google Shape;2392;g10f22d832d9_0_139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393" name="Google Shape;2393;g10f22d832d9_0_139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394" name="Google Shape;2394;g10f22d832d9_0_139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2" name="Shape 2402"/>
        <p:cNvGrpSpPr/>
        <p:nvPr/>
      </p:nvGrpSpPr>
      <p:grpSpPr>
        <a:xfrm>
          <a:off x="0" y="0"/>
          <a:ext cx="0" cy="0"/>
          <a:chOff x="0" y="0"/>
          <a:chExt cx="0" cy="0"/>
        </a:xfrm>
      </p:grpSpPr>
      <p:sp>
        <p:nvSpPr>
          <p:cNvPr id="2403" name="Google Shape;2403;g10f22d832d9_0_140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04" name="Google Shape;2404;g10f22d832d9_0_140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000"/>
              <a:buNone/>
            </a:pPr>
            <a:r>
              <a:t/>
            </a:r>
            <a:endParaRPr>
              <a:highlight>
                <a:schemeClr val="lt1"/>
              </a:highlight>
            </a:endParaRPr>
          </a:p>
        </p:txBody>
      </p:sp>
      <p:sp>
        <p:nvSpPr>
          <p:cNvPr id="2405" name="Google Shape;2405;g10f22d832d9_0_140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3" name="Shape 2413"/>
        <p:cNvGrpSpPr/>
        <p:nvPr/>
      </p:nvGrpSpPr>
      <p:grpSpPr>
        <a:xfrm>
          <a:off x="0" y="0"/>
          <a:ext cx="0" cy="0"/>
          <a:chOff x="0" y="0"/>
          <a:chExt cx="0" cy="0"/>
        </a:xfrm>
      </p:grpSpPr>
      <p:sp>
        <p:nvSpPr>
          <p:cNvPr id="2414" name="Google Shape;2414;g10f22d832d9_0_141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15" name="Google Shape;2415;g10f22d832d9_0_141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16" name="Google Shape;2416;g10f22d832d9_0_141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1" name="Shape 2421"/>
        <p:cNvGrpSpPr/>
        <p:nvPr/>
      </p:nvGrpSpPr>
      <p:grpSpPr>
        <a:xfrm>
          <a:off x="0" y="0"/>
          <a:ext cx="0" cy="0"/>
          <a:chOff x="0" y="0"/>
          <a:chExt cx="0" cy="0"/>
        </a:xfrm>
      </p:grpSpPr>
      <p:sp>
        <p:nvSpPr>
          <p:cNvPr id="2422" name="Google Shape;2422;g10f22d832d9_0_142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23" name="Google Shape;2423;g10f22d832d9_0_142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424" name="Google Shape;2424;g10f22d832d9_0_142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9" name="Shape 2429"/>
        <p:cNvGrpSpPr/>
        <p:nvPr/>
      </p:nvGrpSpPr>
      <p:grpSpPr>
        <a:xfrm>
          <a:off x="0" y="0"/>
          <a:ext cx="0" cy="0"/>
          <a:chOff x="0" y="0"/>
          <a:chExt cx="0" cy="0"/>
        </a:xfrm>
      </p:grpSpPr>
      <p:sp>
        <p:nvSpPr>
          <p:cNvPr id="2430" name="Google Shape;2430;g10f22d832d9_0_142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31" name="Google Shape;2431;g10f22d832d9_0_142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432" name="Google Shape;2432;g10f22d832d9_0_142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9" name="Shape 1449"/>
        <p:cNvGrpSpPr/>
        <p:nvPr/>
      </p:nvGrpSpPr>
      <p:grpSpPr>
        <a:xfrm>
          <a:off x="0" y="0"/>
          <a:ext cx="0" cy="0"/>
          <a:chOff x="0" y="0"/>
          <a:chExt cx="0" cy="0"/>
        </a:xfrm>
      </p:grpSpPr>
      <p:sp>
        <p:nvSpPr>
          <p:cNvPr id="1450" name="Google Shape;1450;g10bb8ac90bf_0_4670: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51" name="Google Shape;1451;g10bb8ac90bf_0_4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8" name="Shape 2438"/>
        <p:cNvGrpSpPr/>
        <p:nvPr/>
      </p:nvGrpSpPr>
      <p:grpSpPr>
        <a:xfrm>
          <a:off x="0" y="0"/>
          <a:ext cx="0" cy="0"/>
          <a:chOff x="0" y="0"/>
          <a:chExt cx="0" cy="0"/>
        </a:xfrm>
      </p:grpSpPr>
      <p:sp>
        <p:nvSpPr>
          <p:cNvPr id="2439" name="Google Shape;2439;g10f22d832d9_0_1436: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40" name="Google Shape;2440;g10f22d832d9_0_1436: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41" name="Google Shape;2441;g10f22d832d9_0_1436: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6" name="Shape 2446"/>
        <p:cNvGrpSpPr/>
        <p:nvPr/>
      </p:nvGrpSpPr>
      <p:grpSpPr>
        <a:xfrm>
          <a:off x="0" y="0"/>
          <a:ext cx="0" cy="0"/>
          <a:chOff x="0" y="0"/>
          <a:chExt cx="0" cy="0"/>
        </a:xfrm>
      </p:grpSpPr>
      <p:sp>
        <p:nvSpPr>
          <p:cNvPr id="2447" name="Google Shape;2447;g10f22d832d9_0_1443: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48" name="Google Shape;2448;g10f22d832d9_0_1443: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449" name="Google Shape;2449;g10f22d832d9_0_1443: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4" name="Shape 2454"/>
        <p:cNvGrpSpPr/>
        <p:nvPr/>
      </p:nvGrpSpPr>
      <p:grpSpPr>
        <a:xfrm>
          <a:off x="0" y="0"/>
          <a:ext cx="0" cy="0"/>
          <a:chOff x="0" y="0"/>
          <a:chExt cx="0" cy="0"/>
        </a:xfrm>
      </p:grpSpPr>
      <p:sp>
        <p:nvSpPr>
          <p:cNvPr id="2455" name="Google Shape;2455;g10f22d832d9_0_145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56" name="Google Shape;2456;g10f22d832d9_0_145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57" name="Google Shape;2457;g10f22d832d9_0_145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2" name="Shape 2462"/>
        <p:cNvGrpSpPr/>
        <p:nvPr/>
      </p:nvGrpSpPr>
      <p:grpSpPr>
        <a:xfrm>
          <a:off x="0" y="0"/>
          <a:ext cx="0" cy="0"/>
          <a:chOff x="0" y="0"/>
          <a:chExt cx="0" cy="0"/>
        </a:xfrm>
      </p:grpSpPr>
      <p:sp>
        <p:nvSpPr>
          <p:cNvPr id="2463" name="Google Shape;2463;g10f22d832d9_0_145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64" name="Google Shape;2464;g10f22d832d9_0_145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465" name="Google Shape;2465;g10f22d832d9_0_145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0" name="Shape 2470"/>
        <p:cNvGrpSpPr/>
        <p:nvPr/>
      </p:nvGrpSpPr>
      <p:grpSpPr>
        <a:xfrm>
          <a:off x="0" y="0"/>
          <a:ext cx="0" cy="0"/>
          <a:chOff x="0" y="0"/>
          <a:chExt cx="0" cy="0"/>
        </a:xfrm>
      </p:grpSpPr>
      <p:sp>
        <p:nvSpPr>
          <p:cNvPr id="2471" name="Google Shape;2471;g10f22d832d9_0_146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72" name="Google Shape;2472;g10f22d832d9_0_146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73" name="Google Shape;2473;g10f22d832d9_0_146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8" name="Shape 2478"/>
        <p:cNvGrpSpPr/>
        <p:nvPr/>
      </p:nvGrpSpPr>
      <p:grpSpPr>
        <a:xfrm>
          <a:off x="0" y="0"/>
          <a:ext cx="0" cy="0"/>
          <a:chOff x="0" y="0"/>
          <a:chExt cx="0" cy="0"/>
        </a:xfrm>
      </p:grpSpPr>
      <p:sp>
        <p:nvSpPr>
          <p:cNvPr id="2479" name="Google Shape;2479;g10f22d832d9_0_1471: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80" name="Google Shape;2480;g10f22d832d9_0_1471: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81" name="Google Shape;2481;g10f22d832d9_0_1471: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6" name="Shape 2486"/>
        <p:cNvGrpSpPr/>
        <p:nvPr/>
      </p:nvGrpSpPr>
      <p:grpSpPr>
        <a:xfrm>
          <a:off x="0" y="0"/>
          <a:ext cx="0" cy="0"/>
          <a:chOff x="0" y="0"/>
          <a:chExt cx="0" cy="0"/>
        </a:xfrm>
      </p:grpSpPr>
      <p:sp>
        <p:nvSpPr>
          <p:cNvPr id="2487" name="Google Shape;2487;g10f22d832d9_0_1478: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88" name="Google Shape;2488;g10f22d832d9_0_1478: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489" name="Google Shape;2489;g10f22d832d9_0_1478: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4" name="Shape 2494"/>
        <p:cNvGrpSpPr/>
        <p:nvPr/>
      </p:nvGrpSpPr>
      <p:grpSpPr>
        <a:xfrm>
          <a:off x="0" y="0"/>
          <a:ext cx="0" cy="0"/>
          <a:chOff x="0" y="0"/>
          <a:chExt cx="0" cy="0"/>
        </a:xfrm>
      </p:grpSpPr>
      <p:sp>
        <p:nvSpPr>
          <p:cNvPr id="2495" name="Google Shape;2495;g10f22d832d9_0_148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496" name="Google Shape;2496;g10f22d832d9_0_148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497" name="Google Shape;2497;g10f22d832d9_0_148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2" name="Shape 2502"/>
        <p:cNvGrpSpPr/>
        <p:nvPr/>
      </p:nvGrpSpPr>
      <p:grpSpPr>
        <a:xfrm>
          <a:off x="0" y="0"/>
          <a:ext cx="0" cy="0"/>
          <a:chOff x="0" y="0"/>
          <a:chExt cx="0" cy="0"/>
        </a:xfrm>
      </p:grpSpPr>
      <p:sp>
        <p:nvSpPr>
          <p:cNvPr id="2503" name="Google Shape;2503;g10f22d832d9_0_149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04" name="Google Shape;2504;g10f22d832d9_0_149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505" name="Google Shape;2505;g10f22d832d9_0_149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1" name="Shape 2511"/>
        <p:cNvGrpSpPr/>
        <p:nvPr/>
      </p:nvGrpSpPr>
      <p:grpSpPr>
        <a:xfrm>
          <a:off x="0" y="0"/>
          <a:ext cx="0" cy="0"/>
          <a:chOff x="0" y="0"/>
          <a:chExt cx="0" cy="0"/>
        </a:xfrm>
      </p:grpSpPr>
      <p:sp>
        <p:nvSpPr>
          <p:cNvPr id="2512" name="Google Shape;2512;g10f22d832d9_0_150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13" name="Google Shape;2513;g10f22d832d9_0_150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2514" name="Google Shape;2514;g10f22d832d9_0_150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7" name="Shape 1457"/>
        <p:cNvGrpSpPr/>
        <p:nvPr/>
      </p:nvGrpSpPr>
      <p:grpSpPr>
        <a:xfrm>
          <a:off x="0" y="0"/>
          <a:ext cx="0" cy="0"/>
          <a:chOff x="0" y="0"/>
          <a:chExt cx="0" cy="0"/>
        </a:xfrm>
      </p:grpSpPr>
      <p:sp>
        <p:nvSpPr>
          <p:cNvPr id="1458" name="Google Shape;1458;g10bb8ac90bf_0_467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1459" name="Google Shape;1459;g10bb8ac90bf_0_4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9" name="Shape 2519"/>
        <p:cNvGrpSpPr/>
        <p:nvPr/>
      </p:nvGrpSpPr>
      <p:grpSpPr>
        <a:xfrm>
          <a:off x="0" y="0"/>
          <a:ext cx="0" cy="0"/>
          <a:chOff x="0" y="0"/>
          <a:chExt cx="0" cy="0"/>
        </a:xfrm>
      </p:grpSpPr>
      <p:sp>
        <p:nvSpPr>
          <p:cNvPr id="2520" name="Google Shape;2520;g10f22d832d9_0_150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521" name="Google Shape;2521;g10f22d832d9_0_150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2522" name="Google Shape;2522;g10f22d832d9_0_150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7" name="Shape 2527"/>
        <p:cNvGrpSpPr/>
        <p:nvPr/>
      </p:nvGrpSpPr>
      <p:grpSpPr>
        <a:xfrm>
          <a:off x="0" y="0"/>
          <a:ext cx="0" cy="0"/>
          <a:chOff x="0" y="0"/>
          <a:chExt cx="0" cy="0"/>
        </a:xfrm>
      </p:grpSpPr>
      <p:sp>
        <p:nvSpPr>
          <p:cNvPr id="2528" name="Google Shape;2528;g10f22d832d9_0_323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529" name="Google Shape;2529;g10f22d832d9_0_3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5" name="Shape 2765"/>
        <p:cNvGrpSpPr/>
        <p:nvPr/>
      </p:nvGrpSpPr>
      <p:grpSpPr>
        <a:xfrm>
          <a:off x="0" y="0"/>
          <a:ext cx="0" cy="0"/>
          <a:chOff x="0" y="0"/>
          <a:chExt cx="0" cy="0"/>
        </a:xfrm>
      </p:grpSpPr>
      <p:sp>
        <p:nvSpPr>
          <p:cNvPr id="2766" name="Google Shape;2766;g10bb8ac90bf_0_4829: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2767" name="Google Shape;2767;g10bb8ac90bf_0_48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4" name="Shape 3004"/>
        <p:cNvGrpSpPr/>
        <p:nvPr/>
      </p:nvGrpSpPr>
      <p:grpSpPr>
        <a:xfrm>
          <a:off x="0" y="0"/>
          <a:ext cx="0" cy="0"/>
          <a:chOff x="0" y="0"/>
          <a:chExt cx="0" cy="0"/>
        </a:xfrm>
      </p:grpSpPr>
      <p:sp>
        <p:nvSpPr>
          <p:cNvPr id="3005" name="Google Shape;3005;g10bb8ac90bf_0_5187:notes"/>
          <p:cNvSpPr/>
          <p:nvPr>
            <p:ph idx="2" type="sldImg"/>
          </p:nvPr>
        </p:nvSpPr>
        <p:spPr>
          <a:xfrm>
            <a:off x="1143300" y="685800"/>
            <a:ext cx="4572000" cy="3429000"/>
          </a:xfrm>
          <a:custGeom>
            <a:rect b="b" l="l" r="r" t="t"/>
            <a:pathLst>
              <a:path extrusionOk="0" h="120000" w="120000">
                <a:moveTo>
                  <a:pt x="0" y="0"/>
                </a:moveTo>
                <a:lnTo>
                  <a:pt x="120000" y="0"/>
                </a:lnTo>
                <a:lnTo>
                  <a:pt x="120000" y="120000"/>
                </a:lnTo>
                <a:lnTo>
                  <a:pt x="0" y="120000"/>
                </a:lnTo>
                <a:close/>
              </a:path>
            </a:pathLst>
          </a:custGeom>
        </p:spPr>
      </p:sp>
      <p:sp>
        <p:nvSpPr>
          <p:cNvPr id="3006" name="Google Shape;3006;g10bb8ac90bf_0_51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2" name="Shape 3012"/>
        <p:cNvGrpSpPr/>
        <p:nvPr/>
      </p:nvGrpSpPr>
      <p:grpSpPr>
        <a:xfrm>
          <a:off x="0" y="0"/>
          <a:ext cx="0" cy="0"/>
          <a:chOff x="0" y="0"/>
          <a:chExt cx="0" cy="0"/>
        </a:xfrm>
      </p:grpSpPr>
      <p:sp>
        <p:nvSpPr>
          <p:cNvPr id="3013" name="Google Shape;3013;g10f22d832d9_0_180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14" name="Google Shape;3014;g10f22d832d9_0_180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015" name="Google Shape;3015;g10f22d832d9_0_180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1" name="Shape 3021"/>
        <p:cNvGrpSpPr/>
        <p:nvPr/>
      </p:nvGrpSpPr>
      <p:grpSpPr>
        <a:xfrm>
          <a:off x="0" y="0"/>
          <a:ext cx="0" cy="0"/>
          <a:chOff x="0" y="0"/>
          <a:chExt cx="0" cy="0"/>
        </a:xfrm>
      </p:grpSpPr>
      <p:sp>
        <p:nvSpPr>
          <p:cNvPr id="3022" name="Google Shape;3022;g10f22d832d9_0_1815: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23" name="Google Shape;3023;g10f22d832d9_0_1815: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024" name="Google Shape;3024;g10f22d832d9_0_1815: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9" name="Shape 3029"/>
        <p:cNvGrpSpPr/>
        <p:nvPr/>
      </p:nvGrpSpPr>
      <p:grpSpPr>
        <a:xfrm>
          <a:off x="0" y="0"/>
          <a:ext cx="0" cy="0"/>
          <a:chOff x="0" y="0"/>
          <a:chExt cx="0" cy="0"/>
        </a:xfrm>
      </p:grpSpPr>
      <p:sp>
        <p:nvSpPr>
          <p:cNvPr id="3030" name="Google Shape;3030;g10f22d832d9_0_1822: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31" name="Google Shape;3031;g10f22d832d9_0_1822: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032" name="Google Shape;3032;g10f22d832d9_0_1822: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8" name="Shape 3038"/>
        <p:cNvGrpSpPr/>
        <p:nvPr/>
      </p:nvGrpSpPr>
      <p:grpSpPr>
        <a:xfrm>
          <a:off x="0" y="0"/>
          <a:ext cx="0" cy="0"/>
          <a:chOff x="0" y="0"/>
          <a:chExt cx="0" cy="0"/>
        </a:xfrm>
      </p:grpSpPr>
      <p:sp>
        <p:nvSpPr>
          <p:cNvPr id="3039" name="Google Shape;3039;g10f22d832d9_0_1830: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40" name="Google Shape;3040;g10f22d832d9_0_1830: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a:p>
        </p:txBody>
      </p:sp>
      <p:sp>
        <p:nvSpPr>
          <p:cNvPr id="3041" name="Google Shape;3041;g10f22d832d9_0_1830: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6" name="Shape 3046"/>
        <p:cNvGrpSpPr/>
        <p:nvPr/>
      </p:nvGrpSpPr>
      <p:grpSpPr>
        <a:xfrm>
          <a:off x="0" y="0"/>
          <a:ext cx="0" cy="0"/>
          <a:chOff x="0" y="0"/>
          <a:chExt cx="0" cy="0"/>
        </a:xfrm>
      </p:grpSpPr>
      <p:sp>
        <p:nvSpPr>
          <p:cNvPr id="3047" name="Google Shape;3047;g10f22d832d9_0_1837: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48" name="Google Shape;3048;g10f22d832d9_0_1837: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049" name="Google Shape;3049;g10f22d832d9_0_1837: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4" name="Shape 3054"/>
        <p:cNvGrpSpPr/>
        <p:nvPr/>
      </p:nvGrpSpPr>
      <p:grpSpPr>
        <a:xfrm>
          <a:off x="0" y="0"/>
          <a:ext cx="0" cy="0"/>
          <a:chOff x="0" y="0"/>
          <a:chExt cx="0" cy="0"/>
        </a:xfrm>
      </p:grpSpPr>
      <p:sp>
        <p:nvSpPr>
          <p:cNvPr id="3055" name="Google Shape;3055;g10f22d832d9_0_1844:notes"/>
          <p:cNvSpPr/>
          <p:nvPr>
            <p:ph idx="2" type="sldImg"/>
          </p:nvPr>
        </p:nvSpPr>
        <p:spPr>
          <a:xfrm>
            <a:off x="1178719" y="684893"/>
            <a:ext cx="45006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056" name="Google Shape;3056;g10f22d832d9_0_1844:notes"/>
          <p:cNvSpPr txBox="1"/>
          <p:nvPr>
            <p:ph idx="1" type="body"/>
          </p:nvPr>
        </p:nvSpPr>
        <p:spPr>
          <a:xfrm>
            <a:off x="685800" y="4343400"/>
            <a:ext cx="5486400" cy="4114800"/>
          </a:xfrm>
          <a:prstGeom prst="rect">
            <a:avLst/>
          </a:prstGeom>
          <a:noFill/>
          <a:ln>
            <a:noFill/>
          </a:ln>
        </p:spPr>
        <p:txBody>
          <a:bodyPr anchorCtr="0" anchor="t" bIns="45550" lIns="91100" spcFirstLastPara="1" rIns="91100" wrap="square" tIns="45550">
            <a:noAutofit/>
          </a:bodyPr>
          <a:lstStyle/>
          <a:p>
            <a:pPr indent="0" lvl="0" marL="0" rtl="0" algn="l">
              <a:lnSpc>
                <a:spcPct val="100000"/>
              </a:lnSpc>
              <a:spcBef>
                <a:spcPts val="0"/>
              </a:spcBef>
              <a:spcAft>
                <a:spcPts val="0"/>
              </a:spcAft>
              <a:buSzPts val="1300"/>
              <a:buNone/>
            </a:pPr>
            <a:r>
              <a:t/>
            </a:r>
            <a:endParaRPr sz="1300"/>
          </a:p>
        </p:txBody>
      </p:sp>
      <p:sp>
        <p:nvSpPr>
          <p:cNvPr id="3057" name="Google Shape;3057;g10f22d832d9_0_1844:notes"/>
          <p:cNvSpPr txBox="1"/>
          <p:nvPr>
            <p:ph idx="12" type="sldNum"/>
          </p:nvPr>
        </p:nvSpPr>
        <p:spPr>
          <a:xfrm>
            <a:off x="3884613" y="8685214"/>
            <a:ext cx="2971800" cy="457200"/>
          </a:xfrm>
          <a:prstGeom prst="rect">
            <a:avLst/>
          </a:prstGeom>
          <a:noFill/>
          <a:ln>
            <a:noFill/>
          </a:ln>
        </p:spPr>
        <p:txBody>
          <a:bodyPr anchorCtr="0" anchor="b" bIns="45550" lIns="91100" spcFirstLastPara="1" rIns="91100" wrap="square" tIns="45550">
            <a:noAutofit/>
          </a:bodyPr>
          <a:lstStyle/>
          <a:p>
            <a:pPr indent="0" lvl="0" marL="0" rtl="0" algn="r">
              <a:lnSpc>
                <a:spcPct val="100000"/>
              </a:lnSpc>
              <a:spcBef>
                <a:spcPts val="0"/>
              </a:spcBef>
              <a:spcAft>
                <a:spcPts val="0"/>
              </a:spcAft>
              <a:buSzPts val="1300"/>
              <a:buNone/>
            </a:pPr>
            <a:fld id="{00000000-1234-1234-1234-123412341234}" type="slidenum">
              <a:rPr lang="en" sz="1300"/>
              <a:t>‹#›</a:t>
            </a:fld>
            <a:endParaRPr sz="13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0.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5.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g"/><Relationship Id="rId3"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jpg"/><Relationship Id="rId3" Type="http://schemas.openxmlformats.org/officeDocument/2006/relationships/image" Target="../media/image4.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jpg"/><Relationship Id="rId3" Type="http://schemas.openxmlformats.org/officeDocument/2006/relationships/image" Target="../media/image9.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jpg"/><Relationship Id="rId3" Type="http://schemas.openxmlformats.org/officeDocument/2006/relationships/image" Target="../media/image9.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1.png"/><Relationship Id="rId3" Type="http://schemas.openxmlformats.org/officeDocument/2006/relationships/image" Target="../media/image9.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1.jpg"/><Relationship Id="rId3" Type="http://schemas.openxmlformats.org/officeDocument/2006/relationships/image" Target="../media/image9.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jpg"/><Relationship Id="rId3" Type="http://schemas.openxmlformats.org/officeDocument/2006/relationships/image" Target="../media/image9.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 name="Google Shape;10;p2"/>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1" name="Google Shape;11;p2"/>
          <p:cNvSpPr txBox="1"/>
          <p:nvPr>
            <p:ph type="ctrTitle"/>
          </p:nvPr>
        </p:nvSpPr>
        <p:spPr>
          <a:xfrm>
            <a:off x="798175" y="916500"/>
            <a:ext cx="5552400" cy="1933200"/>
          </a:xfrm>
          <a:prstGeom prst="rect">
            <a:avLst/>
          </a:prstGeom>
        </p:spPr>
        <p:txBody>
          <a:bodyPr anchorCtr="0" anchor="ctr" bIns="91425" lIns="91425" spcFirstLastPara="1" rIns="91425" wrap="square" tIns="91425">
            <a:noAutofit/>
          </a:bodyPr>
          <a:lstStyle>
            <a:lvl1pPr lvl="0" rtl="0">
              <a:spcBef>
                <a:spcPts val="0"/>
              </a:spcBef>
              <a:spcAft>
                <a:spcPts val="0"/>
              </a:spcAft>
              <a:buSzPts val="5200"/>
              <a:buNone/>
              <a:defRPr sz="5000">
                <a:latin typeface="Alegreya Sans ExtraBold"/>
                <a:ea typeface="Alegreya Sans ExtraBold"/>
                <a:cs typeface="Alegreya Sans ExtraBold"/>
                <a:sym typeface="Alegreya Sans ExtraBold"/>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2" name="Google Shape;12;p2"/>
          <p:cNvSpPr txBox="1"/>
          <p:nvPr>
            <p:ph idx="1" type="subTitle"/>
          </p:nvPr>
        </p:nvSpPr>
        <p:spPr>
          <a:xfrm>
            <a:off x="798175" y="3584583"/>
            <a:ext cx="2325600" cy="878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sz="1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 name="Google Shape;13;p2"/>
          <p:cNvSpPr/>
          <p:nvPr/>
        </p:nvSpPr>
        <p:spPr>
          <a:xfrm rot="3187941">
            <a:off x="-687090"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rot="-5400000">
            <a:off x="8858452" y="671567"/>
            <a:ext cx="737700" cy="5532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3456051">
            <a:off x="8724779" y="87566"/>
            <a:ext cx="402565" cy="332624"/>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4" name="Shape 74"/>
        <p:cNvGrpSpPr/>
        <p:nvPr/>
      </p:nvGrpSpPr>
      <p:grpSpPr>
        <a:xfrm>
          <a:off x="0" y="0"/>
          <a:ext cx="0" cy="0"/>
          <a:chOff x="0" y="0"/>
          <a:chExt cx="0" cy="0"/>
        </a:xfrm>
      </p:grpSpPr>
      <p:sp>
        <p:nvSpPr>
          <p:cNvPr id="75" name="Google Shape;75;p11"/>
          <p:cNvSpPr/>
          <p:nvPr/>
        </p:nvSpPr>
        <p:spPr>
          <a:xfrm>
            <a:off x="1657750" y="2275433"/>
            <a:ext cx="6211353" cy="1905297"/>
          </a:xfrm>
          <a:custGeom>
            <a:rect b="b" l="l" r="r" t="t"/>
            <a:pathLst>
              <a:path extrusionOk="0" h="37528" w="182499">
                <a:moveTo>
                  <a:pt x="0" y="0"/>
                </a:moveTo>
                <a:lnTo>
                  <a:pt x="182499" y="2857"/>
                </a:lnTo>
                <a:lnTo>
                  <a:pt x="171831" y="37528"/>
                </a:lnTo>
                <a:lnTo>
                  <a:pt x="190" y="36766"/>
                </a:lnTo>
                <a:close/>
              </a:path>
            </a:pathLst>
          </a:custGeom>
          <a:solidFill>
            <a:schemeClr val="lt2"/>
          </a:solidFill>
          <a:ln>
            <a:noFill/>
          </a:ln>
        </p:spPr>
      </p:sp>
      <p:sp>
        <p:nvSpPr>
          <p:cNvPr id="76" name="Google Shape;76;p11"/>
          <p:cNvSpPr txBox="1"/>
          <p:nvPr>
            <p:ph hasCustomPrompt="1" type="title"/>
          </p:nvPr>
        </p:nvSpPr>
        <p:spPr>
          <a:xfrm>
            <a:off x="1706275" y="2405283"/>
            <a:ext cx="5731500" cy="1645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8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7" name="Google Shape;77;p11"/>
          <p:cNvSpPr txBox="1"/>
          <p:nvPr>
            <p:ph idx="1" type="subTitle"/>
          </p:nvPr>
        </p:nvSpPr>
        <p:spPr>
          <a:xfrm>
            <a:off x="2026675" y="4358967"/>
            <a:ext cx="5090700" cy="42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 name="Google Shape;78;p11"/>
          <p:cNvSpPr/>
          <p:nvPr/>
        </p:nvSpPr>
        <p:spPr>
          <a:xfrm>
            <a:off x="8229601" y="61380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1"/>
          <p:cNvSpPr/>
          <p:nvPr/>
        </p:nvSpPr>
        <p:spPr>
          <a:xfrm flipH="1" rot="-10631236">
            <a:off x="189891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1"/>
          <p:cNvSpPr/>
          <p:nvPr/>
        </p:nvSpPr>
        <p:spPr>
          <a:xfrm flipH="1">
            <a:off x="-34200" y="2246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1"/>
          <p:cNvSpPr/>
          <p:nvPr/>
        </p:nvSpPr>
        <p:spPr>
          <a:xfrm flipH="1" rot="10796911">
            <a:off x="8596039" y="1654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1"/>
          <p:cNvSpPr/>
          <p:nvPr/>
        </p:nvSpPr>
        <p:spPr>
          <a:xfrm>
            <a:off x="47225" y="6509084"/>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Section Divider 1" showMasterSp="0">
  <p:cSld name="1_Section Divider 1">
    <p:bg>
      <p:bgPr>
        <a:solidFill>
          <a:srgbClr val="1E6238"/>
        </a:solidFill>
      </p:bgPr>
    </p:bg>
    <p:spTree>
      <p:nvGrpSpPr>
        <p:cNvPr id="660" name="Shape 660"/>
        <p:cNvGrpSpPr/>
        <p:nvPr/>
      </p:nvGrpSpPr>
      <p:grpSpPr>
        <a:xfrm>
          <a:off x="0" y="0"/>
          <a:ext cx="0" cy="0"/>
          <a:chOff x="0" y="0"/>
          <a:chExt cx="0" cy="0"/>
        </a:xfrm>
      </p:grpSpPr>
      <p:sp>
        <p:nvSpPr>
          <p:cNvPr id="661" name="Google Shape;661;p107"/>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pic>
        <p:nvPicPr>
          <p:cNvPr id="662" name="Google Shape;662;p107"/>
          <p:cNvPicPr preferRelativeResize="0"/>
          <p:nvPr/>
        </p:nvPicPr>
        <p:blipFill rotWithShape="1">
          <a:blip r:embed="rId2">
            <a:alphaModFix amt="35000"/>
          </a:blip>
          <a:srcRect b="3066" l="3623" r="0" t="22671"/>
          <a:stretch/>
        </p:blipFill>
        <p:spPr>
          <a:xfrm>
            <a:off x="-342900" y="-76200"/>
            <a:ext cx="7086601" cy="7239000"/>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Section Divider 1" showMasterSp="0">
  <p:cSld name="2_Section Divider 1">
    <p:bg>
      <p:bgPr>
        <a:solidFill>
          <a:schemeClr val="accent2"/>
        </a:solidFill>
      </p:bgPr>
    </p:bg>
    <p:spTree>
      <p:nvGrpSpPr>
        <p:cNvPr id="663" name="Shape 663"/>
        <p:cNvGrpSpPr/>
        <p:nvPr/>
      </p:nvGrpSpPr>
      <p:grpSpPr>
        <a:xfrm>
          <a:off x="0" y="0"/>
          <a:ext cx="0" cy="0"/>
          <a:chOff x="0" y="0"/>
          <a:chExt cx="0" cy="0"/>
        </a:xfrm>
      </p:grpSpPr>
      <p:sp>
        <p:nvSpPr>
          <p:cNvPr id="664" name="Google Shape;664;p108"/>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pic>
        <p:nvPicPr>
          <p:cNvPr id="665" name="Google Shape;665;p108"/>
          <p:cNvPicPr preferRelativeResize="0"/>
          <p:nvPr/>
        </p:nvPicPr>
        <p:blipFill rotWithShape="1">
          <a:blip r:embed="rId2">
            <a:alphaModFix amt="35000"/>
          </a:blip>
          <a:srcRect b="3066" l="3623" r="0" t="22671"/>
          <a:stretch/>
        </p:blipFill>
        <p:spPr>
          <a:xfrm>
            <a:off x="-342900" y="-76200"/>
            <a:ext cx="7086601" cy="72390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Divider 1" showMasterSp="0">
  <p:cSld name="Section Divider 1">
    <p:bg>
      <p:bgPr>
        <a:solidFill>
          <a:schemeClr val="accent6"/>
        </a:solidFill>
      </p:bgPr>
    </p:bg>
    <p:spTree>
      <p:nvGrpSpPr>
        <p:cNvPr id="666" name="Shape 666"/>
        <p:cNvGrpSpPr/>
        <p:nvPr/>
      </p:nvGrpSpPr>
      <p:grpSpPr>
        <a:xfrm>
          <a:off x="0" y="0"/>
          <a:ext cx="0" cy="0"/>
          <a:chOff x="0" y="0"/>
          <a:chExt cx="0" cy="0"/>
        </a:xfrm>
      </p:grpSpPr>
      <p:sp>
        <p:nvSpPr>
          <p:cNvPr id="667" name="Google Shape;667;p109"/>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pic>
        <p:nvPicPr>
          <p:cNvPr id="668" name="Google Shape;668;p109"/>
          <p:cNvPicPr preferRelativeResize="0"/>
          <p:nvPr/>
        </p:nvPicPr>
        <p:blipFill rotWithShape="1">
          <a:blip r:embed="rId2">
            <a:alphaModFix amt="35000"/>
          </a:blip>
          <a:srcRect b="3066" l="3623" r="0" t="22671"/>
          <a:stretch/>
        </p:blipFill>
        <p:spPr>
          <a:xfrm>
            <a:off x="-342900" y="-76200"/>
            <a:ext cx="7086601" cy="72390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Section Divider 1" showMasterSp="0">
  <p:cSld name="3_Section Divider 1">
    <p:bg>
      <p:bgPr>
        <a:solidFill>
          <a:srgbClr val="87908F"/>
        </a:solidFill>
      </p:bgPr>
    </p:bg>
    <p:spTree>
      <p:nvGrpSpPr>
        <p:cNvPr id="669" name="Shape 669"/>
        <p:cNvGrpSpPr/>
        <p:nvPr/>
      </p:nvGrpSpPr>
      <p:grpSpPr>
        <a:xfrm>
          <a:off x="0" y="0"/>
          <a:ext cx="0" cy="0"/>
          <a:chOff x="0" y="0"/>
          <a:chExt cx="0" cy="0"/>
        </a:xfrm>
      </p:grpSpPr>
      <p:sp>
        <p:nvSpPr>
          <p:cNvPr id="670" name="Google Shape;670;p110"/>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pic>
        <p:nvPicPr>
          <p:cNvPr id="671" name="Google Shape;671;p110"/>
          <p:cNvPicPr preferRelativeResize="0"/>
          <p:nvPr/>
        </p:nvPicPr>
        <p:blipFill rotWithShape="1">
          <a:blip r:embed="rId2">
            <a:alphaModFix amt="35000"/>
          </a:blip>
          <a:srcRect b="3066" l="3623" r="0" t="22671"/>
          <a:stretch/>
        </p:blipFill>
        <p:spPr>
          <a:xfrm>
            <a:off x="-342900" y="-76200"/>
            <a:ext cx="7086601" cy="723900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Divider 2" showMasterSp="0">
  <p:cSld name="Section Divider 2">
    <p:bg>
      <p:bgPr>
        <a:solidFill>
          <a:schemeClr val="accent5"/>
        </a:solidFill>
      </p:bgPr>
    </p:bg>
    <p:spTree>
      <p:nvGrpSpPr>
        <p:cNvPr id="672" name="Shape 672"/>
        <p:cNvGrpSpPr/>
        <p:nvPr/>
      </p:nvGrpSpPr>
      <p:grpSpPr>
        <a:xfrm>
          <a:off x="0" y="0"/>
          <a:ext cx="0" cy="0"/>
          <a:chOff x="0" y="0"/>
          <a:chExt cx="0" cy="0"/>
        </a:xfrm>
      </p:grpSpPr>
      <p:pic>
        <p:nvPicPr>
          <p:cNvPr id="673" name="Google Shape;673;p111"/>
          <p:cNvPicPr preferRelativeResize="0"/>
          <p:nvPr/>
        </p:nvPicPr>
        <p:blipFill rotWithShape="1">
          <a:blip r:embed="rId2">
            <a:alphaModFix/>
          </a:blip>
          <a:srcRect b="0" l="0" r="0" t="0"/>
          <a:stretch/>
        </p:blipFill>
        <p:spPr>
          <a:xfrm>
            <a:off x="3478182" y="-365469"/>
            <a:ext cx="5208617" cy="5474751"/>
          </a:xfrm>
          <a:prstGeom prst="rect">
            <a:avLst/>
          </a:prstGeom>
          <a:noFill/>
          <a:ln>
            <a:noFill/>
          </a:ln>
        </p:spPr>
      </p:pic>
      <p:sp>
        <p:nvSpPr>
          <p:cNvPr id="674" name="Google Shape;674;p111"/>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Divider 3" showMasterSp="0">
  <p:cSld name="Section Divider 3">
    <p:bg>
      <p:bgPr>
        <a:solidFill>
          <a:schemeClr val="accent2"/>
        </a:solidFill>
      </p:bgPr>
    </p:bg>
    <p:spTree>
      <p:nvGrpSpPr>
        <p:cNvPr id="675" name="Shape 675"/>
        <p:cNvGrpSpPr/>
        <p:nvPr/>
      </p:nvGrpSpPr>
      <p:grpSpPr>
        <a:xfrm>
          <a:off x="0" y="0"/>
          <a:ext cx="0" cy="0"/>
          <a:chOff x="0" y="0"/>
          <a:chExt cx="0" cy="0"/>
        </a:xfrm>
      </p:grpSpPr>
      <p:pic>
        <p:nvPicPr>
          <p:cNvPr id="676" name="Google Shape;676;p112"/>
          <p:cNvPicPr preferRelativeResize="0"/>
          <p:nvPr/>
        </p:nvPicPr>
        <p:blipFill rotWithShape="1">
          <a:blip r:embed="rId2">
            <a:alphaModFix/>
          </a:blip>
          <a:srcRect b="0" l="24795" r="0" t="0"/>
          <a:stretch/>
        </p:blipFill>
        <p:spPr>
          <a:xfrm>
            <a:off x="0" y="1"/>
            <a:ext cx="4852987" cy="6857998"/>
          </a:xfrm>
          <a:prstGeom prst="rect">
            <a:avLst/>
          </a:prstGeom>
          <a:noFill/>
          <a:ln>
            <a:noFill/>
          </a:ln>
        </p:spPr>
      </p:pic>
      <p:sp>
        <p:nvSpPr>
          <p:cNvPr id="677" name="Google Shape;677;p112"/>
          <p:cNvSpPr txBox="1"/>
          <p:nvPr>
            <p:ph type="ctrTitle"/>
          </p:nvPr>
        </p:nvSpPr>
        <p:spPr>
          <a:xfrm>
            <a:off x="4171950" y="533400"/>
            <a:ext cx="4572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Divider 4" showMasterSp="0">
  <p:cSld name="Section Divider 4">
    <p:bg>
      <p:bgPr>
        <a:solidFill>
          <a:schemeClr val="dk2"/>
        </a:solidFill>
      </p:bgPr>
    </p:bg>
    <p:spTree>
      <p:nvGrpSpPr>
        <p:cNvPr id="678" name="Shape 678"/>
        <p:cNvGrpSpPr/>
        <p:nvPr/>
      </p:nvGrpSpPr>
      <p:grpSpPr>
        <a:xfrm>
          <a:off x="0" y="0"/>
          <a:ext cx="0" cy="0"/>
          <a:chOff x="0" y="0"/>
          <a:chExt cx="0" cy="0"/>
        </a:xfrm>
      </p:grpSpPr>
      <p:pic>
        <p:nvPicPr>
          <p:cNvPr id="679" name="Google Shape;679;p113"/>
          <p:cNvPicPr preferRelativeResize="0"/>
          <p:nvPr/>
        </p:nvPicPr>
        <p:blipFill rotWithShape="1">
          <a:blip r:embed="rId2">
            <a:alphaModFix/>
          </a:blip>
          <a:srcRect b="-2074" l="0" r="19400" t="4665"/>
          <a:stretch/>
        </p:blipFill>
        <p:spPr>
          <a:xfrm>
            <a:off x="5029200" y="-152400"/>
            <a:ext cx="4229100" cy="7162800"/>
          </a:xfrm>
          <a:prstGeom prst="rect">
            <a:avLst/>
          </a:prstGeom>
          <a:noFill/>
          <a:ln>
            <a:noFill/>
          </a:ln>
        </p:spPr>
      </p:pic>
      <p:sp>
        <p:nvSpPr>
          <p:cNvPr id="680" name="Google Shape;680;p113"/>
          <p:cNvSpPr txBox="1"/>
          <p:nvPr>
            <p:ph type="ctrTitle"/>
          </p:nvPr>
        </p:nvSpPr>
        <p:spPr>
          <a:xfrm>
            <a:off x="228600" y="5334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81" name="Shape 681"/>
        <p:cNvGrpSpPr/>
        <p:nvPr/>
      </p:nvGrpSpPr>
      <p:grpSpPr>
        <a:xfrm>
          <a:off x="0" y="0"/>
          <a:ext cx="0" cy="0"/>
          <a:chOff x="0" y="0"/>
          <a:chExt cx="0" cy="0"/>
        </a:xfrm>
      </p:grpSpPr>
      <p:sp>
        <p:nvSpPr>
          <p:cNvPr id="682" name="Google Shape;682;p114"/>
          <p:cNvSpPr txBox="1"/>
          <p:nvPr>
            <p:ph type="title"/>
          </p:nvPr>
        </p:nvSpPr>
        <p:spPr>
          <a:xfrm>
            <a:off x="311700" y="593367"/>
            <a:ext cx="8520600" cy="763500"/>
          </a:xfrm>
          <a:prstGeom prst="rect">
            <a:avLst/>
          </a:prstGeom>
          <a:noFill/>
          <a:ln>
            <a:noFill/>
          </a:ln>
        </p:spPr>
        <p:txBody>
          <a:bodyPr anchorCtr="0" anchor="ctr" bIns="121900" lIns="121900" spcFirstLastPara="1" rIns="121900" wrap="square" tIns="121900">
            <a:noAutofit/>
          </a:bodyPr>
          <a:lstStyle>
            <a:lvl1pPr lvl="0" rtl="0">
              <a:spcBef>
                <a:spcPts val="0"/>
              </a:spcBef>
              <a:spcAft>
                <a:spcPts val="0"/>
              </a:spcAft>
              <a:buSzPts val="1900"/>
              <a:buChar char="●"/>
              <a:defRPr sz="1900"/>
            </a:lvl1pPr>
            <a:lvl2pPr lvl="1" rtl="0">
              <a:spcBef>
                <a:spcPts val="0"/>
              </a:spcBef>
              <a:spcAft>
                <a:spcPts val="0"/>
              </a:spcAft>
              <a:buSzPts val="1900"/>
              <a:buChar char="○"/>
              <a:defRPr sz="1900"/>
            </a:lvl2pPr>
            <a:lvl3pPr lvl="2" rtl="0">
              <a:spcBef>
                <a:spcPts val="0"/>
              </a:spcBef>
              <a:spcAft>
                <a:spcPts val="0"/>
              </a:spcAft>
              <a:buSzPts val="1900"/>
              <a:buChar char="■"/>
              <a:defRPr sz="1900"/>
            </a:lvl3pPr>
            <a:lvl4pPr lvl="3" rtl="0">
              <a:spcBef>
                <a:spcPts val="0"/>
              </a:spcBef>
              <a:spcAft>
                <a:spcPts val="0"/>
              </a:spcAft>
              <a:buSzPts val="1900"/>
              <a:buChar char="●"/>
              <a:defRPr sz="1900"/>
            </a:lvl4pPr>
            <a:lvl5pPr lvl="4" rtl="0">
              <a:spcBef>
                <a:spcPts val="0"/>
              </a:spcBef>
              <a:spcAft>
                <a:spcPts val="0"/>
              </a:spcAft>
              <a:buSzPts val="1900"/>
              <a:buChar char="○"/>
              <a:defRPr sz="1900"/>
            </a:lvl5pPr>
            <a:lvl6pPr lvl="5" rtl="0">
              <a:spcBef>
                <a:spcPts val="0"/>
              </a:spcBef>
              <a:spcAft>
                <a:spcPts val="0"/>
              </a:spcAft>
              <a:buSzPts val="1900"/>
              <a:buChar char="■"/>
              <a:defRPr sz="1900"/>
            </a:lvl6pPr>
            <a:lvl7pPr lvl="6" rtl="0">
              <a:spcBef>
                <a:spcPts val="0"/>
              </a:spcBef>
              <a:spcAft>
                <a:spcPts val="0"/>
              </a:spcAft>
              <a:buSzPts val="1900"/>
              <a:buChar char="●"/>
              <a:defRPr sz="1900"/>
            </a:lvl7pPr>
            <a:lvl8pPr lvl="7" rtl="0">
              <a:spcBef>
                <a:spcPts val="0"/>
              </a:spcBef>
              <a:spcAft>
                <a:spcPts val="0"/>
              </a:spcAft>
              <a:buSzPts val="1900"/>
              <a:buChar char="○"/>
              <a:defRPr sz="1900"/>
            </a:lvl8pPr>
            <a:lvl9pPr lvl="8" rtl="0">
              <a:spcBef>
                <a:spcPts val="0"/>
              </a:spcBef>
              <a:spcAft>
                <a:spcPts val="0"/>
              </a:spcAft>
              <a:buSzPts val="1900"/>
              <a:buChar char="■"/>
              <a:defRPr sz="1900"/>
            </a:lvl9pPr>
          </a:lstStyle>
          <a:p/>
        </p:txBody>
      </p:sp>
      <p:sp>
        <p:nvSpPr>
          <p:cNvPr id="683" name="Google Shape;683;p114"/>
          <p:cNvSpPr txBox="1"/>
          <p:nvPr>
            <p:ph idx="1" type="body"/>
          </p:nvPr>
        </p:nvSpPr>
        <p:spPr>
          <a:xfrm>
            <a:off x="311700" y="1536633"/>
            <a:ext cx="8520600" cy="4555200"/>
          </a:xfrm>
          <a:prstGeom prst="rect">
            <a:avLst/>
          </a:prstGeom>
        </p:spPr>
        <p:txBody>
          <a:bodyPr anchorCtr="0" anchor="t" bIns="45700" lIns="91425" spcFirstLastPara="1" rIns="91425" wrap="square" tIns="45700">
            <a:noAutofit/>
          </a:bodyPr>
          <a:lstStyle>
            <a:lvl1pPr indent="-228600" lvl="0" marL="457200" rtl="0">
              <a:spcBef>
                <a:spcPts val="360"/>
              </a:spcBef>
              <a:spcAft>
                <a:spcPts val="0"/>
              </a:spcAft>
              <a:buSzPts val="1400"/>
              <a:buNone/>
              <a:defRPr/>
            </a:lvl1pPr>
            <a:lvl2pPr indent="-228600" lvl="1" marL="914400" rtl="0">
              <a:spcBef>
                <a:spcPts val="280"/>
              </a:spcBef>
              <a:spcAft>
                <a:spcPts val="0"/>
              </a:spcAft>
              <a:buSzPts val="1400"/>
              <a:buNone/>
              <a:defRPr/>
            </a:lvl2pPr>
            <a:lvl3pPr indent="-228600" lvl="2" marL="1371600" rtl="0">
              <a:spcBef>
                <a:spcPts val="280"/>
              </a:spcBef>
              <a:spcAft>
                <a:spcPts val="0"/>
              </a:spcAft>
              <a:buSzPts val="1400"/>
              <a:buNone/>
              <a:defRPr/>
            </a:lvl3pPr>
            <a:lvl4pPr indent="-228600" lvl="3" marL="1828800" rtl="0">
              <a:spcBef>
                <a:spcPts val="220"/>
              </a:spcBef>
              <a:spcAft>
                <a:spcPts val="0"/>
              </a:spcAft>
              <a:buSzPts val="1400"/>
              <a:buNone/>
              <a:defRPr/>
            </a:lvl4pPr>
            <a:lvl5pPr indent="-228600" lvl="4" marL="2286000" rtl="0">
              <a:spcBef>
                <a:spcPts val="220"/>
              </a:spcBef>
              <a:spcAft>
                <a:spcPts val="0"/>
              </a:spcAft>
              <a:buSzPts val="1400"/>
              <a:buNone/>
              <a:defRPr/>
            </a:lvl5pPr>
            <a:lvl6pPr indent="-355600" lvl="5" marL="2743200" rtl="0">
              <a:spcBef>
                <a:spcPts val="400"/>
              </a:spcBef>
              <a:spcAft>
                <a:spcPts val="0"/>
              </a:spcAft>
              <a:buSzPts val="2000"/>
              <a:buChar char="•"/>
              <a:defRPr/>
            </a:lvl6pPr>
            <a:lvl7pPr indent="-355600" lvl="6" marL="3200400" rtl="0">
              <a:spcBef>
                <a:spcPts val="400"/>
              </a:spcBef>
              <a:spcAft>
                <a:spcPts val="0"/>
              </a:spcAft>
              <a:buSzPts val="2000"/>
              <a:buChar char="•"/>
              <a:defRPr/>
            </a:lvl7pPr>
            <a:lvl8pPr indent="-355600" lvl="7" marL="3657600" rtl="0">
              <a:spcBef>
                <a:spcPts val="400"/>
              </a:spcBef>
              <a:spcAft>
                <a:spcPts val="0"/>
              </a:spcAft>
              <a:buSzPts val="2000"/>
              <a:buChar char="•"/>
              <a:defRPr/>
            </a:lvl8pPr>
            <a:lvl9pPr indent="-355600" lvl="8" marL="4114800" rtl="0">
              <a:spcBef>
                <a:spcPts val="400"/>
              </a:spcBef>
              <a:spcAft>
                <a:spcPts val="0"/>
              </a:spcAft>
              <a:buSzPts val="2000"/>
              <a:buChar char="•"/>
              <a:defRPr/>
            </a:lvl9pPr>
          </a:lstStyle>
          <a:p/>
        </p:txBody>
      </p:sp>
      <p:sp>
        <p:nvSpPr>
          <p:cNvPr id="684" name="Google Shape;684;p114"/>
          <p:cNvSpPr txBox="1"/>
          <p:nvPr>
            <p:ph idx="12" type="sldNum"/>
          </p:nvPr>
        </p:nvSpPr>
        <p:spPr>
          <a:xfrm>
            <a:off x="8472458" y="6217622"/>
            <a:ext cx="548700" cy="524700"/>
          </a:xfrm>
          <a:prstGeom prst="rect">
            <a:avLst/>
          </a:prstGeom>
          <a:noFill/>
          <a:ln>
            <a:noFill/>
          </a:ln>
        </p:spPr>
        <p:txBody>
          <a:bodyPr anchorCtr="0" anchor="ctr" bIns="121900" lIns="121900" spcFirstLastPara="1" rIns="121900" wrap="square" tIns="121900">
            <a:noAutofit/>
          </a:bodyPr>
          <a:lstStyle>
            <a:lvl1pPr lvl="0" rtl="0">
              <a:buNone/>
              <a:defRPr sz="1900"/>
            </a:lvl1pPr>
            <a:lvl2pPr lvl="1" rtl="0">
              <a:buNone/>
              <a:defRPr sz="1900"/>
            </a:lvl2pPr>
            <a:lvl3pPr lvl="2" rtl="0">
              <a:buNone/>
              <a:defRPr sz="1900"/>
            </a:lvl3pPr>
            <a:lvl4pPr lvl="3" rtl="0">
              <a:buNone/>
              <a:defRPr sz="1900"/>
            </a:lvl4pPr>
            <a:lvl5pPr lvl="4" rtl="0">
              <a:buNone/>
              <a:defRPr sz="1900"/>
            </a:lvl5pPr>
            <a:lvl6pPr lvl="5" rtl="0">
              <a:buNone/>
              <a:defRPr sz="1900"/>
            </a:lvl6pPr>
            <a:lvl7pPr lvl="6" rtl="0">
              <a:buNone/>
              <a:defRPr sz="1900"/>
            </a:lvl7pPr>
            <a:lvl8pPr lvl="7" rtl="0">
              <a:buNone/>
              <a:defRPr sz="1900"/>
            </a:lvl8pPr>
            <a:lvl9pPr lvl="8" rtl="0">
              <a:buNone/>
              <a:defRPr sz="1900"/>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RAYER - BLUE GREEN 1">
  <p:cSld name="BLANK_1_1_1_1_1_1_1_1_1">
    <p:spTree>
      <p:nvGrpSpPr>
        <p:cNvPr id="685" name="Shape 685"/>
        <p:cNvGrpSpPr/>
        <p:nvPr/>
      </p:nvGrpSpPr>
      <p:grpSpPr>
        <a:xfrm>
          <a:off x="0" y="0"/>
          <a:ext cx="0" cy="0"/>
          <a:chOff x="0" y="0"/>
          <a:chExt cx="0" cy="0"/>
        </a:xfrm>
      </p:grpSpPr>
      <p:sp>
        <p:nvSpPr>
          <p:cNvPr id="686" name="Google Shape;686;p115"/>
          <p:cNvSpPr txBox="1"/>
          <p:nvPr>
            <p:ph idx="12" type="sldNum"/>
          </p:nvPr>
        </p:nvSpPr>
        <p:spPr>
          <a:xfrm>
            <a:off x="8472458" y="6217622"/>
            <a:ext cx="548700" cy="524700"/>
          </a:xfrm>
          <a:prstGeom prst="rect">
            <a:avLst/>
          </a:prstGeom>
          <a:noFill/>
          <a:ln>
            <a:noFill/>
          </a:ln>
        </p:spPr>
        <p:txBody>
          <a:bodyPr anchorCtr="0" anchor="ctr" bIns="121900" lIns="121900" spcFirstLastPara="1" rIns="121900" wrap="square" tIns="121900">
            <a:noAutofit/>
          </a:bodyPr>
          <a:lstStyle>
            <a:lvl1pPr lvl="0" rtl="0">
              <a:buNone/>
              <a:defRPr sz="1900"/>
            </a:lvl1pPr>
            <a:lvl2pPr lvl="1" rtl="0">
              <a:buNone/>
              <a:defRPr sz="1900"/>
            </a:lvl2pPr>
            <a:lvl3pPr lvl="2" rtl="0">
              <a:buNone/>
              <a:defRPr sz="1900"/>
            </a:lvl3pPr>
            <a:lvl4pPr lvl="3" rtl="0">
              <a:buNone/>
              <a:defRPr sz="1900"/>
            </a:lvl4pPr>
            <a:lvl5pPr lvl="4" rtl="0">
              <a:buNone/>
              <a:defRPr sz="1900"/>
            </a:lvl5pPr>
            <a:lvl6pPr lvl="5" rtl="0">
              <a:buNone/>
              <a:defRPr sz="1900"/>
            </a:lvl6pPr>
            <a:lvl7pPr lvl="6" rtl="0">
              <a:buNone/>
              <a:defRPr sz="1900"/>
            </a:lvl7pPr>
            <a:lvl8pPr lvl="7" rtl="0">
              <a:buNone/>
              <a:defRPr sz="1900"/>
            </a:lvl8pPr>
            <a:lvl9pPr lvl="8" rtl="0">
              <a:buNone/>
              <a:defRPr sz="1900"/>
            </a:lvl9pPr>
          </a:lstStyle>
          <a:p>
            <a:pPr indent="0" lvl="0" marL="0" rtl="0" algn="l">
              <a:spcBef>
                <a:spcPts val="0"/>
              </a:spcBef>
              <a:spcAft>
                <a:spcPts val="0"/>
              </a:spcAft>
              <a:buNone/>
            </a:pPr>
            <a:fld id="{00000000-1234-1234-1234-123412341234}" type="slidenum">
              <a:rPr lang="en"/>
              <a:t>‹#›</a:t>
            </a:fld>
            <a:endParaRPr/>
          </a:p>
        </p:txBody>
      </p:sp>
      <p:sp>
        <p:nvSpPr>
          <p:cNvPr id="687" name="Google Shape;687;p115"/>
          <p:cNvSpPr/>
          <p:nvPr/>
        </p:nvSpPr>
        <p:spPr>
          <a:xfrm>
            <a:off x="91825" y="122467"/>
            <a:ext cx="4399500" cy="3096000"/>
          </a:xfrm>
          <a:prstGeom prst="rect">
            <a:avLst/>
          </a:prstGeom>
          <a:solidFill>
            <a:srgbClr val="B6D7A8"/>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sz="1900"/>
          </a:p>
        </p:txBody>
      </p:sp>
      <p:sp>
        <p:nvSpPr>
          <p:cNvPr id="688" name="Google Shape;688;p115"/>
          <p:cNvSpPr/>
          <p:nvPr/>
        </p:nvSpPr>
        <p:spPr>
          <a:xfrm>
            <a:off x="91825" y="3414433"/>
            <a:ext cx="4399500" cy="3226500"/>
          </a:xfrm>
          <a:prstGeom prst="rect">
            <a:avLst/>
          </a:prstGeom>
          <a:solidFill>
            <a:srgbClr val="6FA8DC"/>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689" name="Google Shape;689;p115"/>
          <p:cNvSpPr/>
          <p:nvPr/>
        </p:nvSpPr>
        <p:spPr>
          <a:xfrm>
            <a:off x="4621650" y="122467"/>
            <a:ext cx="4399500" cy="3096000"/>
          </a:xfrm>
          <a:prstGeom prst="rect">
            <a:avLst/>
          </a:prstGeom>
          <a:solidFill>
            <a:srgbClr val="A4C2F4"/>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690" name="Google Shape;690;p115"/>
          <p:cNvSpPr/>
          <p:nvPr/>
        </p:nvSpPr>
        <p:spPr>
          <a:xfrm>
            <a:off x="4621650" y="3479633"/>
            <a:ext cx="4399500" cy="3096000"/>
          </a:xfrm>
          <a:prstGeom prst="rect">
            <a:avLst/>
          </a:prstGeom>
          <a:solidFill>
            <a:srgbClr val="D2DE6B"/>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691" name="Google Shape;691;p115"/>
          <p:cNvSpPr/>
          <p:nvPr/>
        </p:nvSpPr>
        <p:spPr>
          <a:xfrm>
            <a:off x="2464500" y="2641100"/>
            <a:ext cx="4399500" cy="1504800"/>
          </a:xfrm>
          <a:prstGeom prst="rect">
            <a:avLst/>
          </a:prstGeom>
          <a:solidFill>
            <a:srgbClr val="FFFFFF"/>
          </a:solidFill>
          <a:ln>
            <a:noFill/>
          </a:ln>
          <a:effectLst>
            <a:outerShdw blurRad="157163" rotWithShape="0" algn="bl" dir="5400000" dist="66675">
              <a:srgbClr val="000000"/>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692" name="Google Shape;692;p115"/>
          <p:cNvSpPr txBox="1"/>
          <p:nvPr/>
        </p:nvSpPr>
        <p:spPr>
          <a:xfrm>
            <a:off x="91825" y="122467"/>
            <a:ext cx="2142000" cy="6756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2400">
                <a:latin typeface="Oswald"/>
                <a:ea typeface="Oswald"/>
                <a:cs typeface="Oswald"/>
                <a:sym typeface="Oswald"/>
              </a:rPr>
              <a:t>WORD TRANSLATED</a:t>
            </a:r>
            <a:endParaRPr sz="1900"/>
          </a:p>
        </p:txBody>
      </p:sp>
      <p:sp>
        <p:nvSpPr>
          <p:cNvPr id="693" name="Google Shape;693;p115"/>
          <p:cNvSpPr txBox="1"/>
          <p:nvPr/>
        </p:nvSpPr>
        <p:spPr>
          <a:xfrm>
            <a:off x="4621650" y="103900"/>
            <a:ext cx="4399500" cy="675600"/>
          </a:xfrm>
          <a:prstGeom prst="rect">
            <a:avLst/>
          </a:prstGeom>
          <a:noFill/>
          <a:ln>
            <a:noFill/>
          </a:ln>
        </p:spPr>
        <p:txBody>
          <a:bodyPr anchorCtr="0" anchor="t" bIns="121900" lIns="121900" spcFirstLastPara="1" rIns="121900" wrap="square" tIns="121900">
            <a:noAutofit/>
          </a:bodyPr>
          <a:lstStyle/>
          <a:p>
            <a:pPr indent="0" lvl="0" marL="0" rtl="0" algn="r">
              <a:spcBef>
                <a:spcPts val="0"/>
              </a:spcBef>
              <a:spcAft>
                <a:spcPts val="0"/>
              </a:spcAft>
              <a:buNone/>
            </a:pPr>
            <a:r>
              <a:rPr lang="en" sz="2400">
                <a:latin typeface="Oswald"/>
                <a:ea typeface="Oswald"/>
                <a:cs typeface="Oswald"/>
                <a:sym typeface="Oswald"/>
              </a:rPr>
              <a:t>DEFINITION IN ENGLISH</a:t>
            </a:r>
            <a:endParaRPr sz="1900"/>
          </a:p>
        </p:txBody>
      </p:sp>
      <p:sp>
        <p:nvSpPr>
          <p:cNvPr id="694" name="Google Shape;694;p115"/>
          <p:cNvSpPr txBox="1"/>
          <p:nvPr/>
        </p:nvSpPr>
        <p:spPr>
          <a:xfrm>
            <a:off x="75925" y="3414433"/>
            <a:ext cx="2326200" cy="6756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2400">
                <a:latin typeface="Oswald"/>
                <a:ea typeface="Oswald"/>
                <a:cs typeface="Oswald"/>
                <a:sym typeface="Oswald"/>
              </a:rPr>
              <a:t>DEFINITION TRANSLATED</a:t>
            </a:r>
            <a:endParaRPr sz="1900"/>
          </a:p>
        </p:txBody>
      </p:sp>
      <p:sp>
        <p:nvSpPr>
          <p:cNvPr id="695" name="Google Shape;695;p115"/>
          <p:cNvSpPr txBox="1"/>
          <p:nvPr/>
        </p:nvSpPr>
        <p:spPr>
          <a:xfrm>
            <a:off x="2464500" y="2641100"/>
            <a:ext cx="2142000" cy="6756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2400">
                <a:latin typeface="Oswald"/>
                <a:ea typeface="Oswald"/>
                <a:cs typeface="Oswald"/>
                <a:sym typeface="Oswald"/>
              </a:rPr>
              <a:t>WORD:</a:t>
            </a:r>
            <a:endParaRPr sz="1900"/>
          </a:p>
        </p:txBody>
      </p:sp>
      <p:sp>
        <p:nvSpPr>
          <p:cNvPr id="696" name="Google Shape;696;p115"/>
          <p:cNvSpPr txBox="1"/>
          <p:nvPr/>
        </p:nvSpPr>
        <p:spPr>
          <a:xfrm>
            <a:off x="6864000" y="3479633"/>
            <a:ext cx="2142000" cy="675600"/>
          </a:xfrm>
          <a:prstGeom prst="rect">
            <a:avLst/>
          </a:prstGeom>
          <a:noFill/>
          <a:ln>
            <a:noFill/>
          </a:ln>
        </p:spPr>
        <p:txBody>
          <a:bodyPr anchorCtr="0" anchor="t" bIns="121900" lIns="121900" spcFirstLastPara="1" rIns="121900" wrap="square" tIns="121900">
            <a:noAutofit/>
          </a:bodyPr>
          <a:lstStyle/>
          <a:p>
            <a:pPr indent="0" lvl="0" marL="0" rtl="0" algn="r">
              <a:spcBef>
                <a:spcPts val="0"/>
              </a:spcBef>
              <a:spcAft>
                <a:spcPts val="0"/>
              </a:spcAft>
              <a:buNone/>
            </a:pPr>
            <a:r>
              <a:rPr lang="en" sz="2400">
                <a:latin typeface="Oswald"/>
                <a:ea typeface="Oswald"/>
                <a:cs typeface="Oswald"/>
                <a:sym typeface="Oswald"/>
              </a:rPr>
              <a:t>PICTURE FOR WORD</a:t>
            </a:r>
            <a:endParaRPr sz="1900"/>
          </a:p>
        </p:txBody>
      </p:sp>
      <p:sp>
        <p:nvSpPr>
          <p:cNvPr id="697" name="Google Shape;697;p115"/>
          <p:cNvSpPr txBox="1"/>
          <p:nvPr/>
        </p:nvSpPr>
        <p:spPr>
          <a:xfrm rot="-5400000">
            <a:off x="7958700" y="1514200"/>
            <a:ext cx="2565900" cy="3315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1700">
                <a:latin typeface="Boogaloo"/>
                <a:ea typeface="Boogaloo"/>
                <a:cs typeface="Boogaloo"/>
                <a:sym typeface="Boogaloo"/>
              </a:rPr>
              <a:t>    Esther Park  @MrsEpark1</a:t>
            </a:r>
            <a:endParaRPr sz="1900">
              <a:latin typeface="Boogaloo"/>
              <a:ea typeface="Boogaloo"/>
              <a:cs typeface="Boogaloo"/>
              <a:sym typeface="Boogaloo"/>
            </a:endParaRPr>
          </a:p>
        </p:txBody>
      </p:sp>
      <p:pic>
        <p:nvPicPr>
          <p:cNvPr id="698" name="Google Shape;698;p115"/>
          <p:cNvPicPr preferRelativeResize="0"/>
          <p:nvPr/>
        </p:nvPicPr>
        <p:blipFill>
          <a:blip r:embed="rId2">
            <a:alphaModFix/>
          </a:blip>
          <a:stretch>
            <a:fillRect/>
          </a:stretch>
        </p:blipFill>
        <p:spPr>
          <a:xfrm rot="-5400000">
            <a:off x="9186708" y="345816"/>
            <a:ext cx="235851" cy="235851"/>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3" name="Shape 83"/>
        <p:cNvGrpSpPr/>
        <p:nvPr/>
      </p:nvGrpSpPr>
      <p:grpSpPr>
        <a:xfrm>
          <a:off x="0" y="0"/>
          <a:ext cx="0" cy="0"/>
          <a:chOff x="0" y="0"/>
          <a:chExt cx="0" cy="0"/>
        </a:xfrm>
      </p:grpSpPr>
      <p:sp>
        <p:nvSpPr>
          <p:cNvPr id="84" name="Google Shape;84;p12"/>
          <p:cNvSpPr txBox="1"/>
          <p:nvPr>
            <p:ph idx="12" type="sldNum"/>
          </p:nvPr>
        </p:nvSpPr>
        <p:spPr>
          <a:xfrm>
            <a:off x="8472458" y="6217622"/>
            <a:ext cx="548700" cy="5247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85" name="Shape 85"/>
        <p:cNvGrpSpPr/>
        <p:nvPr/>
      </p:nvGrpSpPr>
      <p:grpSpPr>
        <a:xfrm>
          <a:off x="0" y="0"/>
          <a:ext cx="0" cy="0"/>
          <a:chOff x="0" y="0"/>
          <a:chExt cx="0" cy="0"/>
        </a:xfrm>
      </p:grpSpPr>
      <p:sp>
        <p:nvSpPr>
          <p:cNvPr id="86" name="Google Shape;86;p13"/>
          <p:cNvSpPr/>
          <p:nvPr/>
        </p:nvSpPr>
        <p:spPr>
          <a:xfrm>
            <a:off x="495250" y="596000"/>
            <a:ext cx="3543443"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7" name="Google Shape;87;p13"/>
          <p:cNvSpPr txBox="1"/>
          <p:nvPr>
            <p:ph hasCustomPrompt="1" type="title"/>
          </p:nvPr>
        </p:nvSpPr>
        <p:spPr>
          <a:xfrm>
            <a:off x="1012550" y="2420417"/>
            <a:ext cx="1269600" cy="8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000"/>
              <a:buNone/>
              <a:defRPr sz="4500">
                <a:solidFill>
                  <a:schemeClr val="accent4"/>
                </a:solidFill>
              </a:defRPr>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88" name="Google Shape;88;p13"/>
          <p:cNvSpPr txBox="1"/>
          <p:nvPr>
            <p:ph idx="2"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9" name="Google Shape;89;p13"/>
          <p:cNvSpPr txBox="1"/>
          <p:nvPr>
            <p:ph idx="3" type="title"/>
          </p:nvPr>
        </p:nvSpPr>
        <p:spPr>
          <a:xfrm>
            <a:off x="932738" y="3944455"/>
            <a:ext cx="1429200" cy="638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90" name="Google Shape;90;p13"/>
          <p:cNvSpPr txBox="1"/>
          <p:nvPr>
            <p:ph idx="1" type="subTitle"/>
          </p:nvPr>
        </p:nvSpPr>
        <p:spPr>
          <a:xfrm>
            <a:off x="932750" y="4590705"/>
            <a:ext cx="1429200" cy="11115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1" name="Google Shape;91;p13"/>
          <p:cNvSpPr txBox="1"/>
          <p:nvPr>
            <p:ph idx="4" type="title"/>
          </p:nvPr>
        </p:nvSpPr>
        <p:spPr>
          <a:xfrm>
            <a:off x="2882213" y="3944455"/>
            <a:ext cx="1429200" cy="638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92" name="Google Shape;92;p13"/>
          <p:cNvSpPr txBox="1"/>
          <p:nvPr>
            <p:ph idx="5" type="subTitle"/>
          </p:nvPr>
        </p:nvSpPr>
        <p:spPr>
          <a:xfrm>
            <a:off x="2882225" y="4590705"/>
            <a:ext cx="1429200" cy="11115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3" name="Google Shape;93;p13"/>
          <p:cNvSpPr txBox="1"/>
          <p:nvPr>
            <p:ph idx="6" type="title"/>
          </p:nvPr>
        </p:nvSpPr>
        <p:spPr>
          <a:xfrm>
            <a:off x="4832138" y="3944455"/>
            <a:ext cx="1429200" cy="638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94" name="Google Shape;94;p13"/>
          <p:cNvSpPr txBox="1"/>
          <p:nvPr>
            <p:ph idx="7" type="subTitle"/>
          </p:nvPr>
        </p:nvSpPr>
        <p:spPr>
          <a:xfrm>
            <a:off x="4832150" y="4590705"/>
            <a:ext cx="1429200" cy="11115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5" name="Google Shape;95;p13"/>
          <p:cNvSpPr txBox="1"/>
          <p:nvPr>
            <p:ph idx="8" type="title"/>
          </p:nvPr>
        </p:nvSpPr>
        <p:spPr>
          <a:xfrm>
            <a:off x="6782063" y="3944455"/>
            <a:ext cx="1429200" cy="638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96" name="Google Shape;96;p13"/>
          <p:cNvSpPr txBox="1"/>
          <p:nvPr>
            <p:ph idx="9" type="subTitle"/>
          </p:nvPr>
        </p:nvSpPr>
        <p:spPr>
          <a:xfrm>
            <a:off x="6782075" y="4590705"/>
            <a:ext cx="1429200" cy="11115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 name="Google Shape;97;p13"/>
          <p:cNvSpPr txBox="1"/>
          <p:nvPr>
            <p:ph hasCustomPrompt="1" idx="13" type="title"/>
          </p:nvPr>
        </p:nvSpPr>
        <p:spPr>
          <a:xfrm>
            <a:off x="2962025" y="2420417"/>
            <a:ext cx="1269600" cy="8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000"/>
              <a:buNone/>
              <a:defRPr sz="4500">
                <a:solidFill>
                  <a:schemeClr val="accent2"/>
                </a:solidFill>
              </a:defRPr>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98" name="Google Shape;98;p13"/>
          <p:cNvSpPr txBox="1"/>
          <p:nvPr>
            <p:ph hasCustomPrompt="1" idx="14" type="title"/>
          </p:nvPr>
        </p:nvSpPr>
        <p:spPr>
          <a:xfrm>
            <a:off x="4911500" y="2420417"/>
            <a:ext cx="1269600" cy="8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000"/>
              <a:buNone/>
              <a:defRPr sz="4500">
                <a:solidFill>
                  <a:schemeClr val="accent1"/>
                </a:solidFill>
              </a:defRPr>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99" name="Google Shape;99;p13"/>
          <p:cNvSpPr txBox="1"/>
          <p:nvPr>
            <p:ph hasCustomPrompt="1" idx="15" type="title"/>
          </p:nvPr>
        </p:nvSpPr>
        <p:spPr>
          <a:xfrm>
            <a:off x="6860975" y="2420417"/>
            <a:ext cx="1269600" cy="8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000"/>
              <a:buNone/>
              <a:defRPr sz="4500">
                <a:solidFill>
                  <a:schemeClr val="accent3"/>
                </a:solidFill>
              </a:defRPr>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100" name="Google Shape;100;p13"/>
          <p:cNvSpPr/>
          <p:nvPr/>
        </p:nvSpPr>
        <p:spPr>
          <a:xfrm>
            <a:off x="11" y="61380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3"/>
          <p:cNvSpPr/>
          <p:nvPr/>
        </p:nvSpPr>
        <p:spPr>
          <a:xfrm rot="10631236">
            <a:off x="5956829"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3"/>
          <p:cNvSpPr/>
          <p:nvPr/>
        </p:nvSpPr>
        <p:spPr>
          <a:xfrm>
            <a:off x="7776300" y="2246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3"/>
          <p:cNvSpPr/>
          <p:nvPr/>
        </p:nvSpPr>
        <p:spPr>
          <a:xfrm rot="3089">
            <a:off x="8615098" y="6353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104" name="Shape 104"/>
        <p:cNvGrpSpPr/>
        <p:nvPr/>
      </p:nvGrpSpPr>
      <p:grpSpPr>
        <a:xfrm>
          <a:off x="0" y="0"/>
          <a:ext cx="0" cy="0"/>
          <a:chOff x="0" y="0"/>
          <a:chExt cx="0" cy="0"/>
        </a:xfrm>
      </p:grpSpPr>
      <p:sp>
        <p:nvSpPr>
          <p:cNvPr id="105" name="Google Shape;105;p14"/>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6" name="Google Shape;106;p14"/>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p:txBody>
      </p:sp>
      <p:sp>
        <p:nvSpPr>
          <p:cNvPr id="107" name="Google Shape;107;p14"/>
          <p:cNvSpPr txBox="1"/>
          <p:nvPr>
            <p:ph idx="1" type="subTitle"/>
          </p:nvPr>
        </p:nvSpPr>
        <p:spPr>
          <a:xfrm flipH="1">
            <a:off x="720000" y="1743567"/>
            <a:ext cx="3661500" cy="2157900"/>
          </a:xfrm>
          <a:prstGeom prst="rect">
            <a:avLst/>
          </a:prstGeom>
        </p:spPr>
        <p:txBody>
          <a:bodyPr anchorCtr="0" anchor="ctr" bIns="91425" lIns="180000" spcFirstLastPara="1" rIns="180000" wrap="square" tIns="91425">
            <a:noAutofit/>
          </a:bodyPr>
          <a:lstStyle>
            <a:lvl1pPr lvl="0" rtl="0">
              <a:lnSpc>
                <a:spcPct val="100000"/>
              </a:lnSpc>
              <a:spcBef>
                <a:spcPts val="0"/>
              </a:spcBef>
              <a:spcAft>
                <a:spcPts val="0"/>
              </a:spcAft>
              <a:buSzPts val="1400"/>
              <a:buNone/>
              <a:defRPr sz="22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08" name="Google Shape;108;p14"/>
          <p:cNvSpPr/>
          <p:nvPr/>
        </p:nvSpPr>
        <p:spPr>
          <a:xfrm flipH="1">
            <a:off x="7734300" y="1923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4"/>
          <p:cNvSpPr/>
          <p:nvPr/>
        </p:nvSpPr>
        <p:spPr>
          <a:xfrm rot="3089">
            <a:off x="720008" y="63123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4"/>
          <p:cNvSpPr/>
          <p:nvPr/>
        </p:nvSpPr>
        <p:spPr>
          <a:xfrm rot="10800000">
            <a:off x="4304923" y="-390905"/>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spTree>
      <p:nvGrpSpPr>
        <p:cNvPr id="111" name="Shape 111"/>
        <p:cNvGrpSpPr/>
        <p:nvPr/>
      </p:nvGrpSpPr>
      <p:grpSpPr>
        <a:xfrm>
          <a:off x="0" y="0"/>
          <a:ext cx="0" cy="0"/>
          <a:chOff x="0" y="0"/>
          <a:chExt cx="0" cy="0"/>
        </a:xfrm>
      </p:grpSpPr>
      <p:sp>
        <p:nvSpPr>
          <p:cNvPr id="112" name="Google Shape;112;p15"/>
          <p:cNvSpPr/>
          <p:nvPr/>
        </p:nvSpPr>
        <p:spPr>
          <a:xfrm flipH="1">
            <a:off x="495262" y="593367"/>
            <a:ext cx="4895883" cy="763601"/>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5"/>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4" name="Google Shape;114;p15"/>
          <p:cNvSpPr txBox="1"/>
          <p:nvPr>
            <p:ph idx="2" type="title"/>
          </p:nvPr>
        </p:nvSpPr>
        <p:spPr>
          <a:xfrm>
            <a:off x="826325" y="4064000"/>
            <a:ext cx="2009400" cy="494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115" name="Google Shape;115;p15"/>
          <p:cNvSpPr txBox="1"/>
          <p:nvPr>
            <p:ph idx="1" type="subTitle"/>
          </p:nvPr>
        </p:nvSpPr>
        <p:spPr>
          <a:xfrm>
            <a:off x="826350" y="4511554"/>
            <a:ext cx="2009400" cy="10356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16" name="Google Shape;116;p15"/>
          <p:cNvSpPr txBox="1"/>
          <p:nvPr>
            <p:ph idx="3" type="title"/>
          </p:nvPr>
        </p:nvSpPr>
        <p:spPr>
          <a:xfrm>
            <a:off x="3566982" y="4064000"/>
            <a:ext cx="2009400" cy="494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117" name="Google Shape;117;p15"/>
          <p:cNvSpPr txBox="1"/>
          <p:nvPr>
            <p:ph idx="4" type="subTitle"/>
          </p:nvPr>
        </p:nvSpPr>
        <p:spPr>
          <a:xfrm>
            <a:off x="3566998" y="4511554"/>
            <a:ext cx="2009400" cy="10356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18" name="Google Shape;118;p15"/>
          <p:cNvSpPr txBox="1"/>
          <p:nvPr>
            <p:ph idx="5" type="title"/>
          </p:nvPr>
        </p:nvSpPr>
        <p:spPr>
          <a:xfrm>
            <a:off x="6308272" y="4064000"/>
            <a:ext cx="2009400" cy="494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200"/>
              <a:buNone/>
              <a:defRPr sz="20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119" name="Google Shape;119;p15"/>
          <p:cNvSpPr txBox="1"/>
          <p:nvPr>
            <p:ph idx="6" type="subTitle"/>
          </p:nvPr>
        </p:nvSpPr>
        <p:spPr>
          <a:xfrm>
            <a:off x="6308279" y="4511554"/>
            <a:ext cx="2009400" cy="1035600"/>
          </a:xfrm>
          <a:prstGeom prst="rect">
            <a:avLst/>
          </a:prstGeom>
        </p:spPr>
        <p:txBody>
          <a:bodyPr anchorCtr="0" anchor="ctr" bIns="91425" lIns="180000" spcFirstLastPara="1" rIns="180000"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20" name="Google Shape;120;p15"/>
          <p:cNvSpPr/>
          <p:nvPr/>
        </p:nvSpPr>
        <p:spPr>
          <a:xfrm rot="3187941">
            <a:off x="-687090"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5"/>
          <p:cNvSpPr/>
          <p:nvPr/>
        </p:nvSpPr>
        <p:spPr>
          <a:xfrm rot="-8544241">
            <a:off x="8369531" y="-967394"/>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5"/>
          <p:cNvSpPr/>
          <p:nvPr/>
        </p:nvSpPr>
        <p:spPr>
          <a:xfrm>
            <a:off x="7776300" y="63500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5"/>
          <p:cNvSpPr/>
          <p:nvPr/>
        </p:nvSpPr>
        <p:spPr>
          <a:xfrm rot="-10796911">
            <a:off x="7875448" y="92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
    <p:spTree>
      <p:nvGrpSpPr>
        <p:cNvPr id="124" name="Shape 124"/>
        <p:cNvGrpSpPr/>
        <p:nvPr/>
      </p:nvGrpSpPr>
      <p:grpSpPr>
        <a:xfrm>
          <a:off x="0" y="0"/>
          <a:ext cx="0" cy="0"/>
          <a:chOff x="0" y="0"/>
          <a:chExt cx="0" cy="0"/>
        </a:xfrm>
      </p:grpSpPr>
      <p:sp>
        <p:nvSpPr>
          <p:cNvPr id="125" name="Google Shape;125;p16"/>
          <p:cNvSpPr/>
          <p:nvPr/>
        </p:nvSpPr>
        <p:spPr>
          <a:xfrm flipH="1">
            <a:off x="495224" y="593367"/>
            <a:ext cx="4253252" cy="763601"/>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6"/>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7" name="Google Shape;127;p16"/>
          <p:cNvSpPr txBox="1"/>
          <p:nvPr>
            <p:ph idx="2" type="title"/>
          </p:nvPr>
        </p:nvSpPr>
        <p:spPr>
          <a:xfrm>
            <a:off x="2002950" y="23869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28" name="Google Shape;128;p16"/>
          <p:cNvSpPr txBox="1"/>
          <p:nvPr>
            <p:ph idx="1" type="subTitle"/>
          </p:nvPr>
        </p:nvSpPr>
        <p:spPr>
          <a:xfrm>
            <a:off x="2002950" y="2834504"/>
            <a:ext cx="2009400" cy="10356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29" name="Google Shape;129;p16"/>
          <p:cNvSpPr txBox="1"/>
          <p:nvPr>
            <p:ph idx="3" type="title"/>
          </p:nvPr>
        </p:nvSpPr>
        <p:spPr>
          <a:xfrm>
            <a:off x="6414582" y="23869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30" name="Google Shape;130;p16"/>
          <p:cNvSpPr txBox="1"/>
          <p:nvPr>
            <p:ph idx="4" type="subTitle"/>
          </p:nvPr>
        </p:nvSpPr>
        <p:spPr>
          <a:xfrm>
            <a:off x="6414598" y="2834504"/>
            <a:ext cx="2009400" cy="10356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31" name="Google Shape;131;p16"/>
          <p:cNvSpPr txBox="1"/>
          <p:nvPr>
            <p:ph idx="5" type="title"/>
          </p:nvPr>
        </p:nvSpPr>
        <p:spPr>
          <a:xfrm>
            <a:off x="2002925" y="42680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32" name="Google Shape;132;p16"/>
          <p:cNvSpPr txBox="1"/>
          <p:nvPr>
            <p:ph idx="6" type="subTitle"/>
          </p:nvPr>
        </p:nvSpPr>
        <p:spPr>
          <a:xfrm>
            <a:off x="2002950" y="4715604"/>
            <a:ext cx="2009400" cy="10356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33" name="Google Shape;133;p16"/>
          <p:cNvSpPr txBox="1"/>
          <p:nvPr>
            <p:ph idx="7" type="title"/>
          </p:nvPr>
        </p:nvSpPr>
        <p:spPr>
          <a:xfrm>
            <a:off x="6414582" y="42680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34" name="Google Shape;134;p16"/>
          <p:cNvSpPr txBox="1"/>
          <p:nvPr>
            <p:ph idx="8" type="subTitle"/>
          </p:nvPr>
        </p:nvSpPr>
        <p:spPr>
          <a:xfrm>
            <a:off x="6414598" y="4715604"/>
            <a:ext cx="2009400" cy="10356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35" name="Google Shape;135;p16"/>
          <p:cNvSpPr/>
          <p:nvPr/>
        </p:nvSpPr>
        <p:spPr>
          <a:xfrm flipH="1" rot="-3187941">
            <a:off x="8282885"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6"/>
          <p:cNvSpPr/>
          <p:nvPr/>
        </p:nvSpPr>
        <p:spPr>
          <a:xfrm flipH="1">
            <a:off x="7734300" y="1923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6"/>
          <p:cNvSpPr/>
          <p:nvPr/>
        </p:nvSpPr>
        <p:spPr>
          <a:xfrm rot="-5400000">
            <a:off x="8798248" y="926712"/>
            <a:ext cx="737700" cy="5532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8">
    <p:spTree>
      <p:nvGrpSpPr>
        <p:cNvPr id="138" name="Shape 138"/>
        <p:cNvGrpSpPr/>
        <p:nvPr/>
      </p:nvGrpSpPr>
      <p:grpSpPr>
        <a:xfrm>
          <a:off x="0" y="0"/>
          <a:ext cx="0" cy="0"/>
          <a:chOff x="0" y="0"/>
          <a:chExt cx="0" cy="0"/>
        </a:xfrm>
      </p:grpSpPr>
      <p:sp>
        <p:nvSpPr>
          <p:cNvPr id="139" name="Google Shape;139;p17"/>
          <p:cNvSpPr/>
          <p:nvPr/>
        </p:nvSpPr>
        <p:spPr>
          <a:xfrm flipH="1">
            <a:off x="495261" y="593367"/>
            <a:ext cx="3037689" cy="763601"/>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7"/>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1" name="Google Shape;141;p17"/>
          <p:cNvSpPr/>
          <p:nvPr/>
        </p:nvSpPr>
        <p:spPr>
          <a:xfrm rot="10631236">
            <a:off x="612058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7"/>
          <p:cNvSpPr/>
          <p:nvPr/>
        </p:nvSpPr>
        <p:spPr>
          <a:xfrm>
            <a:off x="7734301" y="2246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7"/>
          <p:cNvSpPr/>
          <p:nvPr/>
        </p:nvSpPr>
        <p:spPr>
          <a:xfrm rot="-10796911">
            <a:off x="5468998" y="92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4">
    <p:spTree>
      <p:nvGrpSpPr>
        <p:cNvPr id="144" name="Shape 144"/>
        <p:cNvGrpSpPr/>
        <p:nvPr/>
      </p:nvGrpSpPr>
      <p:grpSpPr>
        <a:xfrm>
          <a:off x="0" y="0"/>
          <a:ext cx="0" cy="0"/>
          <a:chOff x="0" y="0"/>
          <a:chExt cx="0" cy="0"/>
        </a:xfrm>
      </p:grpSpPr>
      <p:sp>
        <p:nvSpPr>
          <p:cNvPr id="145" name="Google Shape;145;p18"/>
          <p:cNvSpPr/>
          <p:nvPr/>
        </p:nvSpPr>
        <p:spPr>
          <a:xfrm flipH="1">
            <a:off x="495243" y="593367"/>
            <a:ext cx="3826782" cy="763601"/>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8"/>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7" name="Google Shape;147;p18"/>
          <p:cNvSpPr txBox="1"/>
          <p:nvPr>
            <p:ph idx="2" type="title"/>
          </p:nvPr>
        </p:nvSpPr>
        <p:spPr>
          <a:xfrm>
            <a:off x="720025" y="24885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48" name="Google Shape;148;p18"/>
          <p:cNvSpPr txBox="1"/>
          <p:nvPr>
            <p:ph idx="1" type="subTitle"/>
          </p:nvPr>
        </p:nvSpPr>
        <p:spPr>
          <a:xfrm>
            <a:off x="720025" y="2957995"/>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49" name="Google Shape;149;p18"/>
          <p:cNvSpPr txBox="1"/>
          <p:nvPr>
            <p:ph idx="3" type="title"/>
          </p:nvPr>
        </p:nvSpPr>
        <p:spPr>
          <a:xfrm>
            <a:off x="6414582" y="24885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50" name="Google Shape;150;p18"/>
          <p:cNvSpPr txBox="1"/>
          <p:nvPr>
            <p:ph idx="4" type="subTitle"/>
          </p:nvPr>
        </p:nvSpPr>
        <p:spPr>
          <a:xfrm>
            <a:off x="6414599" y="2957995"/>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51" name="Google Shape;151;p18"/>
          <p:cNvSpPr txBox="1"/>
          <p:nvPr>
            <p:ph idx="5" type="title"/>
          </p:nvPr>
        </p:nvSpPr>
        <p:spPr>
          <a:xfrm>
            <a:off x="720000" y="43696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52" name="Google Shape;152;p18"/>
          <p:cNvSpPr txBox="1"/>
          <p:nvPr>
            <p:ph idx="6" type="subTitle"/>
          </p:nvPr>
        </p:nvSpPr>
        <p:spPr>
          <a:xfrm>
            <a:off x="720025" y="4839061"/>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53" name="Google Shape;153;p18"/>
          <p:cNvSpPr txBox="1"/>
          <p:nvPr>
            <p:ph idx="7" type="title"/>
          </p:nvPr>
        </p:nvSpPr>
        <p:spPr>
          <a:xfrm>
            <a:off x="6414582" y="43696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54" name="Google Shape;154;p18"/>
          <p:cNvSpPr txBox="1"/>
          <p:nvPr>
            <p:ph idx="8" type="subTitle"/>
          </p:nvPr>
        </p:nvSpPr>
        <p:spPr>
          <a:xfrm>
            <a:off x="6414599" y="4839061"/>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55" name="Google Shape;155;p18"/>
          <p:cNvSpPr txBox="1"/>
          <p:nvPr>
            <p:ph idx="9" type="title"/>
          </p:nvPr>
        </p:nvSpPr>
        <p:spPr>
          <a:xfrm>
            <a:off x="3567292" y="24885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56" name="Google Shape;156;p18"/>
          <p:cNvSpPr txBox="1"/>
          <p:nvPr>
            <p:ph idx="13" type="subTitle"/>
          </p:nvPr>
        </p:nvSpPr>
        <p:spPr>
          <a:xfrm>
            <a:off x="3567309" y="2957995"/>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57" name="Google Shape;157;p18"/>
          <p:cNvSpPr txBox="1"/>
          <p:nvPr>
            <p:ph idx="14" type="title"/>
          </p:nvPr>
        </p:nvSpPr>
        <p:spPr>
          <a:xfrm>
            <a:off x="3567292" y="4369650"/>
            <a:ext cx="2009400" cy="494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2200"/>
              <a:buNone/>
              <a:defRPr sz="2000"/>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158" name="Google Shape;158;p18"/>
          <p:cNvSpPr txBox="1"/>
          <p:nvPr>
            <p:ph idx="15" type="subTitle"/>
          </p:nvPr>
        </p:nvSpPr>
        <p:spPr>
          <a:xfrm>
            <a:off x="3567309" y="4839061"/>
            <a:ext cx="2009400" cy="712500"/>
          </a:xfrm>
          <a:prstGeom prst="rect">
            <a:avLst/>
          </a:prstGeom>
        </p:spPr>
        <p:txBody>
          <a:bodyPr anchorCtr="0" anchor="ctr" bIns="91425" lIns="90000" spcFirstLastPara="1" rIns="90000" wrap="square" tIns="91425">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59" name="Google Shape;159;p18"/>
          <p:cNvSpPr/>
          <p:nvPr/>
        </p:nvSpPr>
        <p:spPr>
          <a:xfrm rot="3187941">
            <a:off x="-669715"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8"/>
          <p:cNvSpPr/>
          <p:nvPr/>
        </p:nvSpPr>
        <p:spPr>
          <a:xfrm>
            <a:off x="7775500" y="9770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8"/>
          <p:cNvSpPr/>
          <p:nvPr/>
        </p:nvSpPr>
        <p:spPr>
          <a:xfrm flipH="1">
            <a:off x="8504502" y="650552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8"/>
          <p:cNvSpPr/>
          <p:nvPr/>
        </p:nvSpPr>
        <p:spPr>
          <a:xfrm rot="-8544241">
            <a:off x="8369531" y="-967394"/>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8"/>
          <p:cNvSpPr/>
          <p:nvPr/>
        </p:nvSpPr>
        <p:spPr>
          <a:xfrm rot="-10796911">
            <a:off x="7775498" y="92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
    <p:spTree>
      <p:nvGrpSpPr>
        <p:cNvPr id="164" name="Shape 164"/>
        <p:cNvGrpSpPr/>
        <p:nvPr/>
      </p:nvGrpSpPr>
      <p:grpSpPr>
        <a:xfrm>
          <a:off x="0" y="0"/>
          <a:ext cx="0" cy="0"/>
          <a:chOff x="0" y="0"/>
          <a:chExt cx="0" cy="0"/>
        </a:xfrm>
      </p:grpSpPr>
      <p:sp>
        <p:nvSpPr>
          <p:cNvPr id="165" name="Google Shape;165;p19"/>
          <p:cNvSpPr txBox="1"/>
          <p:nvPr>
            <p:ph type="title"/>
          </p:nvPr>
        </p:nvSpPr>
        <p:spPr>
          <a:xfrm>
            <a:off x="720000" y="593367"/>
            <a:ext cx="3736500" cy="1989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6" name="Google Shape;166;p19"/>
          <p:cNvSpPr/>
          <p:nvPr/>
        </p:nvSpPr>
        <p:spPr>
          <a:xfrm flipH="1">
            <a:off x="7734300" y="1923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9"/>
          <p:cNvSpPr/>
          <p:nvPr/>
        </p:nvSpPr>
        <p:spPr>
          <a:xfrm rot="-5400000">
            <a:off x="8798248" y="926712"/>
            <a:ext cx="737700" cy="5532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9"/>
          <p:cNvSpPr/>
          <p:nvPr/>
        </p:nvSpPr>
        <p:spPr>
          <a:xfrm flipH="1">
            <a:off x="495199" y="533700"/>
            <a:ext cx="4170477" cy="2108970"/>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9">
    <p:spTree>
      <p:nvGrpSpPr>
        <p:cNvPr id="169" name="Shape 169"/>
        <p:cNvGrpSpPr/>
        <p:nvPr/>
      </p:nvGrpSpPr>
      <p:grpSpPr>
        <a:xfrm>
          <a:off x="0" y="0"/>
          <a:ext cx="0" cy="0"/>
          <a:chOff x="0" y="0"/>
          <a:chExt cx="0" cy="0"/>
        </a:xfrm>
      </p:grpSpPr>
      <p:sp>
        <p:nvSpPr>
          <p:cNvPr id="170" name="Google Shape;170;p20"/>
          <p:cNvSpPr/>
          <p:nvPr/>
        </p:nvSpPr>
        <p:spPr>
          <a:xfrm>
            <a:off x="2934825" y="596000"/>
            <a:ext cx="3274934"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71" name="Google Shape;171;p20"/>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72" name="Google Shape;172;p20"/>
          <p:cNvSpPr/>
          <p:nvPr/>
        </p:nvSpPr>
        <p:spPr>
          <a:xfrm flipH="1" rot="-3187941">
            <a:off x="8282887"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0"/>
          <p:cNvSpPr/>
          <p:nvPr/>
        </p:nvSpPr>
        <p:spPr>
          <a:xfrm flipH="1">
            <a:off x="7734302" y="1923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0"/>
          <p:cNvSpPr/>
          <p:nvPr/>
        </p:nvSpPr>
        <p:spPr>
          <a:xfrm>
            <a:off x="82050" y="650552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0"/>
          <p:cNvSpPr/>
          <p:nvPr/>
        </p:nvSpPr>
        <p:spPr>
          <a:xfrm flipH="1" rot="8544241">
            <a:off x="-645472" y="-967394"/>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0"/>
          <p:cNvSpPr/>
          <p:nvPr/>
        </p:nvSpPr>
        <p:spPr>
          <a:xfrm flipH="1" rot="10796911">
            <a:off x="930404" y="92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6" name="Shape 16"/>
        <p:cNvGrpSpPr/>
        <p:nvPr/>
      </p:nvGrpSpPr>
      <p:grpSpPr>
        <a:xfrm>
          <a:off x="0" y="0"/>
          <a:ext cx="0" cy="0"/>
          <a:chOff x="0" y="0"/>
          <a:chExt cx="0" cy="0"/>
        </a:xfrm>
      </p:grpSpPr>
      <p:sp>
        <p:nvSpPr>
          <p:cNvPr id="17" name="Google Shape;17;p3"/>
          <p:cNvSpPr txBox="1"/>
          <p:nvPr>
            <p:ph type="title"/>
          </p:nvPr>
        </p:nvSpPr>
        <p:spPr>
          <a:xfrm>
            <a:off x="5032425" y="3523500"/>
            <a:ext cx="2820000" cy="195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8" name="Google Shape;18;p3"/>
          <p:cNvSpPr txBox="1"/>
          <p:nvPr>
            <p:ph hasCustomPrompt="1" idx="2" type="title"/>
          </p:nvPr>
        </p:nvSpPr>
        <p:spPr>
          <a:xfrm>
            <a:off x="5807575" y="1760900"/>
            <a:ext cx="1269600" cy="892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8000"/>
              <a:buNone/>
              <a:defRPr sz="7000">
                <a:solidFill>
                  <a:schemeClr val="accent4"/>
                </a:solidFill>
              </a:defRPr>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a:r>
              <a:t>xx%</a:t>
            </a:r>
          </a:p>
        </p:txBody>
      </p:sp>
      <p:sp>
        <p:nvSpPr>
          <p:cNvPr id="19" name="Google Shape;19;p3"/>
          <p:cNvSpPr/>
          <p:nvPr/>
        </p:nvSpPr>
        <p:spPr>
          <a:xfrm rot="10631236">
            <a:off x="4005854"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a:off x="8254700" y="22992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rot="3089">
            <a:off x="8615098" y="6353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7">
    <p:spTree>
      <p:nvGrpSpPr>
        <p:cNvPr id="177" name="Shape 177"/>
        <p:cNvGrpSpPr/>
        <p:nvPr/>
      </p:nvGrpSpPr>
      <p:grpSpPr>
        <a:xfrm>
          <a:off x="0" y="0"/>
          <a:ext cx="0" cy="0"/>
          <a:chOff x="0" y="0"/>
          <a:chExt cx="0" cy="0"/>
        </a:xfrm>
      </p:grpSpPr>
      <p:sp>
        <p:nvSpPr>
          <p:cNvPr id="178" name="Google Shape;178;p21"/>
          <p:cNvSpPr/>
          <p:nvPr/>
        </p:nvSpPr>
        <p:spPr>
          <a:xfrm flipH="1">
            <a:off x="1696264" y="593367"/>
            <a:ext cx="5751261" cy="1379994"/>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1"/>
          <p:cNvSpPr txBox="1"/>
          <p:nvPr>
            <p:ph type="title"/>
          </p:nvPr>
        </p:nvSpPr>
        <p:spPr>
          <a:xfrm>
            <a:off x="1696225" y="593367"/>
            <a:ext cx="5751300" cy="138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0" name="Google Shape;180;p21"/>
          <p:cNvSpPr/>
          <p:nvPr/>
        </p:nvSpPr>
        <p:spPr>
          <a:xfrm flipH="1" rot="-10631236">
            <a:off x="-59914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1"/>
          <p:cNvSpPr/>
          <p:nvPr/>
        </p:nvSpPr>
        <p:spPr>
          <a:xfrm flipH="1" rot="-3089">
            <a:off x="4405050" y="62739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1"/>
          <p:cNvSpPr/>
          <p:nvPr/>
        </p:nvSpPr>
        <p:spPr>
          <a:xfrm rot="10800000">
            <a:off x="8486400" y="-41364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11">
    <p:spTree>
      <p:nvGrpSpPr>
        <p:cNvPr id="183" name="Shape 183"/>
        <p:cNvGrpSpPr/>
        <p:nvPr/>
      </p:nvGrpSpPr>
      <p:grpSpPr>
        <a:xfrm>
          <a:off x="0" y="0"/>
          <a:ext cx="0" cy="0"/>
          <a:chOff x="0" y="0"/>
          <a:chExt cx="0" cy="0"/>
        </a:xfrm>
      </p:grpSpPr>
      <p:sp>
        <p:nvSpPr>
          <p:cNvPr id="184" name="Google Shape;184;p22"/>
          <p:cNvSpPr/>
          <p:nvPr/>
        </p:nvSpPr>
        <p:spPr>
          <a:xfrm>
            <a:off x="2270548" y="596000"/>
            <a:ext cx="4603646"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85" name="Google Shape;185;p22"/>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86" name="Google Shape;186;p22"/>
          <p:cNvSpPr/>
          <p:nvPr/>
        </p:nvSpPr>
        <p:spPr>
          <a:xfrm>
            <a:off x="3924301" y="62738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2"/>
          <p:cNvSpPr/>
          <p:nvPr/>
        </p:nvSpPr>
        <p:spPr>
          <a:xfrm flipH="1" rot="-10631236">
            <a:off x="-59914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2"/>
          <p:cNvSpPr/>
          <p:nvPr/>
        </p:nvSpPr>
        <p:spPr>
          <a:xfrm flipH="1">
            <a:off x="8424000" y="62738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2"/>
          <p:cNvSpPr/>
          <p:nvPr/>
        </p:nvSpPr>
        <p:spPr>
          <a:xfrm flipH="1" rot="-3089">
            <a:off x="185464" y="62739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2"/>
          <p:cNvSpPr/>
          <p:nvPr/>
        </p:nvSpPr>
        <p:spPr>
          <a:xfrm rot="10800000">
            <a:off x="8486400" y="-41364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1">
  <p:cSld name="CUSTOM_11_2">
    <p:spTree>
      <p:nvGrpSpPr>
        <p:cNvPr id="191" name="Shape 191"/>
        <p:cNvGrpSpPr/>
        <p:nvPr/>
      </p:nvGrpSpPr>
      <p:grpSpPr>
        <a:xfrm>
          <a:off x="0" y="0"/>
          <a:ext cx="0" cy="0"/>
          <a:chOff x="0" y="0"/>
          <a:chExt cx="0" cy="0"/>
        </a:xfrm>
      </p:grpSpPr>
      <p:sp>
        <p:nvSpPr>
          <p:cNvPr id="192" name="Google Shape;192;p23"/>
          <p:cNvSpPr/>
          <p:nvPr/>
        </p:nvSpPr>
        <p:spPr>
          <a:xfrm>
            <a:off x="1810051" y="596000"/>
            <a:ext cx="552487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93" name="Google Shape;193;p23"/>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94" name="Google Shape;194;p23"/>
          <p:cNvSpPr/>
          <p:nvPr/>
        </p:nvSpPr>
        <p:spPr>
          <a:xfrm>
            <a:off x="3924301" y="62738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3"/>
          <p:cNvSpPr/>
          <p:nvPr/>
        </p:nvSpPr>
        <p:spPr>
          <a:xfrm flipH="1" rot="-10631236">
            <a:off x="-59914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3"/>
          <p:cNvSpPr/>
          <p:nvPr/>
        </p:nvSpPr>
        <p:spPr>
          <a:xfrm flipH="1">
            <a:off x="8424000" y="62738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3"/>
          <p:cNvSpPr/>
          <p:nvPr/>
        </p:nvSpPr>
        <p:spPr>
          <a:xfrm flipH="1" rot="-3089">
            <a:off x="185464" y="62739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3"/>
          <p:cNvSpPr/>
          <p:nvPr/>
        </p:nvSpPr>
        <p:spPr>
          <a:xfrm rot="10800000">
            <a:off x="8486400" y="-41364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spTree>
      <p:nvGrpSpPr>
        <p:cNvPr id="199" name="Shape 199"/>
        <p:cNvGrpSpPr/>
        <p:nvPr/>
      </p:nvGrpSpPr>
      <p:grpSpPr>
        <a:xfrm>
          <a:off x="0" y="0"/>
          <a:ext cx="0" cy="0"/>
          <a:chOff x="0" y="0"/>
          <a:chExt cx="0" cy="0"/>
        </a:xfrm>
      </p:grpSpPr>
      <p:sp>
        <p:nvSpPr>
          <p:cNvPr id="200" name="Google Shape;200;p24"/>
          <p:cNvSpPr txBox="1"/>
          <p:nvPr>
            <p:ph idx="1" type="body"/>
          </p:nvPr>
        </p:nvSpPr>
        <p:spPr>
          <a:xfrm>
            <a:off x="815250" y="2629633"/>
            <a:ext cx="3050400" cy="30501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chemeClr val="lt2"/>
              </a:buClr>
              <a:buSzPts val="1400"/>
              <a:buFont typeface="Barlow"/>
              <a:buChar char="●"/>
              <a:defRPr>
                <a:latin typeface="Poppins"/>
                <a:ea typeface="Poppins"/>
                <a:cs typeface="Poppins"/>
                <a:sym typeface="Poppins"/>
              </a:defRPr>
            </a:lvl1pPr>
            <a:lvl2pPr indent="-317500" lvl="1" marL="914400" rtl="0">
              <a:spcBef>
                <a:spcPts val="1000"/>
              </a:spcBef>
              <a:spcAft>
                <a:spcPts val="0"/>
              </a:spcAft>
              <a:buClr>
                <a:srgbClr val="050505"/>
              </a:buClr>
              <a:buSzPts val="1400"/>
              <a:buFont typeface="Barlow"/>
              <a:buChar char="○"/>
              <a:defRPr/>
            </a:lvl2pPr>
            <a:lvl3pPr indent="-317500" lvl="2" marL="1371600" rtl="0">
              <a:spcBef>
                <a:spcPts val="1600"/>
              </a:spcBef>
              <a:spcAft>
                <a:spcPts val="0"/>
              </a:spcAft>
              <a:buClr>
                <a:srgbClr val="050505"/>
              </a:buClr>
              <a:buSzPts val="1400"/>
              <a:buFont typeface="Barlow"/>
              <a:buChar char="■"/>
              <a:defRPr/>
            </a:lvl3pPr>
            <a:lvl4pPr indent="-317500" lvl="3" marL="1828800" rtl="0">
              <a:spcBef>
                <a:spcPts val="1600"/>
              </a:spcBef>
              <a:spcAft>
                <a:spcPts val="0"/>
              </a:spcAft>
              <a:buClr>
                <a:srgbClr val="050505"/>
              </a:buClr>
              <a:buSzPts val="1400"/>
              <a:buFont typeface="Barlow"/>
              <a:buChar char="●"/>
              <a:defRPr/>
            </a:lvl4pPr>
            <a:lvl5pPr indent="-317500" lvl="4" marL="2286000" rtl="0">
              <a:spcBef>
                <a:spcPts val="1600"/>
              </a:spcBef>
              <a:spcAft>
                <a:spcPts val="0"/>
              </a:spcAft>
              <a:buClr>
                <a:srgbClr val="050505"/>
              </a:buClr>
              <a:buSzPts val="1400"/>
              <a:buFont typeface="Barlow"/>
              <a:buChar char="○"/>
              <a:defRPr/>
            </a:lvl5pPr>
            <a:lvl6pPr indent="-317500" lvl="5" marL="2743200" rtl="0">
              <a:spcBef>
                <a:spcPts val="1600"/>
              </a:spcBef>
              <a:spcAft>
                <a:spcPts val="0"/>
              </a:spcAft>
              <a:buClr>
                <a:srgbClr val="050505"/>
              </a:buClr>
              <a:buSzPts val="1400"/>
              <a:buFont typeface="Barlow"/>
              <a:buChar char="■"/>
              <a:defRPr/>
            </a:lvl6pPr>
            <a:lvl7pPr indent="-317500" lvl="6" marL="3200400" rtl="0">
              <a:spcBef>
                <a:spcPts val="1600"/>
              </a:spcBef>
              <a:spcAft>
                <a:spcPts val="0"/>
              </a:spcAft>
              <a:buClr>
                <a:srgbClr val="050505"/>
              </a:buClr>
              <a:buSzPts val="1400"/>
              <a:buFont typeface="Barlow"/>
              <a:buChar char="●"/>
              <a:defRPr/>
            </a:lvl7pPr>
            <a:lvl8pPr indent="-317500" lvl="7" marL="3657600" rtl="0">
              <a:spcBef>
                <a:spcPts val="1600"/>
              </a:spcBef>
              <a:spcAft>
                <a:spcPts val="0"/>
              </a:spcAft>
              <a:buClr>
                <a:srgbClr val="050505"/>
              </a:buClr>
              <a:buSzPts val="1400"/>
              <a:buFont typeface="Barlow"/>
              <a:buChar char="○"/>
              <a:defRPr/>
            </a:lvl8pPr>
            <a:lvl9pPr indent="-317500" lvl="8" marL="4114800" rtl="0">
              <a:spcBef>
                <a:spcPts val="1600"/>
              </a:spcBef>
              <a:spcAft>
                <a:spcPts val="1600"/>
              </a:spcAft>
              <a:buClr>
                <a:srgbClr val="050505"/>
              </a:buClr>
              <a:buSzPts val="1400"/>
              <a:buFont typeface="Barlow"/>
              <a:buChar char="■"/>
              <a:defRPr/>
            </a:lvl9pPr>
          </a:lstStyle>
          <a:p/>
        </p:txBody>
      </p:sp>
      <p:sp>
        <p:nvSpPr>
          <p:cNvPr id="201" name="Google Shape;201;p24"/>
          <p:cNvSpPr/>
          <p:nvPr/>
        </p:nvSpPr>
        <p:spPr>
          <a:xfrm flipH="1">
            <a:off x="600914" y="593367"/>
            <a:ext cx="3998832" cy="1379994"/>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4"/>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03" name="Google Shape;203;p24"/>
          <p:cNvSpPr/>
          <p:nvPr/>
        </p:nvSpPr>
        <p:spPr>
          <a:xfrm flipH="1" rot="-10631236">
            <a:off x="6695633"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4"/>
          <p:cNvSpPr/>
          <p:nvPr/>
        </p:nvSpPr>
        <p:spPr>
          <a:xfrm>
            <a:off x="-717460" y="63332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4"/>
          <p:cNvSpPr/>
          <p:nvPr/>
        </p:nvSpPr>
        <p:spPr>
          <a:xfrm rot="-10796911">
            <a:off x="6053702" y="208000"/>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4"/>
          <p:cNvSpPr/>
          <p:nvPr/>
        </p:nvSpPr>
        <p:spPr>
          <a:xfrm rot="-365213">
            <a:off x="4076475" y="6570270"/>
            <a:ext cx="554526" cy="736621"/>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11_1">
    <p:spTree>
      <p:nvGrpSpPr>
        <p:cNvPr id="207" name="Shape 207"/>
        <p:cNvGrpSpPr/>
        <p:nvPr/>
      </p:nvGrpSpPr>
      <p:grpSpPr>
        <a:xfrm>
          <a:off x="0" y="0"/>
          <a:ext cx="0" cy="0"/>
          <a:chOff x="0" y="0"/>
          <a:chExt cx="0" cy="0"/>
        </a:xfrm>
      </p:grpSpPr>
      <p:sp>
        <p:nvSpPr>
          <p:cNvPr id="208" name="Google Shape;208;p25"/>
          <p:cNvSpPr/>
          <p:nvPr/>
        </p:nvSpPr>
        <p:spPr>
          <a:xfrm flipH="1">
            <a:off x="567714" y="1965926"/>
            <a:ext cx="3199261" cy="3797753"/>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5"/>
          <p:cNvSpPr txBox="1"/>
          <p:nvPr>
            <p:ph type="title"/>
          </p:nvPr>
        </p:nvSpPr>
        <p:spPr>
          <a:xfrm>
            <a:off x="720000" y="2271793"/>
            <a:ext cx="2654700" cy="31860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0" name="Google Shape;210;p25"/>
          <p:cNvSpPr/>
          <p:nvPr/>
        </p:nvSpPr>
        <p:spPr>
          <a:xfrm flipH="1" rot="10800000">
            <a:off x="-351149" y="-1044112"/>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5"/>
          <p:cNvSpPr/>
          <p:nvPr/>
        </p:nvSpPr>
        <p:spPr>
          <a:xfrm rot="-168764">
            <a:off x="-599140" y="6131070"/>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5"/>
          <p:cNvSpPr/>
          <p:nvPr/>
        </p:nvSpPr>
        <p:spPr>
          <a:xfrm rot="10800000">
            <a:off x="8424000" y="245088"/>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5"/>
          <p:cNvSpPr/>
          <p:nvPr/>
        </p:nvSpPr>
        <p:spPr>
          <a:xfrm rot="-10796911">
            <a:off x="3433064" y="18585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5"/>
          <p:cNvSpPr/>
          <p:nvPr/>
        </p:nvSpPr>
        <p:spPr>
          <a:xfrm flipH="1" rot="283344">
            <a:off x="3711274" y="6532021"/>
            <a:ext cx="553880" cy="736694"/>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6">
    <p:spTree>
      <p:nvGrpSpPr>
        <p:cNvPr id="215" name="Shape 215"/>
        <p:cNvGrpSpPr/>
        <p:nvPr/>
      </p:nvGrpSpPr>
      <p:grpSpPr>
        <a:xfrm>
          <a:off x="0" y="0"/>
          <a:ext cx="0" cy="0"/>
          <a:chOff x="0" y="0"/>
          <a:chExt cx="0" cy="0"/>
        </a:xfrm>
      </p:grpSpPr>
      <p:sp>
        <p:nvSpPr>
          <p:cNvPr id="216" name="Google Shape;216;p26"/>
          <p:cNvSpPr/>
          <p:nvPr/>
        </p:nvSpPr>
        <p:spPr>
          <a:xfrm flipH="1">
            <a:off x="495212" y="914700"/>
            <a:ext cx="3326390"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6"/>
          <p:cNvSpPr txBox="1"/>
          <p:nvPr>
            <p:ph type="ctrTitle"/>
          </p:nvPr>
        </p:nvSpPr>
        <p:spPr>
          <a:xfrm>
            <a:off x="720000" y="720000"/>
            <a:ext cx="3295500" cy="1242000"/>
          </a:xfrm>
          <a:prstGeom prst="rect">
            <a:avLst/>
          </a:prstGeom>
        </p:spPr>
        <p:txBody>
          <a:bodyPr anchorCtr="0" anchor="t" bIns="91425" lIns="91425" spcFirstLastPara="1" rIns="91425" wrap="square" tIns="91425">
            <a:noAutofit/>
          </a:bodyPr>
          <a:lstStyle>
            <a:lvl1pPr lvl="0" rtl="0">
              <a:spcBef>
                <a:spcPts val="0"/>
              </a:spcBef>
              <a:spcAft>
                <a:spcPts val="0"/>
              </a:spcAft>
              <a:buSzPts val="5000"/>
              <a:buNone/>
              <a:defRPr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218" name="Google Shape;218;p26"/>
          <p:cNvSpPr txBox="1"/>
          <p:nvPr>
            <p:ph idx="1" type="subTitle"/>
          </p:nvPr>
        </p:nvSpPr>
        <p:spPr>
          <a:xfrm>
            <a:off x="720000" y="2026254"/>
            <a:ext cx="3295500" cy="1745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Raleway"/>
              <a:buNone/>
              <a:defRPr sz="1400">
                <a:latin typeface="Raleway"/>
                <a:ea typeface="Raleway"/>
                <a:cs typeface="Raleway"/>
                <a:sym typeface="Raleway"/>
              </a:defRPr>
            </a:lvl1pPr>
            <a:lvl2pPr lvl="1" rtl="0" algn="ctr">
              <a:lnSpc>
                <a:spcPct val="100000"/>
              </a:lnSpc>
              <a:spcBef>
                <a:spcPts val="0"/>
              </a:spcBef>
              <a:spcAft>
                <a:spcPts val="0"/>
              </a:spcAft>
              <a:buSzPts val="1400"/>
              <a:buFont typeface="Raleway"/>
              <a:buNone/>
              <a:defRPr>
                <a:latin typeface="Raleway"/>
                <a:ea typeface="Raleway"/>
                <a:cs typeface="Raleway"/>
                <a:sym typeface="Raleway"/>
              </a:defRPr>
            </a:lvl2pPr>
            <a:lvl3pPr lvl="2" rtl="0" algn="ctr">
              <a:lnSpc>
                <a:spcPct val="100000"/>
              </a:lnSpc>
              <a:spcBef>
                <a:spcPts val="0"/>
              </a:spcBef>
              <a:spcAft>
                <a:spcPts val="0"/>
              </a:spcAft>
              <a:buSzPts val="1400"/>
              <a:buFont typeface="Raleway"/>
              <a:buNone/>
              <a:defRPr>
                <a:latin typeface="Raleway"/>
                <a:ea typeface="Raleway"/>
                <a:cs typeface="Raleway"/>
                <a:sym typeface="Raleway"/>
              </a:defRPr>
            </a:lvl3pPr>
            <a:lvl4pPr lvl="3" rtl="0" algn="ctr">
              <a:lnSpc>
                <a:spcPct val="100000"/>
              </a:lnSpc>
              <a:spcBef>
                <a:spcPts val="0"/>
              </a:spcBef>
              <a:spcAft>
                <a:spcPts val="0"/>
              </a:spcAft>
              <a:buSzPts val="1400"/>
              <a:buFont typeface="Raleway"/>
              <a:buNone/>
              <a:defRPr>
                <a:latin typeface="Raleway"/>
                <a:ea typeface="Raleway"/>
                <a:cs typeface="Raleway"/>
                <a:sym typeface="Raleway"/>
              </a:defRPr>
            </a:lvl4pPr>
            <a:lvl5pPr lvl="4" rtl="0" algn="ctr">
              <a:lnSpc>
                <a:spcPct val="100000"/>
              </a:lnSpc>
              <a:spcBef>
                <a:spcPts val="0"/>
              </a:spcBef>
              <a:spcAft>
                <a:spcPts val="0"/>
              </a:spcAft>
              <a:buSzPts val="1400"/>
              <a:buFont typeface="Raleway"/>
              <a:buNone/>
              <a:defRPr>
                <a:latin typeface="Raleway"/>
                <a:ea typeface="Raleway"/>
                <a:cs typeface="Raleway"/>
                <a:sym typeface="Raleway"/>
              </a:defRPr>
            </a:lvl5pPr>
            <a:lvl6pPr lvl="5" rtl="0" algn="ctr">
              <a:lnSpc>
                <a:spcPct val="100000"/>
              </a:lnSpc>
              <a:spcBef>
                <a:spcPts val="0"/>
              </a:spcBef>
              <a:spcAft>
                <a:spcPts val="0"/>
              </a:spcAft>
              <a:buSzPts val="1400"/>
              <a:buFont typeface="Raleway"/>
              <a:buNone/>
              <a:defRPr>
                <a:latin typeface="Raleway"/>
                <a:ea typeface="Raleway"/>
                <a:cs typeface="Raleway"/>
                <a:sym typeface="Raleway"/>
              </a:defRPr>
            </a:lvl6pPr>
            <a:lvl7pPr lvl="6" rtl="0" algn="ctr">
              <a:lnSpc>
                <a:spcPct val="100000"/>
              </a:lnSpc>
              <a:spcBef>
                <a:spcPts val="0"/>
              </a:spcBef>
              <a:spcAft>
                <a:spcPts val="0"/>
              </a:spcAft>
              <a:buSzPts val="1400"/>
              <a:buFont typeface="Raleway"/>
              <a:buNone/>
              <a:defRPr>
                <a:latin typeface="Raleway"/>
                <a:ea typeface="Raleway"/>
                <a:cs typeface="Raleway"/>
                <a:sym typeface="Raleway"/>
              </a:defRPr>
            </a:lvl7pPr>
            <a:lvl8pPr lvl="7" rtl="0" algn="ctr">
              <a:lnSpc>
                <a:spcPct val="100000"/>
              </a:lnSpc>
              <a:spcBef>
                <a:spcPts val="0"/>
              </a:spcBef>
              <a:spcAft>
                <a:spcPts val="0"/>
              </a:spcAft>
              <a:buSzPts val="1400"/>
              <a:buFont typeface="Raleway"/>
              <a:buNone/>
              <a:defRPr>
                <a:latin typeface="Raleway"/>
                <a:ea typeface="Raleway"/>
                <a:cs typeface="Raleway"/>
                <a:sym typeface="Raleway"/>
              </a:defRPr>
            </a:lvl8pPr>
            <a:lvl9pPr lvl="8" rtl="0" algn="ctr">
              <a:lnSpc>
                <a:spcPct val="100000"/>
              </a:lnSpc>
              <a:spcBef>
                <a:spcPts val="0"/>
              </a:spcBef>
              <a:spcAft>
                <a:spcPts val="0"/>
              </a:spcAft>
              <a:buSzPts val="1400"/>
              <a:buFont typeface="Raleway"/>
              <a:buNone/>
              <a:defRPr>
                <a:latin typeface="Raleway"/>
                <a:ea typeface="Raleway"/>
                <a:cs typeface="Raleway"/>
                <a:sym typeface="Raleway"/>
              </a:defRPr>
            </a:lvl9pPr>
          </a:lstStyle>
          <a:p/>
        </p:txBody>
      </p:sp>
      <p:sp>
        <p:nvSpPr>
          <p:cNvPr id="219" name="Google Shape;219;p26"/>
          <p:cNvSpPr txBox="1"/>
          <p:nvPr/>
        </p:nvSpPr>
        <p:spPr>
          <a:xfrm>
            <a:off x="720000" y="4824620"/>
            <a:ext cx="3295500" cy="849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dk2"/>
                </a:solidFill>
                <a:latin typeface="Raleway"/>
                <a:ea typeface="Raleway"/>
                <a:cs typeface="Raleway"/>
                <a:sym typeface="Raleway"/>
              </a:rPr>
              <a:t>CREDITS: This presentation template was created by </a:t>
            </a:r>
            <a:r>
              <a:rPr b="1" lang="en" sz="1100">
                <a:solidFill>
                  <a:schemeClr val="dk2"/>
                </a:solidFill>
                <a:uFill>
                  <a:noFill/>
                </a:uFill>
                <a:latin typeface="Raleway"/>
                <a:ea typeface="Raleway"/>
                <a:cs typeface="Raleway"/>
                <a:sym typeface="Raleway"/>
                <a:hlinkClick r:id="rId2">
                  <a:extLst>
                    <a:ext uri="{A12FA001-AC4F-418D-AE19-62706E023703}">
                      <ahyp:hlinkClr val="tx"/>
                    </a:ext>
                  </a:extLst>
                </a:hlinkClick>
              </a:rPr>
              <a:t>Slidesgo</a:t>
            </a:r>
            <a:r>
              <a:rPr lang="en" sz="1100">
                <a:solidFill>
                  <a:schemeClr val="dk2"/>
                </a:solidFill>
                <a:latin typeface="Raleway"/>
                <a:ea typeface="Raleway"/>
                <a:cs typeface="Raleway"/>
                <a:sym typeface="Raleway"/>
              </a:rPr>
              <a:t>, including icons by </a:t>
            </a:r>
            <a:r>
              <a:rPr b="1" lang="en" sz="1100">
                <a:solidFill>
                  <a:schemeClr val="dk2"/>
                </a:solidFill>
                <a:uFill>
                  <a:noFill/>
                </a:uFill>
                <a:latin typeface="Raleway"/>
                <a:ea typeface="Raleway"/>
                <a:cs typeface="Raleway"/>
                <a:sym typeface="Raleway"/>
                <a:hlinkClick r:id="rId3">
                  <a:extLst>
                    <a:ext uri="{A12FA001-AC4F-418D-AE19-62706E023703}">
                      <ahyp:hlinkClr val="tx"/>
                    </a:ext>
                  </a:extLst>
                </a:hlinkClick>
              </a:rPr>
              <a:t>Flaticon</a:t>
            </a:r>
            <a:r>
              <a:rPr lang="en" sz="1100">
                <a:solidFill>
                  <a:schemeClr val="dk2"/>
                </a:solidFill>
                <a:latin typeface="Raleway"/>
                <a:ea typeface="Raleway"/>
                <a:cs typeface="Raleway"/>
                <a:sym typeface="Raleway"/>
              </a:rPr>
              <a:t>, infographics &amp; images by </a:t>
            </a:r>
            <a:r>
              <a:rPr b="1" lang="en" sz="1100">
                <a:solidFill>
                  <a:schemeClr val="dk2"/>
                </a:solidFill>
                <a:uFill>
                  <a:noFill/>
                </a:uFill>
                <a:latin typeface="Raleway"/>
                <a:ea typeface="Raleway"/>
                <a:cs typeface="Raleway"/>
                <a:sym typeface="Raleway"/>
                <a:hlinkClick r:id="rId4">
                  <a:extLst>
                    <a:ext uri="{A12FA001-AC4F-418D-AE19-62706E023703}">
                      <ahyp:hlinkClr val="tx"/>
                    </a:ext>
                  </a:extLst>
                </a:hlinkClick>
              </a:rPr>
              <a:t>Freepik</a:t>
            </a:r>
            <a:endParaRPr b="1" sz="1100">
              <a:solidFill>
                <a:schemeClr val="dk2"/>
              </a:solidFill>
              <a:latin typeface="Raleway"/>
              <a:ea typeface="Raleway"/>
              <a:cs typeface="Raleway"/>
              <a:sym typeface="Raleway"/>
            </a:endParaRPr>
          </a:p>
        </p:txBody>
      </p:sp>
      <p:sp>
        <p:nvSpPr>
          <p:cNvPr id="220" name="Google Shape;220;p26"/>
          <p:cNvSpPr txBox="1"/>
          <p:nvPr>
            <p:ph idx="2" type="subTitle"/>
          </p:nvPr>
        </p:nvSpPr>
        <p:spPr>
          <a:xfrm>
            <a:off x="720000" y="5909479"/>
            <a:ext cx="3411300" cy="284700"/>
          </a:xfrm>
          <a:prstGeom prst="rect">
            <a:avLst/>
          </a:prstGeom>
        </p:spPr>
        <p:txBody>
          <a:bodyPr anchorCtr="0" anchor="ctr" bIns="91425" lIns="91425" spcFirstLastPara="1" rIns="91425" wrap="square" tIns="91425">
            <a:noAutofit/>
          </a:bodyPr>
          <a:lstStyle>
            <a:lvl1pPr lvl="0" rtl="0">
              <a:spcBef>
                <a:spcPts val="0"/>
              </a:spcBef>
              <a:spcAft>
                <a:spcPts val="0"/>
              </a:spcAft>
              <a:buSzPts val="1200"/>
              <a:buFont typeface="Raleway"/>
              <a:buNone/>
              <a:defRPr sz="1200">
                <a:latin typeface="Raleway"/>
                <a:ea typeface="Raleway"/>
                <a:cs typeface="Raleway"/>
                <a:sym typeface="Raleway"/>
              </a:defRPr>
            </a:lvl1pPr>
            <a:lvl2pPr lvl="1" rtl="0">
              <a:spcBef>
                <a:spcPts val="0"/>
              </a:spcBef>
              <a:spcAft>
                <a:spcPts val="0"/>
              </a:spcAft>
              <a:buSzPts val="1200"/>
              <a:buFont typeface="Raleway"/>
              <a:buNone/>
              <a:defRPr sz="1200">
                <a:latin typeface="Raleway"/>
                <a:ea typeface="Raleway"/>
                <a:cs typeface="Raleway"/>
                <a:sym typeface="Raleway"/>
              </a:defRPr>
            </a:lvl2pPr>
            <a:lvl3pPr lvl="2" rtl="0">
              <a:spcBef>
                <a:spcPts val="0"/>
              </a:spcBef>
              <a:spcAft>
                <a:spcPts val="0"/>
              </a:spcAft>
              <a:buSzPts val="1200"/>
              <a:buFont typeface="Raleway"/>
              <a:buNone/>
              <a:defRPr sz="1200">
                <a:latin typeface="Raleway"/>
                <a:ea typeface="Raleway"/>
                <a:cs typeface="Raleway"/>
                <a:sym typeface="Raleway"/>
              </a:defRPr>
            </a:lvl3pPr>
            <a:lvl4pPr lvl="3" rtl="0">
              <a:spcBef>
                <a:spcPts val="0"/>
              </a:spcBef>
              <a:spcAft>
                <a:spcPts val="0"/>
              </a:spcAft>
              <a:buSzPts val="1200"/>
              <a:buFont typeface="Raleway"/>
              <a:buNone/>
              <a:defRPr sz="1200">
                <a:latin typeface="Raleway"/>
                <a:ea typeface="Raleway"/>
                <a:cs typeface="Raleway"/>
                <a:sym typeface="Raleway"/>
              </a:defRPr>
            </a:lvl4pPr>
            <a:lvl5pPr lvl="4" rtl="0">
              <a:spcBef>
                <a:spcPts val="0"/>
              </a:spcBef>
              <a:spcAft>
                <a:spcPts val="0"/>
              </a:spcAft>
              <a:buSzPts val="1200"/>
              <a:buFont typeface="Raleway"/>
              <a:buNone/>
              <a:defRPr sz="1200">
                <a:latin typeface="Raleway"/>
                <a:ea typeface="Raleway"/>
                <a:cs typeface="Raleway"/>
                <a:sym typeface="Raleway"/>
              </a:defRPr>
            </a:lvl5pPr>
            <a:lvl6pPr lvl="5" rtl="0">
              <a:spcBef>
                <a:spcPts val="0"/>
              </a:spcBef>
              <a:spcAft>
                <a:spcPts val="0"/>
              </a:spcAft>
              <a:buSzPts val="1200"/>
              <a:buFont typeface="Raleway"/>
              <a:buNone/>
              <a:defRPr sz="1200">
                <a:latin typeface="Raleway"/>
                <a:ea typeface="Raleway"/>
                <a:cs typeface="Raleway"/>
                <a:sym typeface="Raleway"/>
              </a:defRPr>
            </a:lvl6pPr>
            <a:lvl7pPr lvl="6" rtl="0">
              <a:spcBef>
                <a:spcPts val="0"/>
              </a:spcBef>
              <a:spcAft>
                <a:spcPts val="0"/>
              </a:spcAft>
              <a:buSzPts val="1200"/>
              <a:buFont typeface="Raleway"/>
              <a:buNone/>
              <a:defRPr sz="1200">
                <a:latin typeface="Raleway"/>
                <a:ea typeface="Raleway"/>
                <a:cs typeface="Raleway"/>
                <a:sym typeface="Raleway"/>
              </a:defRPr>
            </a:lvl7pPr>
            <a:lvl8pPr lvl="7" rtl="0">
              <a:spcBef>
                <a:spcPts val="0"/>
              </a:spcBef>
              <a:spcAft>
                <a:spcPts val="0"/>
              </a:spcAft>
              <a:buSzPts val="1200"/>
              <a:buFont typeface="Raleway"/>
              <a:buNone/>
              <a:defRPr sz="1200">
                <a:latin typeface="Raleway"/>
                <a:ea typeface="Raleway"/>
                <a:cs typeface="Raleway"/>
                <a:sym typeface="Raleway"/>
              </a:defRPr>
            </a:lvl8pPr>
            <a:lvl9pPr lvl="8" rtl="0">
              <a:spcBef>
                <a:spcPts val="0"/>
              </a:spcBef>
              <a:spcAft>
                <a:spcPts val="0"/>
              </a:spcAft>
              <a:buSzPts val="1200"/>
              <a:buFont typeface="Raleway"/>
              <a:buNone/>
              <a:defRPr sz="1200">
                <a:latin typeface="Raleway"/>
                <a:ea typeface="Raleway"/>
                <a:cs typeface="Raleway"/>
                <a:sym typeface="Raleway"/>
              </a:defRPr>
            </a:lvl9pPr>
          </a:lstStyle>
          <a:p/>
        </p:txBody>
      </p:sp>
      <p:sp>
        <p:nvSpPr>
          <p:cNvPr id="221" name="Google Shape;221;p26"/>
          <p:cNvSpPr/>
          <p:nvPr/>
        </p:nvSpPr>
        <p:spPr>
          <a:xfrm rot="-168764">
            <a:off x="8480810" y="6131070"/>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6"/>
          <p:cNvSpPr/>
          <p:nvPr/>
        </p:nvSpPr>
        <p:spPr>
          <a:xfrm rot="10800000">
            <a:off x="8424000" y="245088"/>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6"/>
          <p:cNvSpPr/>
          <p:nvPr/>
        </p:nvSpPr>
        <p:spPr>
          <a:xfrm rot="-10796911">
            <a:off x="4406664" y="18585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6"/>
          <p:cNvSpPr/>
          <p:nvPr/>
        </p:nvSpPr>
        <p:spPr>
          <a:xfrm flipH="1" rot="283344">
            <a:off x="-146351" y="6532021"/>
            <a:ext cx="553880" cy="736694"/>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225" name="Shape 225"/>
        <p:cNvGrpSpPr/>
        <p:nvPr/>
      </p:nvGrpSpPr>
      <p:grpSpPr>
        <a:xfrm>
          <a:off x="0" y="0"/>
          <a:ext cx="0" cy="0"/>
          <a:chOff x="0" y="0"/>
          <a:chExt cx="0" cy="0"/>
        </a:xfrm>
      </p:grpSpPr>
      <p:sp>
        <p:nvSpPr>
          <p:cNvPr id="226" name="Google Shape;226;p27"/>
          <p:cNvSpPr/>
          <p:nvPr/>
        </p:nvSpPr>
        <p:spPr>
          <a:xfrm>
            <a:off x="495250" y="596000"/>
            <a:ext cx="2952974"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227" name="Google Shape;227;p27"/>
          <p:cNvSpPr txBox="1"/>
          <p:nvPr>
            <p:ph type="title"/>
          </p:nvPr>
        </p:nvSpPr>
        <p:spPr>
          <a:xfrm>
            <a:off x="720000" y="593367"/>
            <a:ext cx="42141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28" name="Google Shape;228;p27"/>
          <p:cNvSpPr txBox="1"/>
          <p:nvPr>
            <p:ph idx="1" type="body"/>
          </p:nvPr>
        </p:nvSpPr>
        <p:spPr>
          <a:xfrm>
            <a:off x="720000" y="1739900"/>
            <a:ext cx="3642600" cy="4398000"/>
          </a:xfrm>
          <a:prstGeom prst="rect">
            <a:avLst/>
          </a:prstGeom>
        </p:spPr>
        <p:txBody>
          <a:bodyPr anchorCtr="0" anchor="b" bIns="91425" lIns="91425" spcFirstLastPara="1" rIns="91425" wrap="square" tIns="91425">
            <a:noAutofit/>
          </a:bodyPr>
          <a:lstStyle>
            <a:lvl1pPr indent="-317500" lvl="0" marL="457200" rtl="0">
              <a:spcBef>
                <a:spcPts val="0"/>
              </a:spcBef>
              <a:spcAft>
                <a:spcPts val="0"/>
              </a:spcAft>
              <a:buSzPts val="1400"/>
              <a:buAutoNum type="arabicPeriod"/>
              <a:defRPr sz="1200"/>
            </a:lvl1pPr>
            <a:lvl2pPr indent="-317500" lvl="1" marL="914400" rtl="0">
              <a:spcBef>
                <a:spcPts val="1600"/>
              </a:spcBef>
              <a:spcAft>
                <a:spcPts val="0"/>
              </a:spcAft>
              <a:buSzPts val="1400"/>
              <a:buAutoNum type="alphaLcPeriod"/>
              <a:defRPr/>
            </a:lvl2pPr>
            <a:lvl3pPr indent="-317500" lvl="2" marL="1371600" rtl="0">
              <a:spcBef>
                <a:spcPts val="1600"/>
              </a:spcBef>
              <a:spcAft>
                <a:spcPts val="0"/>
              </a:spcAft>
              <a:buSzPts val="1400"/>
              <a:buAutoNum type="romanLcPeriod"/>
              <a:defRPr/>
            </a:lvl3pPr>
            <a:lvl4pPr indent="-317500" lvl="3" marL="1828800" rtl="0">
              <a:spcBef>
                <a:spcPts val="1600"/>
              </a:spcBef>
              <a:spcAft>
                <a:spcPts val="0"/>
              </a:spcAft>
              <a:buSzPts val="1400"/>
              <a:buAutoNum type="arabicPeriod"/>
              <a:defRPr/>
            </a:lvl4pPr>
            <a:lvl5pPr indent="-317500" lvl="4" marL="2286000" rtl="0">
              <a:spcBef>
                <a:spcPts val="1600"/>
              </a:spcBef>
              <a:spcAft>
                <a:spcPts val="0"/>
              </a:spcAft>
              <a:buSzPts val="1400"/>
              <a:buAutoNum type="alphaLcPeriod"/>
              <a:defRPr/>
            </a:lvl5pPr>
            <a:lvl6pPr indent="-317500" lvl="5" marL="2743200" rtl="0">
              <a:spcBef>
                <a:spcPts val="1600"/>
              </a:spcBef>
              <a:spcAft>
                <a:spcPts val="0"/>
              </a:spcAft>
              <a:buSzPts val="1400"/>
              <a:buAutoNum type="romanLcPeriod"/>
              <a:defRPr/>
            </a:lvl6pPr>
            <a:lvl7pPr indent="-317500" lvl="6" marL="3200400" rtl="0">
              <a:spcBef>
                <a:spcPts val="1600"/>
              </a:spcBef>
              <a:spcAft>
                <a:spcPts val="0"/>
              </a:spcAft>
              <a:buSzPts val="1400"/>
              <a:buAutoNum type="arabicPeriod"/>
              <a:defRPr/>
            </a:lvl7pPr>
            <a:lvl8pPr indent="-317500" lvl="7" marL="3657600" rtl="0">
              <a:spcBef>
                <a:spcPts val="1600"/>
              </a:spcBef>
              <a:spcAft>
                <a:spcPts val="0"/>
              </a:spcAft>
              <a:buSzPts val="1400"/>
              <a:buAutoNum type="alphaLcPeriod"/>
              <a:defRPr/>
            </a:lvl8pPr>
            <a:lvl9pPr indent="-317500" lvl="8" marL="4114800" rtl="0">
              <a:spcBef>
                <a:spcPts val="1600"/>
              </a:spcBef>
              <a:spcAft>
                <a:spcPts val="1600"/>
              </a:spcAft>
              <a:buSzPts val="1400"/>
              <a:buAutoNum type="romanLcPeriod"/>
              <a:defRPr/>
            </a:lvl9pPr>
          </a:lstStyle>
          <a:p/>
        </p:txBody>
      </p:sp>
      <p:sp>
        <p:nvSpPr>
          <p:cNvPr id="229" name="Google Shape;229;p27"/>
          <p:cNvSpPr txBox="1"/>
          <p:nvPr>
            <p:ph idx="2" type="body"/>
          </p:nvPr>
        </p:nvSpPr>
        <p:spPr>
          <a:xfrm>
            <a:off x="4777575" y="1739900"/>
            <a:ext cx="3642600" cy="4398000"/>
          </a:xfrm>
          <a:prstGeom prst="rect">
            <a:avLst/>
          </a:prstGeom>
        </p:spPr>
        <p:txBody>
          <a:bodyPr anchorCtr="0" anchor="b" bIns="91425" lIns="91425" spcFirstLastPara="1" rIns="91425" wrap="square" tIns="91425">
            <a:noAutofit/>
          </a:bodyPr>
          <a:lstStyle>
            <a:lvl1pPr indent="-317500" lvl="0" marL="457200" rtl="0">
              <a:spcBef>
                <a:spcPts val="0"/>
              </a:spcBef>
              <a:spcAft>
                <a:spcPts val="0"/>
              </a:spcAft>
              <a:buSzPts val="1400"/>
              <a:buAutoNum type="arabicPeriod"/>
              <a:defRPr sz="1200"/>
            </a:lvl1pPr>
            <a:lvl2pPr indent="-317500" lvl="1" marL="914400" rtl="0">
              <a:spcBef>
                <a:spcPts val="1600"/>
              </a:spcBef>
              <a:spcAft>
                <a:spcPts val="0"/>
              </a:spcAft>
              <a:buSzPts val="1400"/>
              <a:buAutoNum type="alphaLcPeriod"/>
              <a:defRPr/>
            </a:lvl2pPr>
            <a:lvl3pPr indent="-317500" lvl="2" marL="1371600" rtl="0">
              <a:spcBef>
                <a:spcPts val="1600"/>
              </a:spcBef>
              <a:spcAft>
                <a:spcPts val="0"/>
              </a:spcAft>
              <a:buSzPts val="1400"/>
              <a:buAutoNum type="romanLcPeriod"/>
              <a:defRPr/>
            </a:lvl3pPr>
            <a:lvl4pPr indent="-317500" lvl="3" marL="1828800" rtl="0">
              <a:spcBef>
                <a:spcPts val="1600"/>
              </a:spcBef>
              <a:spcAft>
                <a:spcPts val="0"/>
              </a:spcAft>
              <a:buSzPts val="1400"/>
              <a:buAutoNum type="arabicPeriod"/>
              <a:defRPr/>
            </a:lvl4pPr>
            <a:lvl5pPr indent="-317500" lvl="4" marL="2286000" rtl="0">
              <a:spcBef>
                <a:spcPts val="1600"/>
              </a:spcBef>
              <a:spcAft>
                <a:spcPts val="0"/>
              </a:spcAft>
              <a:buSzPts val="1400"/>
              <a:buAutoNum type="alphaLcPeriod"/>
              <a:defRPr/>
            </a:lvl5pPr>
            <a:lvl6pPr indent="-317500" lvl="5" marL="2743200" rtl="0">
              <a:spcBef>
                <a:spcPts val="1600"/>
              </a:spcBef>
              <a:spcAft>
                <a:spcPts val="0"/>
              </a:spcAft>
              <a:buSzPts val="1400"/>
              <a:buAutoNum type="romanLcPeriod"/>
              <a:defRPr/>
            </a:lvl6pPr>
            <a:lvl7pPr indent="-317500" lvl="6" marL="3200400" rtl="0">
              <a:spcBef>
                <a:spcPts val="1600"/>
              </a:spcBef>
              <a:spcAft>
                <a:spcPts val="0"/>
              </a:spcAft>
              <a:buSzPts val="1400"/>
              <a:buAutoNum type="arabicPeriod"/>
              <a:defRPr/>
            </a:lvl7pPr>
            <a:lvl8pPr indent="-317500" lvl="7" marL="3657600" rtl="0">
              <a:spcBef>
                <a:spcPts val="1600"/>
              </a:spcBef>
              <a:spcAft>
                <a:spcPts val="0"/>
              </a:spcAft>
              <a:buSzPts val="1400"/>
              <a:buAutoNum type="alphaLcPeriod"/>
              <a:defRPr/>
            </a:lvl8pPr>
            <a:lvl9pPr indent="-317500" lvl="8" marL="4114800" rtl="0">
              <a:spcBef>
                <a:spcPts val="1600"/>
              </a:spcBef>
              <a:spcAft>
                <a:spcPts val="1600"/>
              </a:spcAft>
              <a:buSzPts val="1400"/>
              <a:buAutoNum type="romanLcPeriod"/>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2col">
  <p:cSld name="Heading w/2col">
    <p:spTree>
      <p:nvGrpSpPr>
        <p:cNvPr id="230" name="Shape 230"/>
        <p:cNvGrpSpPr/>
        <p:nvPr/>
      </p:nvGrpSpPr>
      <p:grpSpPr>
        <a:xfrm>
          <a:off x="0" y="0"/>
          <a:ext cx="0" cy="0"/>
          <a:chOff x="0" y="0"/>
          <a:chExt cx="0" cy="0"/>
        </a:xfrm>
      </p:grpSpPr>
      <p:sp>
        <p:nvSpPr>
          <p:cNvPr id="231" name="Google Shape;231;p28"/>
          <p:cNvSpPr txBox="1"/>
          <p:nvPr>
            <p:ph idx="1" type="body"/>
          </p:nvPr>
        </p:nvSpPr>
        <p:spPr>
          <a:xfrm>
            <a:off x="304800" y="1066800"/>
            <a:ext cx="3886200" cy="5029200"/>
          </a:xfrm>
          <a:prstGeom prst="rect">
            <a:avLst/>
          </a:prstGeom>
          <a:noFill/>
          <a:ln>
            <a:noFill/>
          </a:ln>
        </p:spPr>
        <p:txBody>
          <a:bodyPr anchorCtr="0" anchor="t" bIns="34275" lIns="68575" spcFirstLastPara="1" rIns="68575" wrap="square" tIns="34275">
            <a:noAutofit/>
          </a:bodyPr>
          <a:lstStyle>
            <a:lvl1pPr indent="-228600" lvl="0" marL="457200" rtl="0" algn="l">
              <a:lnSpc>
                <a:spcPct val="100000"/>
              </a:lnSpc>
              <a:spcBef>
                <a:spcPts val="200"/>
              </a:spcBef>
              <a:spcAft>
                <a:spcPts val="0"/>
              </a:spcAft>
              <a:buSzPts val="1100"/>
              <a:buNone/>
              <a:defRPr sz="1100"/>
            </a:lvl1pPr>
            <a:lvl2pPr indent="-228600" lvl="1" marL="914400" rtl="0" algn="l">
              <a:lnSpc>
                <a:spcPct val="100000"/>
              </a:lnSpc>
              <a:spcBef>
                <a:spcPts val="200"/>
              </a:spcBef>
              <a:spcAft>
                <a:spcPts val="0"/>
              </a:spcAft>
              <a:buSzPts val="1100"/>
              <a:buNone/>
              <a:defRPr>
                <a:solidFill>
                  <a:srgbClr val="000000"/>
                </a:solidFill>
              </a:defRPr>
            </a:lvl2pPr>
            <a:lvl3pPr indent="-228600" lvl="2" marL="1371600" rtl="0" algn="l">
              <a:lnSpc>
                <a:spcPct val="100000"/>
              </a:lnSpc>
              <a:spcBef>
                <a:spcPts val="200"/>
              </a:spcBef>
              <a:spcAft>
                <a:spcPts val="0"/>
              </a:spcAft>
              <a:buSzPts val="1100"/>
              <a:buNone/>
              <a:defRPr>
                <a:solidFill>
                  <a:srgbClr val="000000"/>
                </a:solidFill>
              </a:defRPr>
            </a:lvl3pPr>
            <a:lvl4pPr indent="-228600" lvl="3" marL="1828800" rtl="0" algn="l">
              <a:lnSpc>
                <a:spcPct val="100000"/>
              </a:lnSpc>
              <a:spcBef>
                <a:spcPts val="200"/>
              </a:spcBef>
              <a:spcAft>
                <a:spcPts val="0"/>
              </a:spcAft>
              <a:buSzPts val="1100"/>
              <a:buNone/>
              <a:defRPr>
                <a:solidFill>
                  <a:srgbClr val="000000"/>
                </a:solidFill>
              </a:defRPr>
            </a:lvl4pPr>
            <a:lvl5pPr indent="-228600" lvl="4" marL="2286000" rtl="0" algn="l">
              <a:lnSpc>
                <a:spcPct val="100000"/>
              </a:lnSpc>
              <a:spcBef>
                <a:spcPts val="200"/>
              </a:spcBef>
              <a:spcAft>
                <a:spcPts val="0"/>
              </a:spcAft>
              <a:buSzPts val="1100"/>
              <a:buNone/>
              <a:defRPr>
                <a:solidFill>
                  <a:srgbClr val="000000"/>
                </a:solidFill>
              </a:defRPr>
            </a:lvl5pPr>
            <a:lvl6pPr indent="-317500" lvl="5" marL="2743200" rtl="0" algn="l">
              <a:lnSpc>
                <a:spcPct val="100000"/>
              </a:lnSpc>
              <a:spcBef>
                <a:spcPts val="300"/>
              </a:spcBef>
              <a:spcAft>
                <a:spcPts val="0"/>
              </a:spcAft>
              <a:buClr>
                <a:schemeClr val="dk1"/>
              </a:buClr>
              <a:buSzPts val="1400"/>
              <a:buChar char="•"/>
              <a:defRPr/>
            </a:lvl6pPr>
            <a:lvl7pPr indent="-317500" lvl="6" marL="3200400" rtl="0" algn="l">
              <a:lnSpc>
                <a:spcPct val="100000"/>
              </a:lnSpc>
              <a:spcBef>
                <a:spcPts val="300"/>
              </a:spcBef>
              <a:spcAft>
                <a:spcPts val="0"/>
              </a:spcAft>
              <a:buClr>
                <a:schemeClr val="dk1"/>
              </a:buClr>
              <a:buSzPts val="1400"/>
              <a:buChar char="•"/>
              <a:defRPr/>
            </a:lvl7pPr>
            <a:lvl8pPr indent="-317500" lvl="7" marL="3657600" rtl="0" algn="l">
              <a:lnSpc>
                <a:spcPct val="100000"/>
              </a:lnSpc>
              <a:spcBef>
                <a:spcPts val="300"/>
              </a:spcBef>
              <a:spcAft>
                <a:spcPts val="0"/>
              </a:spcAft>
              <a:buClr>
                <a:schemeClr val="dk1"/>
              </a:buClr>
              <a:buSzPts val="1400"/>
              <a:buChar char="•"/>
              <a:defRPr/>
            </a:lvl8pPr>
            <a:lvl9pPr indent="-317500" lvl="8" marL="4114800" rtl="0" algn="l">
              <a:lnSpc>
                <a:spcPct val="100000"/>
              </a:lnSpc>
              <a:spcBef>
                <a:spcPts val="300"/>
              </a:spcBef>
              <a:spcAft>
                <a:spcPts val="0"/>
              </a:spcAft>
              <a:buClr>
                <a:schemeClr val="dk1"/>
              </a:buClr>
              <a:buSzPts val="1400"/>
              <a:buChar char="•"/>
              <a:defRPr/>
            </a:lvl9pPr>
          </a:lstStyle>
          <a:p/>
        </p:txBody>
      </p:sp>
      <p:sp>
        <p:nvSpPr>
          <p:cNvPr id="232" name="Google Shape;232;p28"/>
          <p:cNvSpPr txBox="1"/>
          <p:nvPr>
            <p:ph idx="2" type="body"/>
          </p:nvPr>
        </p:nvSpPr>
        <p:spPr>
          <a:xfrm>
            <a:off x="4495800" y="1066800"/>
            <a:ext cx="3886200" cy="5029200"/>
          </a:xfrm>
          <a:prstGeom prst="rect">
            <a:avLst/>
          </a:prstGeom>
          <a:noFill/>
          <a:ln>
            <a:noFill/>
          </a:ln>
        </p:spPr>
        <p:txBody>
          <a:bodyPr anchorCtr="0" anchor="t" bIns="34275" lIns="68575" spcFirstLastPara="1" rIns="68575" wrap="square" tIns="34275">
            <a:noAutofit/>
          </a:bodyPr>
          <a:lstStyle>
            <a:lvl1pPr indent="-228600" lvl="0" marL="457200" rtl="0" algn="l">
              <a:lnSpc>
                <a:spcPct val="100000"/>
              </a:lnSpc>
              <a:spcBef>
                <a:spcPts val="200"/>
              </a:spcBef>
              <a:spcAft>
                <a:spcPts val="0"/>
              </a:spcAft>
              <a:buSzPts val="1100"/>
              <a:buNone/>
              <a:defRPr sz="1100"/>
            </a:lvl1pPr>
            <a:lvl2pPr indent="-228600" lvl="1" marL="914400" rtl="0" algn="l">
              <a:lnSpc>
                <a:spcPct val="100000"/>
              </a:lnSpc>
              <a:spcBef>
                <a:spcPts val="200"/>
              </a:spcBef>
              <a:spcAft>
                <a:spcPts val="0"/>
              </a:spcAft>
              <a:buSzPts val="1100"/>
              <a:buNone/>
              <a:defRPr>
                <a:solidFill>
                  <a:srgbClr val="000000"/>
                </a:solidFill>
              </a:defRPr>
            </a:lvl2pPr>
            <a:lvl3pPr indent="-228600" lvl="2" marL="1371600" rtl="0" algn="l">
              <a:lnSpc>
                <a:spcPct val="100000"/>
              </a:lnSpc>
              <a:spcBef>
                <a:spcPts val="200"/>
              </a:spcBef>
              <a:spcAft>
                <a:spcPts val="0"/>
              </a:spcAft>
              <a:buSzPts val="1100"/>
              <a:buNone/>
              <a:defRPr>
                <a:solidFill>
                  <a:srgbClr val="000000"/>
                </a:solidFill>
              </a:defRPr>
            </a:lvl3pPr>
            <a:lvl4pPr indent="-228600" lvl="3" marL="1828800" rtl="0" algn="l">
              <a:lnSpc>
                <a:spcPct val="100000"/>
              </a:lnSpc>
              <a:spcBef>
                <a:spcPts val="200"/>
              </a:spcBef>
              <a:spcAft>
                <a:spcPts val="0"/>
              </a:spcAft>
              <a:buSzPts val="1100"/>
              <a:buNone/>
              <a:defRPr>
                <a:solidFill>
                  <a:srgbClr val="000000"/>
                </a:solidFill>
              </a:defRPr>
            </a:lvl4pPr>
            <a:lvl5pPr indent="-228600" lvl="4" marL="2286000" rtl="0" algn="l">
              <a:lnSpc>
                <a:spcPct val="100000"/>
              </a:lnSpc>
              <a:spcBef>
                <a:spcPts val="200"/>
              </a:spcBef>
              <a:spcAft>
                <a:spcPts val="0"/>
              </a:spcAft>
              <a:buSzPts val="1100"/>
              <a:buNone/>
              <a:defRPr>
                <a:solidFill>
                  <a:srgbClr val="000000"/>
                </a:solidFill>
              </a:defRPr>
            </a:lvl5pPr>
            <a:lvl6pPr indent="-317500" lvl="5" marL="2743200" rtl="0" algn="l">
              <a:lnSpc>
                <a:spcPct val="100000"/>
              </a:lnSpc>
              <a:spcBef>
                <a:spcPts val="300"/>
              </a:spcBef>
              <a:spcAft>
                <a:spcPts val="0"/>
              </a:spcAft>
              <a:buClr>
                <a:schemeClr val="dk1"/>
              </a:buClr>
              <a:buSzPts val="1400"/>
              <a:buChar char="•"/>
              <a:defRPr/>
            </a:lvl6pPr>
            <a:lvl7pPr indent="-317500" lvl="6" marL="3200400" rtl="0" algn="l">
              <a:lnSpc>
                <a:spcPct val="100000"/>
              </a:lnSpc>
              <a:spcBef>
                <a:spcPts val="300"/>
              </a:spcBef>
              <a:spcAft>
                <a:spcPts val="0"/>
              </a:spcAft>
              <a:buClr>
                <a:schemeClr val="dk1"/>
              </a:buClr>
              <a:buSzPts val="1400"/>
              <a:buChar char="•"/>
              <a:defRPr/>
            </a:lvl7pPr>
            <a:lvl8pPr indent="-317500" lvl="7" marL="3657600" rtl="0" algn="l">
              <a:lnSpc>
                <a:spcPct val="100000"/>
              </a:lnSpc>
              <a:spcBef>
                <a:spcPts val="300"/>
              </a:spcBef>
              <a:spcAft>
                <a:spcPts val="0"/>
              </a:spcAft>
              <a:buClr>
                <a:schemeClr val="dk1"/>
              </a:buClr>
              <a:buSzPts val="1400"/>
              <a:buChar char="•"/>
              <a:defRPr/>
            </a:lvl8pPr>
            <a:lvl9pPr indent="-317500" lvl="8" marL="4114800" rtl="0" algn="l">
              <a:lnSpc>
                <a:spcPct val="100000"/>
              </a:lnSpc>
              <a:spcBef>
                <a:spcPts val="300"/>
              </a:spcBef>
              <a:spcAft>
                <a:spcPts val="0"/>
              </a:spcAft>
              <a:buClr>
                <a:schemeClr val="dk1"/>
              </a:buClr>
              <a:buSzPts val="1400"/>
              <a:buChar char="•"/>
              <a:defRPr/>
            </a:lvl9pPr>
          </a:lstStyle>
          <a:p/>
        </p:txBody>
      </p:sp>
      <p:sp>
        <p:nvSpPr>
          <p:cNvPr id="233" name="Google Shape;233;p28"/>
          <p:cNvSpPr txBox="1"/>
          <p:nvPr>
            <p:ph idx="3"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Autofit/>
          </a:bodyPr>
          <a:lstStyle>
            <a:lvl1pPr indent="-228600" lvl="0" marL="457200" rtl="0" algn="l">
              <a:lnSpc>
                <a:spcPct val="100000"/>
              </a:lnSpc>
              <a:spcBef>
                <a:spcPts val="0"/>
              </a:spcBef>
              <a:spcAft>
                <a:spcPts val="0"/>
              </a:spcAft>
              <a:buSzPts val="1100"/>
              <a:buNone/>
              <a:defRPr b="1" i="0" sz="1200" cap="none">
                <a:solidFill>
                  <a:schemeClr val="lt1"/>
                </a:solidFill>
              </a:defRPr>
            </a:lvl1pPr>
            <a:lvl2pPr indent="-228600" lvl="1" marL="914400" rtl="0" algn="l">
              <a:lnSpc>
                <a:spcPct val="100000"/>
              </a:lnSpc>
              <a:spcBef>
                <a:spcPts val="300"/>
              </a:spcBef>
              <a:spcAft>
                <a:spcPts val="0"/>
              </a:spcAft>
              <a:buSzPts val="1100"/>
              <a:buNone/>
              <a:defRPr/>
            </a:lvl2pPr>
            <a:lvl3pPr indent="-228600" lvl="2" marL="1371600" rtl="0" algn="l">
              <a:lnSpc>
                <a:spcPct val="100000"/>
              </a:lnSpc>
              <a:spcBef>
                <a:spcPts val="300"/>
              </a:spcBef>
              <a:spcAft>
                <a:spcPts val="0"/>
              </a:spcAft>
              <a:buSzPts val="1100"/>
              <a:buNone/>
              <a:defRPr/>
            </a:lvl3pPr>
            <a:lvl4pPr indent="-228600" lvl="3" marL="1828800" rtl="0" algn="l">
              <a:lnSpc>
                <a:spcPct val="100000"/>
              </a:lnSpc>
              <a:spcBef>
                <a:spcPts val="300"/>
              </a:spcBef>
              <a:spcAft>
                <a:spcPts val="0"/>
              </a:spcAft>
              <a:buSzPts val="1100"/>
              <a:buNone/>
              <a:defRPr/>
            </a:lvl4pPr>
            <a:lvl5pPr indent="-228600" lvl="4" marL="2286000" rtl="0" algn="l">
              <a:lnSpc>
                <a:spcPct val="100000"/>
              </a:lnSpc>
              <a:spcBef>
                <a:spcPts val="300"/>
              </a:spcBef>
              <a:spcAft>
                <a:spcPts val="0"/>
              </a:spcAft>
              <a:buSzPts val="1100"/>
              <a:buNone/>
              <a:defRPr/>
            </a:lvl5pPr>
            <a:lvl6pPr indent="-317500" lvl="5" marL="2743200" rtl="0" algn="l">
              <a:lnSpc>
                <a:spcPct val="100000"/>
              </a:lnSpc>
              <a:spcBef>
                <a:spcPts val="300"/>
              </a:spcBef>
              <a:spcAft>
                <a:spcPts val="0"/>
              </a:spcAft>
              <a:buClr>
                <a:schemeClr val="dk1"/>
              </a:buClr>
              <a:buSzPts val="1400"/>
              <a:buChar char="•"/>
              <a:defRPr/>
            </a:lvl6pPr>
            <a:lvl7pPr indent="-317500" lvl="6" marL="3200400" rtl="0" algn="l">
              <a:lnSpc>
                <a:spcPct val="100000"/>
              </a:lnSpc>
              <a:spcBef>
                <a:spcPts val="300"/>
              </a:spcBef>
              <a:spcAft>
                <a:spcPts val="0"/>
              </a:spcAft>
              <a:buClr>
                <a:schemeClr val="dk1"/>
              </a:buClr>
              <a:buSzPts val="1400"/>
              <a:buChar char="•"/>
              <a:defRPr/>
            </a:lvl7pPr>
            <a:lvl8pPr indent="-317500" lvl="7" marL="3657600" rtl="0" algn="l">
              <a:lnSpc>
                <a:spcPct val="100000"/>
              </a:lnSpc>
              <a:spcBef>
                <a:spcPts val="300"/>
              </a:spcBef>
              <a:spcAft>
                <a:spcPts val="0"/>
              </a:spcAft>
              <a:buClr>
                <a:schemeClr val="dk1"/>
              </a:buClr>
              <a:buSzPts val="1400"/>
              <a:buChar char="•"/>
              <a:defRPr/>
            </a:lvl8pPr>
            <a:lvl9pPr indent="-317500" lvl="8" marL="4114800" rtl="0" algn="l">
              <a:lnSpc>
                <a:spcPct val="100000"/>
              </a:lnSpc>
              <a:spcBef>
                <a:spcPts val="300"/>
              </a:spcBef>
              <a:spcAft>
                <a:spcPts val="0"/>
              </a:spcAft>
              <a:buClr>
                <a:schemeClr val="dk1"/>
              </a:buClr>
              <a:buSzPts val="1400"/>
              <a:buChar char="•"/>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single col text">
  <p:cSld name="Heading w/single col text">
    <p:spTree>
      <p:nvGrpSpPr>
        <p:cNvPr id="234" name="Shape 234"/>
        <p:cNvGrpSpPr/>
        <p:nvPr/>
      </p:nvGrpSpPr>
      <p:grpSpPr>
        <a:xfrm>
          <a:off x="0" y="0"/>
          <a:ext cx="0" cy="0"/>
          <a:chOff x="0" y="0"/>
          <a:chExt cx="0" cy="0"/>
        </a:xfrm>
      </p:grpSpPr>
      <p:sp>
        <p:nvSpPr>
          <p:cNvPr id="235" name="Google Shape;235;p29"/>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Autofit/>
          </a:bodyPr>
          <a:lstStyle>
            <a:lvl1pPr indent="-228600" lvl="0" marL="457200" rtl="0" algn="l">
              <a:lnSpc>
                <a:spcPct val="100000"/>
              </a:lnSpc>
              <a:spcBef>
                <a:spcPts val="0"/>
              </a:spcBef>
              <a:spcAft>
                <a:spcPts val="0"/>
              </a:spcAft>
              <a:buSzPts val="1100"/>
              <a:buNone/>
              <a:defRPr b="1" i="0" sz="1200" cap="none">
                <a:solidFill>
                  <a:schemeClr val="lt1"/>
                </a:solidFill>
              </a:defRPr>
            </a:lvl1pPr>
            <a:lvl2pPr indent="-228600" lvl="1" marL="914400" rtl="0" algn="l">
              <a:lnSpc>
                <a:spcPct val="100000"/>
              </a:lnSpc>
              <a:spcBef>
                <a:spcPts val="300"/>
              </a:spcBef>
              <a:spcAft>
                <a:spcPts val="0"/>
              </a:spcAft>
              <a:buSzPts val="1100"/>
              <a:buNone/>
              <a:defRPr/>
            </a:lvl2pPr>
            <a:lvl3pPr indent="-228600" lvl="2" marL="1371600" rtl="0" algn="l">
              <a:lnSpc>
                <a:spcPct val="100000"/>
              </a:lnSpc>
              <a:spcBef>
                <a:spcPts val="300"/>
              </a:spcBef>
              <a:spcAft>
                <a:spcPts val="0"/>
              </a:spcAft>
              <a:buSzPts val="1100"/>
              <a:buNone/>
              <a:defRPr/>
            </a:lvl3pPr>
            <a:lvl4pPr indent="-228600" lvl="3" marL="1828800" rtl="0" algn="l">
              <a:lnSpc>
                <a:spcPct val="100000"/>
              </a:lnSpc>
              <a:spcBef>
                <a:spcPts val="300"/>
              </a:spcBef>
              <a:spcAft>
                <a:spcPts val="0"/>
              </a:spcAft>
              <a:buSzPts val="1100"/>
              <a:buNone/>
              <a:defRPr/>
            </a:lvl4pPr>
            <a:lvl5pPr indent="-228600" lvl="4" marL="2286000" rtl="0" algn="l">
              <a:lnSpc>
                <a:spcPct val="100000"/>
              </a:lnSpc>
              <a:spcBef>
                <a:spcPts val="300"/>
              </a:spcBef>
              <a:spcAft>
                <a:spcPts val="0"/>
              </a:spcAft>
              <a:buSzPts val="1100"/>
              <a:buNone/>
              <a:defRPr/>
            </a:lvl5pPr>
            <a:lvl6pPr indent="-317500" lvl="5" marL="2743200" rtl="0" algn="l">
              <a:lnSpc>
                <a:spcPct val="100000"/>
              </a:lnSpc>
              <a:spcBef>
                <a:spcPts val="300"/>
              </a:spcBef>
              <a:spcAft>
                <a:spcPts val="0"/>
              </a:spcAft>
              <a:buClr>
                <a:schemeClr val="dk1"/>
              </a:buClr>
              <a:buSzPts val="1400"/>
              <a:buChar char="•"/>
              <a:defRPr/>
            </a:lvl6pPr>
            <a:lvl7pPr indent="-317500" lvl="6" marL="3200400" rtl="0" algn="l">
              <a:lnSpc>
                <a:spcPct val="100000"/>
              </a:lnSpc>
              <a:spcBef>
                <a:spcPts val="300"/>
              </a:spcBef>
              <a:spcAft>
                <a:spcPts val="0"/>
              </a:spcAft>
              <a:buClr>
                <a:schemeClr val="dk1"/>
              </a:buClr>
              <a:buSzPts val="1400"/>
              <a:buChar char="•"/>
              <a:defRPr/>
            </a:lvl7pPr>
            <a:lvl8pPr indent="-317500" lvl="7" marL="3657600" rtl="0" algn="l">
              <a:lnSpc>
                <a:spcPct val="100000"/>
              </a:lnSpc>
              <a:spcBef>
                <a:spcPts val="300"/>
              </a:spcBef>
              <a:spcAft>
                <a:spcPts val="0"/>
              </a:spcAft>
              <a:buClr>
                <a:schemeClr val="dk1"/>
              </a:buClr>
              <a:buSzPts val="1400"/>
              <a:buChar char="•"/>
              <a:defRPr/>
            </a:lvl8pPr>
            <a:lvl9pPr indent="-317500" lvl="8" marL="4114800" rtl="0" algn="l">
              <a:lnSpc>
                <a:spcPct val="100000"/>
              </a:lnSpc>
              <a:spcBef>
                <a:spcPts val="300"/>
              </a:spcBef>
              <a:spcAft>
                <a:spcPts val="0"/>
              </a:spcAft>
              <a:buClr>
                <a:schemeClr val="dk1"/>
              </a:buClr>
              <a:buSzPts val="1400"/>
              <a:buChar char="•"/>
              <a:defRPr/>
            </a:lvl9pPr>
          </a:lstStyle>
          <a:p/>
        </p:txBody>
      </p:sp>
      <p:sp>
        <p:nvSpPr>
          <p:cNvPr id="236" name="Google Shape;236;p29"/>
          <p:cNvSpPr txBox="1"/>
          <p:nvPr>
            <p:ph idx="2" type="body"/>
          </p:nvPr>
        </p:nvSpPr>
        <p:spPr>
          <a:xfrm>
            <a:off x="304800" y="1066800"/>
            <a:ext cx="8077200" cy="5029200"/>
          </a:xfrm>
          <a:prstGeom prst="rect">
            <a:avLst/>
          </a:prstGeom>
          <a:noFill/>
          <a:ln>
            <a:noFill/>
          </a:ln>
        </p:spPr>
        <p:txBody>
          <a:bodyPr anchorCtr="0" anchor="t" bIns="34275" lIns="68575" spcFirstLastPara="1" rIns="68575" wrap="square" tIns="34275">
            <a:noAutofit/>
          </a:bodyPr>
          <a:lstStyle>
            <a:lvl1pPr indent="-228600" lvl="0" marL="457200" rtl="0" algn="l">
              <a:lnSpc>
                <a:spcPct val="100000"/>
              </a:lnSpc>
              <a:spcBef>
                <a:spcPts val="300"/>
              </a:spcBef>
              <a:spcAft>
                <a:spcPts val="0"/>
              </a:spcAft>
              <a:buSzPts val="1100"/>
              <a:buNone/>
              <a:defRPr/>
            </a:lvl1pPr>
            <a:lvl2pPr indent="-228600" lvl="1" marL="914400" rtl="0" algn="l">
              <a:lnSpc>
                <a:spcPct val="100000"/>
              </a:lnSpc>
              <a:spcBef>
                <a:spcPts val="300"/>
              </a:spcBef>
              <a:spcAft>
                <a:spcPts val="0"/>
              </a:spcAft>
              <a:buSzPts val="1100"/>
              <a:buNone/>
              <a:defRPr/>
            </a:lvl2pPr>
            <a:lvl3pPr indent="-228600" lvl="2" marL="1371600" rtl="0" algn="l">
              <a:lnSpc>
                <a:spcPct val="100000"/>
              </a:lnSpc>
              <a:spcBef>
                <a:spcPts val="300"/>
              </a:spcBef>
              <a:spcAft>
                <a:spcPts val="0"/>
              </a:spcAft>
              <a:buSzPts val="1100"/>
              <a:buNone/>
              <a:defRPr/>
            </a:lvl3pPr>
            <a:lvl4pPr indent="-228600" lvl="3" marL="1828800" rtl="0" algn="l">
              <a:lnSpc>
                <a:spcPct val="100000"/>
              </a:lnSpc>
              <a:spcBef>
                <a:spcPts val="300"/>
              </a:spcBef>
              <a:spcAft>
                <a:spcPts val="0"/>
              </a:spcAft>
              <a:buSzPts val="1100"/>
              <a:buNone/>
              <a:defRPr/>
            </a:lvl4pPr>
            <a:lvl5pPr indent="-228600" lvl="4" marL="2286000" rtl="0" algn="l">
              <a:lnSpc>
                <a:spcPct val="100000"/>
              </a:lnSpc>
              <a:spcBef>
                <a:spcPts val="300"/>
              </a:spcBef>
              <a:spcAft>
                <a:spcPts val="0"/>
              </a:spcAft>
              <a:buSzPts val="1100"/>
              <a:buNone/>
              <a:defRPr/>
            </a:lvl5pPr>
            <a:lvl6pPr indent="-317500" lvl="5" marL="2743200" rtl="0" algn="l">
              <a:lnSpc>
                <a:spcPct val="100000"/>
              </a:lnSpc>
              <a:spcBef>
                <a:spcPts val="300"/>
              </a:spcBef>
              <a:spcAft>
                <a:spcPts val="0"/>
              </a:spcAft>
              <a:buClr>
                <a:schemeClr val="dk1"/>
              </a:buClr>
              <a:buSzPts val="1400"/>
              <a:buChar char="•"/>
              <a:defRPr/>
            </a:lvl6pPr>
            <a:lvl7pPr indent="-317500" lvl="6" marL="3200400" rtl="0" algn="l">
              <a:lnSpc>
                <a:spcPct val="100000"/>
              </a:lnSpc>
              <a:spcBef>
                <a:spcPts val="300"/>
              </a:spcBef>
              <a:spcAft>
                <a:spcPts val="0"/>
              </a:spcAft>
              <a:buClr>
                <a:schemeClr val="dk1"/>
              </a:buClr>
              <a:buSzPts val="1400"/>
              <a:buChar char="•"/>
              <a:defRPr/>
            </a:lvl7pPr>
            <a:lvl8pPr indent="-317500" lvl="7" marL="3657600" rtl="0" algn="l">
              <a:lnSpc>
                <a:spcPct val="100000"/>
              </a:lnSpc>
              <a:spcBef>
                <a:spcPts val="300"/>
              </a:spcBef>
              <a:spcAft>
                <a:spcPts val="0"/>
              </a:spcAft>
              <a:buClr>
                <a:schemeClr val="dk1"/>
              </a:buClr>
              <a:buSzPts val="1400"/>
              <a:buChar char="•"/>
              <a:defRPr/>
            </a:lvl8pPr>
            <a:lvl9pPr indent="-317500" lvl="8" marL="4114800" rtl="0" algn="l">
              <a:lnSpc>
                <a:spcPct val="100000"/>
              </a:lnSpc>
              <a:spcBef>
                <a:spcPts val="300"/>
              </a:spcBef>
              <a:spcAft>
                <a:spcPts val="0"/>
              </a:spcAft>
              <a:buClr>
                <a:schemeClr val="dk1"/>
              </a:buClr>
              <a:buSzPts val="1400"/>
              <a:buChar char="•"/>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
    <p:spTree>
      <p:nvGrpSpPr>
        <p:cNvPr id="237" name="Shape 237"/>
        <p:cNvGrpSpPr/>
        <p:nvPr/>
      </p:nvGrpSpPr>
      <p:grpSpPr>
        <a:xfrm>
          <a:off x="0" y="0"/>
          <a:ext cx="0" cy="0"/>
          <a:chOff x="0" y="0"/>
          <a:chExt cx="0" cy="0"/>
        </a:xfrm>
      </p:grpSpPr>
      <p:sp>
        <p:nvSpPr>
          <p:cNvPr id="238" name="Google Shape;238;p30"/>
          <p:cNvSpPr txBox="1"/>
          <p:nvPr>
            <p:ph type="title"/>
          </p:nvPr>
        </p:nvSpPr>
        <p:spPr>
          <a:xfrm>
            <a:off x="311700" y="593367"/>
            <a:ext cx="8520600" cy="7635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3000"/>
              <a:buNone/>
              <a:defRPr/>
            </a:lvl1pPr>
            <a:lvl2pPr lvl="1" rtl="0" algn="l">
              <a:lnSpc>
                <a:spcPct val="100000"/>
              </a:lnSpc>
              <a:spcBef>
                <a:spcPts val="0"/>
              </a:spcBef>
              <a:spcAft>
                <a:spcPts val="0"/>
              </a:spcAft>
              <a:buSzPts val="3000"/>
              <a:buNone/>
              <a:defRPr/>
            </a:lvl2pPr>
            <a:lvl3pPr lvl="2" rtl="0" algn="l">
              <a:lnSpc>
                <a:spcPct val="100000"/>
              </a:lnSpc>
              <a:spcBef>
                <a:spcPts val="0"/>
              </a:spcBef>
              <a:spcAft>
                <a:spcPts val="0"/>
              </a:spcAft>
              <a:buSzPts val="3000"/>
              <a:buNone/>
              <a:defRPr/>
            </a:lvl3pPr>
            <a:lvl4pPr lvl="3" rtl="0" algn="l">
              <a:lnSpc>
                <a:spcPct val="100000"/>
              </a:lnSpc>
              <a:spcBef>
                <a:spcPts val="0"/>
              </a:spcBef>
              <a:spcAft>
                <a:spcPts val="0"/>
              </a:spcAft>
              <a:buSzPts val="3000"/>
              <a:buNone/>
              <a:defRPr/>
            </a:lvl4pPr>
            <a:lvl5pPr lvl="4" rtl="0" algn="l">
              <a:lnSpc>
                <a:spcPct val="100000"/>
              </a:lnSpc>
              <a:spcBef>
                <a:spcPts val="0"/>
              </a:spcBef>
              <a:spcAft>
                <a:spcPts val="0"/>
              </a:spcAft>
              <a:buSzPts val="3000"/>
              <a:buNone/>
              <a:defRPr/>
            </a:lvl5pPr>
            <a:lvl6pPr lvl="5" rtl="0" algn="l">
              <a:lnSpc>
                <a:spcPct val="100000"/>
              </a:lnSpc>
              <a:spcBef>
                <a:spcPts val="0"/>
              </a:spcBef>
              <a:spcAft>
                <a:spcPts val="0"/>
              </a:spcAft>
              <a:buSzPts val="3000"/>
              <a:buNone/>
              <a:defRPr/>
            </a:lvl6pPr>
            <a:lvl7pPr lvl="6" rtl="0" algn="l">
              <a:lnSpc>
                <a:spcPct val="100000"/>
              </a:lnSpc>
              <a:spcBef>
                <a:spcPts val="0"/>
              </a:spcBef>
              <a:spcAft>
                <a:spcPts val="0"/>
              </a:spcAft>
              <a:buSzPts val="3000"/>
              <a:buNone/>
              <a:defRPr/>
            </a:lvl7pPr>
            <a:lvl8pPr lvl="7" rtl="0" algn="l">
              <a:lnSpc>
                <a:spcPct val="100000"/>
              </a:lnSpc>
              <a:spcBef>
                <a:spcPts val="0"/>
              </a:spcBef>
              <a:spcAft>
                <a:spcPts val="0"/>
              </a:spcAft>
              <a:buSzPts val="3000"/>
              <a:buNone/>
              <a:defRPr/>
            </a:lvl8pPr>
            <a:lvl9pPr lvl="8" rtl="0" algn="l">
              <a:lnSpc>
                <a:spcPct val="100000"/>
              </a:lnSpc>
              <a:spcBef>
                <a:spcPts val="0"/>
              </a:spcBef>
              <a:spcAft>
                <a:spcPts val="0"/>
              </a:spcAft>
              <a:buSzPts val="3000"/>
              <a:buNone/>
              <a:defRPr/>
            </a:lvl9pPr>
          </a:lstStyle>
          <a:p/>
        </p:txBody>
      </p:sp>
      <p:sp>
        <p:nvSpPr>
          <p:cNvPr id="239" name="Google Shape;239;p30"/>
          <p:cNvSpPr txBox="1"/>
          <p:nvPr>
            <p:ph idx="1" type="body"/>
          </p:nvPr>
        </p:nvSpPr>
        <p:spPr>
          <a:xfrm>
            <a:off x="311700" y="1645400"/>
            <a:ext cx="3999900" cy="44463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304800" lvl="1" marL="914400" rtl="0" algn="l">
              <a:lnSpc>
                <a:spcPct val="115000"/>
              </a:lnSpc>
              <a:spcBef>
                <a:spcPts val="0"/>
              </a:spcBef>
              <a:spcAft>
                <a:spcPts val="0"/>
              </a:spcAft>
              <a:buSzPts val="1200"/>
              <a:buChar char="○"/>
              <a:defRPr sz="1200"/>
            </a:lvl2pPr>
            <a:lvl3pPr indent="-304800" lvl="2" marL="1371600" rtl="0" algn="l">
              <a:lnSpc>
                <a:spcPct val="115000"/>
              </a:lnSpc>
              <a:spcBef>
                <a:spcPts val="0"/>
              </a:spcBef>
              <a:spcAft>
                <a:spcPts val="0"/>
              </a:spcAft>
              <a:buSzPts val="1200"/>
              <a:buChar char="■"/>
              <a:defRPr sz="1200"/>
            </a:lvl3pPr>
            <a:lvl4pPr indent="-304800" lvl="3" marL="1828800" rtl="0" algn="l">
              <a:lnSpc>
                <a:spcPct val="115000"/>
              </a:lnSpc>
              <a:spcBef>
                <a:spcPts val="0"/>
              </a:spcBef>
              <a:spcAft>
                <a:spcPts val="0"/>
              </a:spcAft>
              <a:buSzPts val="1200"/>
              <a:buChar char="●"/>
              <a:defRPr sz="1200"/>
            </a:lvl4pPr>
            <a:lvl5pPr indent="-304800" lvl="4" marL="2286000" rtl="0" algn="l">
              <a:lnSpc>
                <a:spcPct val="115000"/>
              </a:lnSpc>
              <a:spcBef>
                <a:spcPts val="0"/>
              </a:spcBef>
              <a:spcAft>
                <a:spcPts val="0"/>
              </a:spcAft>
              <a:buSzPts val="1200"/>
              <a:buChar char="○"/>
              <a:defRPr sz="1200"/>
            </a:lvl5pPr>
            <a:lvl6pPr indent="-304800" lvl="5" marL="2743200" rtl="0" algn="l">
              <a:lnSpc>
                <a:spcPct val="115000"/>
              </a:lnSpc>
              <a:spcBef>
                <a:spcPts val="0"/>
              </a:spcBef>
              <a:spcAft>
                <a:spcPts val="0"/>
              </a:spcAft>
              <a:buSzPts val="1200"/>
              <a:buChar char="■"/>
              <a:defRPr sz="1200"/>
            </a:lvl6pPr>
            <a:lvl7pPr indent="-304800" lvl="6" marL="3200400" rtl="0" algn="l">
              <a:lnSpc>
                <a:spcPct val="115000"/>
              </a:lnSpc>
              <a:spcBef>
                <a:spcPts val="0"/>
              </a:spcBef>
              <a:spcAft>
                <a:spcPts val="0"/>
              </a:spcAft>
              <a:buSzPts val="1200"/>
              <a:buChar char="●"/>
              <a:defRPr sz="1200"/>
            </a:lvl7pPr>
            <a:lvl8pPr indent="-304800" lvl="7" marL="3657600" rtl="0" algn="l">
              <a:lnSpc>
                <a:spcPct val="115000"/>
              </a:lnSpc>
              <a:spcBef>
                <a:spcPts val="0"/>
              </a:spcBef>
              <a:spcAft>
                <a:spcPts val="0"/>
              </a:spcAft>
              <a:buSzPts val="1200"/>
              <a:buChar char="○"/>
              <a:defRPr sz="1200"/>
            </a:lvl8pPr>
            <a:lvl9pPr indent="-304800" lvl="8" marL="4114800" rtl="0" algn="l">
              <a:lnSpc>
                <a:spcPct val="115000"/>
              </a:lnSpc>
              <a:spcBef>
                <a:spcPts val="0"/>
              </a:spcBef>
              <a:spcAft>
                <a:spcPts val="0"/>
              </a:spcAft>
              <a:buSzPts val="1200"/>
              <a:buChar char="■"/>
              <a:defRPr sz="1200"/>
            </a:lvl9pPr>
          </a:lstStyle>
          <a:p/>
        </p:txBody>
      </p:sp>
      <p:sp>
        <p:nvSpPr>
          <p:cNvPr id="240" name="Google Shape;240;p30"/>
          <p:cNvSpPr txBox="1"/>
          <p:nvPr>
            <p:ph idx="2" type="body"/>
          </p:nvPr>
        </p:nvSpPr>
        <p:spPr>
          <a:xfrm>
            <a:off x="4832400" y="1645400"/>
            <a:ext cx="3999900" cy="44463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304800" lvl="1" marL="914400" rtl="0" algn="l">
              <a:lnSpc>
                <a:spcPct val="115000"/>
              </a:lnSpc>
              <a:spcBef>
                <a:spcPts val="0"/>
              </a:spcBef>
              <a:spcAft>
                <a:spcPts val="0"/>
              </a:spcAft>
              <a:buSzPts val="1200"/>
              <a:buChar char="○"/>
              <a:defRPr sz="1200"/>
            </a:lvl2pPr>
            <a:lvl3pPr indent="-304800" lvl="2" marL="1371600" rtl="0" algn="l">
              <a:lnSpc>
                <a:spcPct val="115000"/>
              </a:lnSpc>
              <a:spcBef>
                <a:spcPts val="0"/>
              </a:spcBef>
              <a:spcAft>
                <a:spcPts val="0"/>
              </a:spcAft>
              <a:buSzPts val="1200"/>
              <a:buChar char="■"/>
              <a:defRPr sz="1200"/>
            </a:lvl3pPr>
            <a:lvl4pPr indent="-304800" lvl="3" marL="1828800" rtl="0" algn="l">
              <a:lnSpc>
                <a:spcPct val="115000"/>
              </a:lnSpc>
              <a:spcBef>
                <a:spcPts val="0"/>
              </a:spcBef>
              <a:spcAft>
                <a:spcPts val="0"/>
              </a:spcAft>
              <a:buSzPts val="1200"/>
              <a:buChar char="●"/>
              <a:defRPr sz="1200"/>
            </a:lvl4pPr>
            <a:lvl5pPr indent="-304800" lvl="4" marL="2286000" rtl="0" algn="l">
              <a:lnSpc>
                <a:spcPct val="115000"/>
              </a:lnSpc>
              <a:spcBef>
                <a:spcPts val="0"/>
              </a:spcBef>
              <a:spcAft>
                <a:spcPts val="0"/>
              </a:spcAft>
              <a:buSzPts val="1200"/>
              <a:buChar char="○"/>
              <a:defRPr sz="1200"/>
            </a:lvl5pPr>
            <a:lvl6pPr indent="-304800" lvl="5" marL="2743200" rtl="0" algn="l">
              <a:lnSpc>
                <a:spcPct val="115000"/>
              </a:lnSpc>
              <a:spcBef>
                <a:spcPts val="0"/>
              </a:spcBef>
              <a:spcAft>
                <a:spcPts val="0"/>
              </a:spcAft>
              <a:buSzPts val="1200"/>
              <a:buChar char="■"/>
              <a:defRPr sz="1200"/>
            </a:lvl6pPr>
            <a:lvl7pPr indent="-304800" lvl="6" marL="3200400" rtl="0" algn="l">
              <a:lnSpc>
                <a:spcPct val="115000"/>
              </a:lnSpc>
              <a:spcBef>
                <a:spcPts val="0"/>
              </a:spcBef>
              <a:spcAft>
                <a:spcPts val="0"/>
              </a:spcAft>
              <a:buSzPts val="1200"/>
              <a:buChar char="●"/>
              <a:defRPr sz="1200"/>
            </a:lvl7pPr>
            <a:lvl8pPr indent="-304800" lvl="7" marL="3657600" rtl="0" algn="l">
              <a:lnSpc>
                <a:spcPct val="115000"/>
              </a:lnSpc>
              <a:spcBef>
                <a:spcPts val="0"/>
              </a:spcBef>
              <a:spcAft>
                <a:spcPts val="0"/>
              </a:spcAft>
              <a:buSzPts val="1200"/>
              <a:buChar char="○"/>
              <a:defRPr sz="1200"/>
            </a:lvl8pPr>
            <a:lvl9pPr indent="-304800" lvl="8" marL="4114800" rtl="0" algn="l">
              <a:lnSpc>
                <a:spcPct val="115000"/>
              </a:lnSpc>
              <a:spcBef>
                <a:spcPts val="0"/>
              </a:spcBef>
              <a:spcAft>
                <a:spcPts val="0"/>
              </a:spcAft>
              <a:buSzPts val="1200"/>
              <a:buChar char="■"/>
              <a:defRPr sz="1200"/>
            </a:lvl9pPr>
          </a:lstStyle>
          <a:p/>
        </p:txBody>
      </p:sp>
      <p:sp>
        <p:nvSpPr>
          <p:cNvPr id="241" name="Google Shape;241;p30"/>
          <p:cNvSpPr txBox="1"/>
          <p:nvPr>
            <p:ph idx="12" type="sldNum"/>
          </p:nvPr>
        </p:nvSpPr>
        <p:spPr>
          <a:xfrm>
            <a:off x="8497999" y="6251679"/>
            <a:ext cx="548700" cy="524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2" name="Shape 22"/>
        <p:cNvGrpSpPr/>
        <p:nvPr/>
      </p:nvGrpSpPr>
      <p:grpSpPr>
        <a:xfrm>
          <a:off x="0" y="0"/>
          <a:ext cx="0" cy="0"/>
          <a:chOff x="0" y="0"/>
          <a:chExt cx="0" cy="0"/>
        </a:xfrm>
      </p:grpSpPr>
      <p:sp>
        <p:nvSpPr>
          <p:cNvPr id="23" name="Google Shape;23;p4"/>
          <p:cNvSpPr/>
          <p:nvPr/>
        </p:nvSpPr>
        <p:spPr>
          <a:xfrm>
            <a:off x="495250" y="596000"/>
            <a:ext cx="4896051"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24" name="Google Shape;24;p4"/>
          <p:cNvSpPr txBox="1"/>
          <p:nvPr>
            <p:ph type="title"/>
          </p:nvPr>
        </p:nvSpPr>
        <p:spPr>
          <a:xfrm>
            <a:off x="720000" y="593367"/>
            <a:ext cx="4214100" cy="763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 name="Google Shape;25;p4"/>
          <p:cNvSpPr txBox="1"/>
          <p:nvPr>
            <p:ph idx="1" type="body"/>
          </p:nvPr>
        </p:nvSpPr>
        <p:spPr>
          <a:xfrm>
            <a:off x="720000" y="1739900"/>
            <a:ext cx="7704000" cy="4398000"/>
          </a:xfrm>
          <a:prstGeom prst="rect">
            <a:avLst/>
          </a:prstGeom>
        </p:spPr>
        <p:txBody>
          <a:bodyPr anchorCtr="0" anchor="b" bIns="91425" lIns="91425" spcFirstLastPara="1" rIns="91425" wrap="square" tIns="91425">
            <a:noAutofit/>
          </a:bodyPr>
          <a:lstStyle>
            <a:lvl1pPr indent="-317500" lvl="0" marL="457200" rtl="0">
              <a:spcBef>
                <a:spcPts val="0"/>
              </a:spcBef>
              <a:spcAft>
                <a:spcPts val="0"/>
              </a:spcAft>
              <a:buSzPts val="1400"/>
              <a:buAutoNum type="arabicPeriod"/>
              <a:defRPr sz="1200"/>
            </a:lvl1pPr>
            <a:lvl2pPr indent="-317500" lvl="1" marL="914400" rtl="0">
              <a:spcBef>
                <a:spcPts val="1600"/>
              </a:spcBef>
              <a:spcAft>
                <a:spcPts val="0"/>
              </a:spcAft>
              <a:buSzPts val="1400"/>
              <a:buAutoNum type="alphaLcPeriod"/>
              <a:defRPr/>
            </a:lvl2pPr>
            <a:lvl3pPr indent="-317500" lvl="2" marL="1371600" rtl="0">
              <a:spcBef>
                <a:spcPts val="1600"/>
              </a:spcBef>
              <a:spcAft>
                <a:spcPts val="0"/>
              </a:spcAft>
              <a:buSzPts val="1400"/>
              <a:buAutoNum type="romanLcPeriod"/>
              <a:defRPr/>
            </a:lvl3pPr>
            <a:lvl4pPr indent="-317500" lvl="3" marL="1828800" rtl="0">
              <a:spcBef>
                <a:spcPts val="1600"/>
              </a:spcBef>
              <a:spcAft>
                <a:spcPts val="0"/>
              </a:spcAft>
              <a:buSzPts val="1400"/>
              <a:buAutoNum type="arabicPeriod"/>
              <a:defRPr/>
            </a:lvl4pPr>
            <a:lvl5pPr indent="-317500" lvl="4" marL="2286000" rtl="0">
              <a:spcBef>
                <a:spcPts val="1600"/>
              </a:spcBef>
              <a:spcAft>
                <a:spcPts val="0"/>
              </a:spcAft>
              <a:buSzPts val="1400"/>
              <a:buAutoNum type="alphaLcPeriod"/>
              <a:defRPr/>
            </a:lvl5pPr>
            <a:lvl6pPr indent="-317500" lvl="5" marL="2743200" rtl="0">
              <a:spcBef>
                <a:spcPts val="1600"/>
              </a:spcBef>
              <a:spcAft>
                <a:spcPts val="0"/>
              </a:spcAft>
              <a:buSzPts val="1400"/>
              <a:buAutoNum type="romanLcPeriod"/>
              <a:defRPr/>
            </a:lvl6pPr>
            <a:lvl7pPr indent="-317500" lvl="6" marL="3200400" rtl="0">
              <a:spcBef>
                <a:spcPts val="1600"/>
              </a:spcBef>
              <a:spcAft>
                <a:spcPts val="0"/>
              </a:spcAft>
              <a:buSzPts val="1400"/>
              <a:buAutoNum type="arabicPeriod"/>
              <a:defRPr/>
            </a:lvl7pPr>
            <a:lvl8pPr indent="-317500" lvl="7" marL="3657600" rtl="0">
              <a:spcBef>
                <a:spcPts val="1600"/>
              </a:spcBef>
              <a:spcAft>
                <a:spcPts val="0"/>
              </a:spcAft>
              <a:buSzPts val="1400"/>
              <a:buAutoNum type="alphaLcPeriod"/>
              <a:defRPr/>
            </a:lvl8pPr>
            <a:lvl9pPr indent="-317500" lvl="8" marL="4114800" rtl="0">
              <a:spcBef>
                <a:spcPts val="1600"/>
              </a:spcBef>
              <a:spcAft>
                <a:spcPts val="1600"/>
              </a:spcAft>
              <a:buSzPts val="1400"/>
              <a:buAutoNum type="romanLcPeriod"/>
              <a:defRPr/>
            </a:lvl9pPr>
          </a:lstStyle>
          <a:p/>
        </p:txBody>
      </p:sp>
      <p:sp>
        <p:nvSpPr>
          <p:cNvPr id="26" name="Google Shape;26;p4"/>
          <p:cNvSpPr/>
          <p:nvPr/>
        </p:nvSpPr>
        <p:spPr>
          <a:xfrm rot="-8544241">
            <a:off x="8064731" y="-466660"/>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4"/>
          <p:cNvSpPr/>
          <p:nvPr/>
        </p:nvSpPr>
        <p:spPr>
          <a:xfrm>
            <a:off x="7776300" y="63500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rot="-1291945">
            <a:off x="8600512" y="159121"/>
            <a:ext cx="344116" cy="378338"/>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rot="5400000">
            <a:off x="-371273" y="4676400"/>
            <a:ext cx="737700" cy="5532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TWO_COLUMNS_2">
    <p:spTree>
      <p:nvGrpSpPr>
        <p:cNvPr id="242" name="Shape 242"/>
        <p:cNvGrpSpPr/>
        <p:nvPr/>
      </p:nvGrpSpPr>
      <p:grpSpPr>
        <a:xfrm>
          <a:off x="0" y="0"/>
          <a:ext cx="0" cy="0"/>
          <a:chOff x="0" y="0"/>
          <a:chExt cx="0" cy="0"/>
        </a:xfrm>
      </p:grpSpPr>
      <p:sp>
        <p:nvSpPr>
          <p:cNvPr id="243" name="Google Shape;243;p31"/>
          <p:cNvSpPr txBox="1"/>
          <p:nvPr>
            <p:ph type="title"/>
          </p:nvPr>
        </p:nvSpPr>
        <p:spPr>
          <a:xfrm>
            <a:off x="311700" y="593367"/>
            <a:ext cx="8520600" cy="763500"/>
          </a:xfrm>
          <a:prstGeom prst="rect">
            <a:avLst/>
          </a:prstGeom>
          <a:noFill/>
          <a:ln>
            <a:noFill/>
          </a:ln>
        </p:spPr>
        <p:txBody>
          <a:bodyPr anchorCtr="0" anchor="t" bIns="91425" lIns="91425" spcFirstLastPara="1" rIns="91425" wrap="square" tIns="91425">
            <a:normAutofit/>
          </a:bodyPr>
          <a:lstStyle>
            <a:lvl1pPr lvl="0" rtl="0" algn="l">
              <a:lnSpc>
                <a:spcPct val="100000"/>
              </a:lnSpc>
              <a:spcBef>
                <a:spcPts val="0"/>
              </a:spcBef>
              <a:spcAft>
                <a:spcPts val="0"/>
              </a:spcAft>
              <a:buSzPts val="3000"/>
              <a:buNone/>
              <a:defRPr/>
            </a:lvl1pPr>
            <a:lvl2pPr lvl="1" rtl="0" algn="l">
              <a:lnSpc>
                <a:spcPct val="100000"/>
              </a:lnSpc>
              <a:spcBef>
                <a:spcPts val="0"/>
              </a:spcBef>
              <a:spcAft>
                <a:spcPts val="0"/>
              </a:spcAft>
              <a:buSzPts val="3000"/>
              <a:buNone/>
              <a:defRPr/>
            </a:lvl2pPr>
            <a:lvl3pPr lvl="2" rtl="0" algn="l">
              <a:lnSpc>
                <a:spcPct val="100000"/>
              </a:lnSpc>
              <a:spcBef>
                <a:spcPts val="0"/>
              </a:spcBef>
              <a:spcAft>
                <a:spcPts val="0"/>
              </a:spcAft>
              <a:buSzPts val="3000"/>
              <a:buNone/>
              <a:defRPr/>
            </a:lvl3pPr>
            <a:lvl4pPr lvl="3" rtl="0" algn="l">
              <a:lnSpc>
                <a:spcPct val="100000"/>
              </a:lnSpc>
              <a:spcBef>
                <a:spcPts val="0"/>
              </a:spcBef>
              <a:spcAft>
                <a:spcPts val="0"/>
              </a:spcAft>
              <a:buSzPts val="3000"/>
              <a:buNone/>
              <a:defRPr/>
            </a:lvl4pPr>
            <a:lvl5pPr lvl="4" rtl="0" algn="l">
              <a:lnSpc>
                <a:spcPct val="100000"/>
              </a:lnSpc>
              <a:spcBef>
                <a:spcPts val="0"/>
              </a:spcBef>
              <a:spcAft>
                <a:spcPts val="0"/>
              </a:spcAft>
              <a:buSzPts val="3000"/>
              <a:buNone/>
              <a:defRPr/>
            </a:lvl5pPr>
            <a:lvl6pPr lvl="5" rtl="0" algn="l">
              <a:lnSpc>
                <a:spcPct val="100000"/>
              </a:lnSpc>
              <a:spcBef>
                <a:spcPts val="0"/>
              </a:spcBef>
              <a:spcAft>
                <a:spcPts val="0"/>
              </a:spcAft>
              <a:buSzPts val="3000"/>
              <a:buNone/>
              <a:defRPr/>
            </a:lvl6pPr>
            <a:lvl7pPr lvl="6" rtl="0" algn="l">
              <a:lnSpc>
                <a:spcPct val="100000"/>
              </a:lnSpc>
              <a:spcBef>
                <a:spcPts val="0"/>
              </a:spcBef>
              <a:spcAft>
                <a:spcPts val="0"/>
              </a:spcAft>
              <a:buSzPts val="3000"/>
              <a:buNone/>
              <a:defRPr/>
            </a:lvl7pPr>
            <a:lvl8pPr lvl="7" rtl="0" algn="l">
              <a:lnSpc>
                <a:spcPct val="100000"/>
              </a:lnSpc>
              <a:spcBef>
                <a:spcPts val="0"/>
              </a:spcBef>
              <a:spcAft>
                <a:spcPts val="0"/>
              </a:spcAft>
              <a:buSzPts val="3000"/>
              <a:buNone/>
              <a:defRPr/>
            </a:lvl8pPr>
            <a:lvl9pPr lvl="8" rtl="0" algn="l">
              <a:lnSpc>
                <a:spcPct val="100000"/>
              </a:lnSpc>
              <a:spcBef>
                <a:spcPts val="0"/>
              </a:spcBef>
              <a:spcAft>
                <a:spcPts val="0"/>
              </a:spcAft>
              <a:buSzPts val="3000"/>
              <a:buNone/>
              <a:defRPr/>
            </a:lvl9pPr>
          </a:lstStyle>
          <a:p/>
        </p:txBody>
      </p:sp>
      <p:sp>
        <p:nvSpPr>
          <p:cNvPr id="244" name="Google Shape;244;p31"/>
          <p:cNvSpPr txBox="1"/>
          <p:nvPr>
            <p:ph idx="1" type="body"/>
          </p:nvPr>
        </p:nvSpPr>
        <p:spPr>
          <a:xfrm>
            <a:off x="311700" y="1645400"/>
            <a:ext cx="3999900" cy="44463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304800" lvl="1" marL="914400" rtl="0" algn="l">
              <a:lnSpc>
                <a:spcPct val="115000"/>
              </a:lnSpc>
              <a:spcBef>
                <a:spcPts val="0"/>
              </a:spcBef>
              <a:spcAft>
                <a:spcPts val="0"/>
              </a:spcAft>
              <a:buSzPts val="1200"/>
              <a:buChar char="○"/>
              <a:defRPr sz="1200"/>
            </a:lvl2pPr>
            <a:lvl3pPr indent="-304800" lvl="2" marL="1371600" rtl="0" algn="l">
              <a:lnSpc>
                <a:spcPct val="115000"/>
              </a:lnSpc>
              <a:spcBef>
                <a:spcPts val="0"/>
              </a:spcBef>
              <a:spcAft>
                <a:spcPts val="0"/>
              </a:spcAft>
              <a:buSzPts val="1200"/>
              <a:buChar char="■"/>
              <a:defRPr sz="1200"/>
            </a:lvl3pPr>
            <a:lvl4pPr indent="-304800" lvl="3" marL="1828800" rtl="0" algn="l">
              <a:lnSpc>
                <a:spcPct val="115000"/>
              </a:lnSpc>
              <a:spcBef>
                <a:spcPts val="0"/>
              </a:spcBef>
              <a:spcAft>
                <a:spcPts val="0"/>
              </a:spcAft>
              <a:buSzPts val="1200"/>
              <a:buChar char="●"/>
              <a:defRPr sz="1200"/>
            </a:lvl4pPr>
            <a:lvl5pPr indent="-304800" lvl="4" marL="2286000" rtl="0" algn="l">
              <a:lnSpc>
                <a:spcPct val="115000"/>
              </a:lnSpc>
              <a:spcBef>
                <a:spcPts val="0"/>
              </a:spcBef>
              <a:spcAft>
                <a:spcPts val="0"/>
              </a:spcAft>
              <a:buSzPts val="1200"/>
              <a:buChar char="○"/>
              <a:defRPr sz="1200"/>
            </a:lvl5pPr>
            <a:lvl6pPr indent="-304800" lvl="5" marL="2743200" rtl="0" algn="l">
              <a:lnSpc>
                <a:spcPct val="115000"/>
              </a:lnSpc>
              <a:spcBef>
                <a:spcPts val="0"/>
              </a:spcBef>
              <a:spcAft>
                <a:spcPts val="0"/>
              </a:spcAft>
              <a:buSzPts val="1200"/>
              <a:buChar char="■"/>
              <a:defRPr sz="1200"/>
            </a:lvl6pPr>
            <a:lvl7pPr indent="-304800" lvl="6" marL="3200400" rtl="0" algn="l">
              <a:lnSpc>
                <a:spcPct val="115000"/>
              </a:lnSpc>
              <a:spcBef>
                <a:spcPts val="0"/>
              </a:spcBef>
              <a:spcAft>
                <a:spcPts val="0"/>
              </a:spcAft>
              <a:buSzPts val="1200"/>
              <a:buChar char="●"/>
              <a:defRPr sz="1200"/>
            </a:lvl7pPr>
            <a:lvl8pPr indent="-304800" lvl="7" marL="3657600" rtl="0" algn="l">
              <a:lnSpc>
                <a:spcPct val="115000"/>
              </a:lnSpc>
              <a:spcBef>
                <a:spcPts val="0"/>
              </a:spcBef>
              <a:spcAft>
                <a:spcPts val="0"/>
              </a:spcAft>
              <a:buSzPts val="1200"/>
              <a:buChar char="○"/>
              <a:defRPr sz="1200"/>
            </a:lvl8pPr>
            <a:lvl9pPr indent="-304800" lvl="8" marL="4114800" rtl="0" algn="l">
              <a:lnSpc>
                <a:spcPct val="115000"/>
              </a:lnSpc>
              <a:spcBef>
                <a:spcPts val="0"/>
              </a:spcBef>
              <a:spcAft>
                <a:spcPts val="0"/>
              </a:spcAft>
              <a:buSzPts val="1200"/>
              <a:buChar char="■"/>
              <a:defRPr sz="1200"/>
            </a:lvl9pPr>
          </a:lstStyle>
          <a:p/>
        </p:txBody>
      </p:sp>
      <p:sp>
        <p:nvSpPr>
          <p:cNvPr id="245" name="Google Shape;245;p31"/>
          <p:cNvSpPr txBox="1"/>
          <p:nvPr>
            <p:ph idx="2" type="body"/>
          </p:nvPr>
        </p:nvSpPr>
        <p:spPr>
          <a:xfrm>
            <a:off x="4832400" y="1645400"/>
            <a:ext cx="3999900" cy="4446300"/>
          </a:xfrm>
          <a:prstGeom prst="rect">
            <a:avLst/>
          </a:prstGeom>
          <a:noFill/>
          <a:ln>
            <a:noFill/>
          </a:ln>
        </p:spPr>
        <p:txBody>
          <a:bodyPr anchorCtr="0" anchor="t" bIns="91425" lIns="91425" spcFirstLastPara="1" rIns="91425" wrap="square" tIns="91425">
            <a:normAutofit/>
          </a:bodyPr>
          <a:lstStyle>
            <a:lvl1pPr indent="-317500" lvl="0" marL="457200" rtl="0" algn="l">
              <a:lnSpc>
                <a:spcPct val="115000"/>
              </a:lnSpc>
              <a:spcBef>
                <a:spcPts val="0"/>
              </a:spcBef>
              <a:spcAft>
                <a:spcPts val="0"/>
              </a:spcAft>
              <a:buSzPts val="1400"/>
              <a:buChar char="●"/>
              <a:defRPr sz="1400"/>
            </a:lvl1pPr>
            <a:lvl2pPr indent="-304800" lvl="1" marL="914400" rtl="0" algn="l">
              <a:lnSpc>
                <a:spcPct val="115000"/>
              </a:lnSpc>
              <a:spcBef>
                <a:spcPts val="0"/>
              </a:spcBef>
              <a:spcAft>
                <a:spcPts val="0"/>
              </a:spcAft>
              <a:buSzPts val="1200"/>
              <a:buChar char="○"/>
              <a:defRPr sz="1200"/>
            </a:lvl2pPr>
            <a:lvl3pPr indent="-304800" lvl="2" marL="1371600" rtl="0" algn="l">
              <a:lnSpc>
                <a:spcPct val="115000"/>
              </a:lnSpc>
              <a:spcBef>
                <a:spcPts val="0"/>
              </a:spcBef>
              <a:spcAft>
                <a:spcPts val="0"/>
              </a:spcAft>
              <a:buSzPts val="1200"/>
              <a:buChar char="■"/>
              <a:defRPr sz="1200"/>
            </a:lvl3pPr>
            <a:lvl4pPr indent="-304800" lvl="3" marL="1828800" rtl="0" algn="l">
              <a:lnSpc>
                <a:spcPct val="115000"/>
              </a:lnSpc>
              <a:spcBef>
                <a:spcPts val="0"/>
              </a:spcBef>
              <a:spcAft>
                <a:spcPts val="0"/>
              </a:spcAft>
              <a:buSzPts val="1200"/>
              <a:buChar char="●"/>
              <a:defRPr sz="1200"/>
            </a:lvl4pPr>
            <a:lvl5pPr indent="-304800" lvl="4" marL="2286000" rtl="0" algn="l">
              <a:lnSpc>
                <a:spcPct val="115000"/>
              </a:lnSpc>
              <a:spcBef>
                <a:spcPts val="0"/>
              </a:spcBef>
              <a:spcAft>
                <a:spcPts val="0"/>
              </a:spcAft>
              <a:buSzPts val="1200"/>
              <a:buChar char="○"/>
              <a:defRPr sz="1200"/>
            </a:lvl5pPr>
            <a:lvl6pPr indent="-304800" lvl="5" marL="2743200" rtl="0" algn="l">
              <a:lnSpc>
                <a:spcPct val="115000"/>
              </a:lnSpc>
              <a:spcBef>
                <a:spcPts val="0"/>
              </a:spcBef>
              <a:spcAft>
                <a:spcPts val="0"/>
              </a:spcAft>
              <a:buSzPts val="1200"/>
              <a:buChar char="■"/>
              <a:defRPr sz="1200"/>
            </a:lvl6pPr>
            <a:lvl7pPr indent="-304800" lvl="6" marL="3200400" rtl="0" algn="l">
              <a:lnSpc>
                <a:spcPct val="115000"/>
              </a:lnSpc>
              <a:spcBef>
                <a:spcPts val="0"/>
              </a:spcBef>
              <a:spcAft>
                <a:spcPts val="0"/>
              </a:spcAft>
              <a:buSzPts val="1200"/>
              <a:buChar char="●"/>
              <a:defRPr sz="1200"/>
            </a:lvl7pPr>
            <a:lvl8pPr indent="-304800" lvl="7" marL="3657600" rtl="0" algn="l">
              <a:lnSpc>
                <a:spcPct val="115000"/>
              </a:lnSpc>
              <a:spcBef>
                <a:spcPts val="0"/>
              </a:spcBef>
              <a:spcAft>
                <a:spcPts val="0"/>
              </a:spcAft>
              <a:buSzPts val="1200"/>
              <a:buChar char="○"/>
              <a:defRPr sz="1200"/>
            </a:lvl8pPr>
            <a:lvl9pPr indent="-304800" lvl="8" marL="4114800" rtl="0" algn="l">
              <a:lnSpc>
                <a:spcPct val="115000"/>
              </a:lnSpc>
              <a:spcBef>
                <a:spcPts val="0"/>
              </a:spcBef>
              <a:spcAft>
                <a:spcPts val="0"/>
              </a:spcAft>
              <a:buSzPts val="1200"/>
              <a:buChar char="■"/>
              <a:defRPr sz="1200"/>
            </a:lvl9pPr>
          </a:lstStyle>
          <a:p/>
        </p:txBody>
      </p:sp>
      <p:sp>
        <p:nvSpPr>
          <p:cNvPr id="246" name="Google Shape;246;p31"/>
          <p:cNvSpPr txBox="1"/>
          <p:nvPr>
            <p:ph idx="12" type="sldNum"/>
          </p:nvPr>
        </p:nvSpPr>
        <p:spPr>
          <a:xfrm>
            <a:off x="8497999" y="6251679"/>
            <a:ext cx="548700" cy="524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Playfair Display"/>
                <a:ea typeface="Playfair Display"/>
                <a:cs typeface="Playfair Display"/>
                <a:sym typeface="Playfair Display"/>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253" name="Shape 253"/>
        <p:cNvGrpSpPr/>
        <p:nvPr/>
      </p:nvGrpSpPr>
      <p:grpSpPr>
        <a:xfrm>
          <a:off x="0" y="0"/>
          <a:ext cx="0" cy="0"/>
          <a:chOff x="0" y="0"/>
          <a:chExt cx="0" cy="0"/>
        </a:xfrm>
      </p:grpSpPr>
      <p:pic>
        <p:nvPicPr>
          <p:cNvPr descr="5rev.jpg" id="254" name="Google Shape;254;p33"/>
          <p:cNvPicPr preferRelativeResize="0"/>
          <p:nvPr/>
        </p:nvPicPr>
        <p:blipFill rotWithShape="1">
          <a:blip r:embed="rId2">
            <a:alphaModFix/>
          </a:blip>
          <a:srcRect b="0" l="0" r="0" t="0"/>
          <a:stretch/>
        </p:blipFill>
        <p:spPr>
          <a:xfrm>
            <a:off x="0" y="0"/>
            <a:ext cx="6858000" cy="5143500"/>
          </a:xfrm>
          <a:prstGeom prst="rect">
            <a:avLst/>
          </a:prstGeom>
          <a:noFill/>
          <a:ln>
            <a:noFill/>
          </a:ln>
        </p:spPr>
      </p:pic>
      <p:sp>
        <p:nvSpPr>
          <p:cNvPr id="255" name="Google Shape;255;p33"/>
          <p:cNvSpPr txBox="1"/>
          <p:nvPr>
            <p:ph type="title"/>
          </p:nvPr>
        </p:nvSpPr>
        <p:spPr>
          <a:xfrm>
            <a:off x="457200" y="145056"/>
            <a:ext cx="8229600" cy="11433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56" name="Google Shape;256;p33"/>
          <p:cNvSpPr txBox="1"/>
          <p:nvPr>
            <p:ph idx="10" type="dt"/>
          </p:nvPr>
        </p:nvSpPr>
        <p:spPr>
          <a:xfrm>
            <a:off x="457199" y="6293301"/>
            <a:ext cx="15627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sz="1000">
                <a:solidFill>
                  <a:schemeClr val="lt1"/>
                </a:solidFill>
                <a:latin typeface="Merriweather Sans"/>
                <a:ea typeface="Merriweather Sans"/>
                <a:cs typeface="Merriweather Sans"/>
                <a:sym typeface="Merriweather Sans"/>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57" name="Google Shape;257;p33"/>
          <p:cNvSpPr txBox="1"/>
          <p:nvPr>
            <p:ph idx="11" type="ftr"/>
          </p:nvPr>
        </p:nvSpPr>
        <p:spPr>
          <a:xfrm>
            <a:off x="3124200" y="6293301"/>
            <a:ext cx="28956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b="0" i="0" sz="1000">
                <a:solidFill>
                  <a:srgbClr val="FFFFFF"/>
                </a:solidFill>
                <a:latin typeface="Merriweather Sans"/>
                <a:ea typeface="Merriweather Sans"/>
                <a:cs typeface="Merriweather Sans"/>
                <a:sym typeface="Merriweather Sans"/>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pic>
        <p:nvPicPr>
          <p:cNvPr descr="TESOL_horz_notag_WHITE.png" id="258" name="Google Shape;258;p33"/>
          <p:cNvPicPr preferRelativeResize="0"/>
          <p:nvPr/>
        </p:nvPicPr>
        <p:blipFill rotWithShape="1">
          <a:blip r:embed="rId3">
            <a:alphaModFix/>
          </a:blip>
          <a:srcRect b="0" l="0" r="0" t="0"/>
          <a:stretch/>
        </p:blipFill>
        <p:spPr>
          <a:xfrm>
            <a:off x="6667752" y="6263308"/>
            <a:ext cx="1673023" cy="275647"/>
          </a:xfrm>
          <a:prstGeom prst="rect">
            <a:avLst/>
          </a:prstGeom>
          <a:noFill/>
          <a:ln>
            <a:noFill/>
          </a:ln>
        </p:spPr>
      </p:pic>
      <p:sp>
        <p:nvSpPr>
          <p:cNvPr id="259" name="Google Shape;259;p33"/>
          <p:cNvSpPr txBox="1"/>
          <p:nvPr>
            <p:ph idx="1" type="body"/>
          </p:nvPr>
        </p:nvSpPr>
        <p:spPr>
          <a:xfrm>
            <a:off x="457200" y="1411288"/>
            <a:ext cx="7489800" cy="41451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60" name="Shape 260"/>
        <p:cNvGrpSpPr/>
        <p:nvPr/>
      </p:nvGrpSpPr>
      <p:grpSpPr>
        <a:xfrm>
          <a:off x="0" y="0"/>
          <a:ext cx="0" cy="0"/>
          <a:chOff x="0" y="0"/>
          <a:chExt cx="0" cy="0"/>
        </a:xfrm>
      </p:grpSpPr>
      <p:sp>
        <p:nvSpPr>
          <p:cNvPr id="261" name="Google Shape;261;p34"/>
          <p:cNvSpPr txBox="1"/>
          <p:nvPr>
            <p:ph type="ctrTitle"/>
          </p:nvPr>
        </p:nvSpPr>
        <p:spPr>
          <a:xfrm>
            <a:off x="685800" y="1122363"/>
            <a:ext cx="7772400" cy="2387700"/>
          </a:xfrm>
          <a:prstGeom prst="rect">
            <a:avLst/>
          </a:prstGeom>
          <a:noFill/>
          <a:ln>
            <a:noFill/>
          </a:ln>
        </p:spPr>
        <p:txBody>
          <a:bodyPr anchorCtr="0" anchor="b" bIns="45700" lIns="91425" spcFirstLastPara="1" rIns="91425" wrap="square" tIns="45700">
            <a:normAutofit/>
          </a:bodyPr>
          <a:lstStyle>
            <a:lvl1pPr lvl="0" rtl="0" algn="ctr">
              <a:lnSpc>
                <a:spcPct val="90000"/>
              </a:lnSpc>
              <a:spcBef>
                <a:spcPts val="0"/>
              </a:spcBef>
              <a:spcAft>
                <a:spcPts val="0"/>
              </a:spcAft>
              <a:buClr>
                <a:schemeClr val="dk1"/>
              </a:buClr>
              <a:buSzPts val="6000"/>
              <a:buFont typeface="Calibri"/>
              <a:buNone/>
              <a:defRPr sz="60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62" name="Google Shape;262;p34"/>
          <p:cNvSpPr txBox="1"/>
          <p:nvPr>
            <p:ph idx="1" type="subTitle"/>
          </p:nvPr>
        </p:nvSpPr>
        <p:spPr>
          <a:xfrm>
            <a:off x="1143000" y="3602038"/>
            <a:ext cx="6858000" cy="1655700"/>
          </a:xfrm>
          <a:prstGeom prst="rect">
            <a:avLst/>
          </a:prstGeom>
          <a:noFill/>
          <a:ln>
            <a:noFill/>
          </a:ln>
        </p:spPr>
        <p:txBody>
          <a:bodyPr anchorCtr="0" anchor="t" bIns="45700" lIns="91425" spcFirstLastPara="1" rIns="91425" wrap="square" tIns="45700">
            <a:normAutofit/>
          </a:bodyPr>
          <a:lstStyle>
            <a:lvl1pPr lvl="0" rtl="0" algn="ctr">
              <a:lnSpc>
                <a:spcPct val="90000"/>
              </a:lnSpc>
              <a:spcBef>
                <a:spcPts val="1000"/>
              </a:spcBef>
              <a:spcAft>
                <a:spcPts val="0"/>
              </a:spcAft>
              <a:buClr>
                <a:schemeClr val="dk1"/>
              </a:buClr>
              <a:buSzPts val="2400"/>
              <a:buNone/>
              <a:defRPr sz="2400"/>
            </a:lvl1pPr>
            <a:lvl2pPr lvl="1" rtl="0" algn="ctr">
              <a:lnSpc>
                <a:spcPct val="90000"/>
              </a:lnSpc>
              <a:spcBef>
                <a:spcPts val="500"/>
              </a:spcBef>
              <a:spcAft>
                <a:spcPts val="0"/>
              </a:spcAft>
              <a:buClr>
                <a:schemeClr val="dk1"/>
              </a:buClr>
              <a:buSzPts val="2000"/>
              <a:buNone/>
              <a:defRPr sz="2000"/>
            </a:lvl2pPr>
            <a:lvl3pPr lvl="2" rtl="0" algn="ctr">
              <a:lnSpc>
                <a:spcPct val="90000"/>
              </a:lnSpc>
              <a:spcBef>
                <a:spcPts val="500"/>
              </a:spcBef>
              <a:spcAft>
                <a:spcPts val="0"/>
              </a:spcAft>
              <a:buClr>
                <a:schemeClr val="dk1"/>
              </a:buClr>
              <a:buSzPts val="1800"/>
              <a:buNone/>
              <a:defRPr sz="1800"/>
            </a:lvl3pPr>
            <a:lvl4pPr lvl="3" rtl="0" algn="ctr">
              <a:lnSpc>
                <a:spcPct val="90000"/>
              </a:lnSpc>
              <a:spcBef>
                <a:spcPts val="500"/>
              </a:spcBef>
              <a:spcAft>
                <a:spcPts val="0"/>
              </a:spcAft>
              <a:buClr>
                <a:schemeClr val="dk1"/>
              </a:buClr>
              <a:buSzPts val="1600"/>
              <a:buNone/>
              <a:defRPr sz="1600"/>
            </a:lvl4pPr>
            <a:lvl5pPr lvl="4" rtl="0" algn="ctr">
              <a:lnSpc>
                <a:spcPct val="90000"/>
              </a:lnSpc>
              <a:spcBef>
                <a:spcPts val="500"/>
              </a:spcBef>
              <a:spcAft>
                <a:spcPts val="0"/>
              </a:spcAft>
              <a:buClr>
                <a:schemeClr val="dk1"/>
              </a:buClr>
              <a:buSzPts val="1600"/>
              <a:buNone/>
              <a:defRPr sz="1600"/>
            </a:lvl5pPr>
            <a:lvl6pPr lvl="5" rtl="0" algn="ctr">
              <a:lnSpc>
                <a:spcPct val="90000"/>
              </a:lnSpc>
              <a:spcBef>
                <a:spcPts val="500"/>
              </a:spcBef>
              <a:spcAft>
                <a:spcPts val="0"/>
              </a:spcAft>
              <a:buClr>
                <a:schemeClr val="dk1"/>
              </a:buClr>
              <a:buSzPts val="1600"/>
              <a:buNone/>
              <a:defRPr sz="1600"/>
            </a:lvl6pPr>
            <a:lvl7pPr lvl="6" rtl="0" algn="ctr">
              <a:lnSpc>
                <a:spcPct val="90000"/>
              </a:lnSpc>
              <a:spcBef>
                <a:spcPts val="500"/>
              </a:spcBef>
              <a:spcAft>
                <a:spcPts val="0"/>
              </a:spcAft>
              <a:buClr>
                <a:schemeClr val="dk1"/>
              </a:buClr>
              <a:buSzPts val="1600"/>
              <a:buNone/>
              <a:defRPr sz="1600"/>
            </a:lvl7pPr>
            <a:lvl8pPr lvl="7" rtl="0" algn="ctr">
              <a:lnSpc>
                <a:spcPct val="90000"/>
              </a:lnSpc>
              <a:spcBef>
                <a:spcPts val="500"/>
              </a:spcBef>
              <a:spcAft>
                <a:spcPts val="0"/>
              </a:spcAft>
              <a:buClr>
                <a:schemeClr val="dk1"/>
              </a:buClr>
              <a:buSzPts val="1600"/>
              <a:buNone/>
              <a:defRPr sz="1600"/>
            </a:lvl8pPr>
            <a:lvl9pPr lvl="8" rtl="0" algn="ctr">
              <a:lnSpc>
                <a:spcPct val="90000"/>
              </a:lnSpc>
              <a:spcBef>
                <a:spcPts val="500"/>
              </a:spcBef>
              <a:spcAft>
                <a:spcPts val="0"/>
              </a:spcAft>
              <a:buClr>
                <a:schemeClr val="dk1"/>
              </a:buClr>
              <a:buSzPts val="1600"/>
              <a:buNone/>
              <a:defRPr sz="1600"/>
            </a:lvl9pPr>
          </a:lstStyle>
          <a:p/>
        </p:txBody>
      </p:sp>
      <p:sp>
        <p:nvSpPr>
          <p:cNvPr id="263" name="Google Shape;263;p34"/>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64" name="Google Shape;264;p34"/>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65" name="Google Shape;265;p34"/>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66" name="Shape 266"/>
        <p:cNvGrpSpPr/>
        <p:nvPr/>
      </p:nvGrpSpPr>
      <p:grpSpPr>
        <a:xfrm>
          <a:off x="0" y="0"/>
          <a:ext cx="0" cy="0"/>
          <a:chOff x="0" y="0"/>
          <a:chExt cx="0" cy="0"/>
        </a:xfrm>
      </p:grpSpPr>
      <p:sp>
        <p:nvSpPr>
          <p:cNvPr id="267" name="Google Shape;267;p35"/>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68" name="Google Shape;268;p35"/>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269" name="Google Shape;269;p35"/>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0" name="Google Shape;270;p35"/>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1" name="Google Shape;271;p35"/>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72" name="Shape 272"/>
        <p:cNvGrpSpPr/>
        <p:nvPr/>
      </p:nvGrpSpPr>
      <p:grpSpPr>
        <a:xfrm>
          <a:off x="0" y="0"/>
          <a:ext cx="0" cy="0"/>
          <a:chOff x="0" y="0"/>
          <a:chExt cx="0" cy="0"/>
        </a:xfrm>
      </p:grpSpPr>
      <p:sp>
        <p:nvSpPr>
          <p:cNvPr id="273" name="Google Shape;273;p36"/>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4" name="Google Shape;274;p36"/>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5" name="Google Shape;275;p36"/>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76" name="Shape 276"/>
        <p:cNvGrpSpPr/>
        <p:nvPr/>
      </p:nvGrpSpPr>
      <p:grpSpPr>
        <a:xfrm>
          <a:off x="0" y="0"/>
          <a:ext cx="0" cy="0"/>
          <a:chOff x="0" y="0"/>
          <a:chExt cx="0" cy="0"/>
        </a:xfrm>
      </p:grpSpPr>
      <p:sp>
        <p:nvSpPr>
          <p:cNvPr id="277" name="Google Shape;277;p37"/>
          <p:cNvSpPr txBox="1"/>
          <p:nvPr>
            <p:ph type="title"/>
          </p:nvPr>
        </p:nvSpPr>
        <p:spPr>
          <a:xfrm>
            <a:off x="623888" y="1709739"/>
            <a:ext cx="7886700" cy="28527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6000"/>
              <a:buFont typeface="Calibri"/>
              <a:buNone/>
              <a:defRPr sz="60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78" name="Google Shape;278;p37"/>
          <p:cNvSpPr txBox="1"/>
          <p:nvPr>
            <p:ph idx="1" type="body"/>
          </p:nvPr>
        </p:nvSpPr>
        <p:spPr>
          <a:xfrm>
            <a:off x="623888" y="4589464"/>
            <a:ext cx="7886700" cy="15003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sz="2400">
                <a:solidFill>
                  <a:schemeClr val="dk1"/>
                </a:solidFill>
              </a:defRPr>
            </a:lvl1pPr>
            <a:lvl2pPr indent="-228600" lvl="1" marL="914400" rtl="0" algn="l">
              <a:lnSpc>
                <a:spcPct val="90000"/>
              </a:lnSpc>
              <a:spcBef>
                <a:spcPts val="500"/>
              </a:spcBef>
              <a:spcAft>
                <a:spcPts val="0"/>
              </a:spcAft>
              <a:buClr>
                <a:srgbClr val="888888"/>
              </a:buClr>
              <a:buSzPts val="2000"/>
              <a:buNone/>
              <a:defRPr sz="2000">
                <a:solidFill>
                  <a:srgbClr val="888888"/>
                </a:solidFill>
              </a:defRPr>
            </a:lvl2pPr>
            <a:lvl3pPr indent="-228600" lvl="2" marL="1371600" rtl="0" algn="l">
              <a:lnSpc>
                <a:spcPct val="90000"/>
              </a:lnSpc>
              <a:spcBef>
                <a:spcPts val="500"/>
              </a:spcBef>
              <a:spcAft>
                <a:spcPts val="0"/>
              </a:spcAft>
              <a:buClr>
                <a:srgbClr val="888888"/>
              </a:buClr>
              <a:buSzPts val="1800"/>
              <a:buNone/>
              <a:defRPr sz="1800">
                <a:solidFill>
                  <a:srgbClr val="888888"/>
                </a:solidFill>
              </a:defRPr>
            </a:lvl3pPr>
            <a:lvl4pPr indent="-228600" lvl="3" marL="1828800" rtl="0" algn="l">
              <a:lnSpc>
                <a:spcPct val="90000"/>
              </a:lnSpc>
              <a:spcBef>
                <a:spcPts val="500"/>
              </a:spcBef>
              <a:spcAft>
                <a:spcPts val="0"/>
              </a:spcAft>
              <a:buClr>
                <a:srgbClr val="888888"/>
              </a:buClr>
              <a:buSzPts val="1600"/>
              <a:buNone/>
              <a:defRPr sz="1600">
                <a:solidFill>
                  <a:srgbClr val="888888"/>
                </a:solidFill>
              </a:defRPr>
            </a:lvl4pPr>
            <a:lvl5pPr indent="-228600" lvl="4" marL="2286000" rtl="0" algn="l">
              <a:lnSpc>
                <a:spcPct val="90000"/>
              </a:lnSpc>
              <a:spcBef>
                <a:spcPts val="500"/>
              </a:spcBef>
              <a:spcAft>
                <a:spcPts val="0"/>
              </a:spcAft>
              <a:buClr>
                <a:srgbClr val="888888"/>
              </a:buClr>
              <a:buSzPts val="1600"/>
              <a:buNone/>
              <a:defRPr sz="1600">
                <a:solidFill>
                  <a:srgbClr val="888888"/>
                </a:solidFill>
              </a:defRPr>
            </a:lvl5pPr>
            <a:lvl6pPr indent="-228600" lvl="5" marL="2743200" rtl="0" algn="l">
              <a:lnSpc>
                <a:spcPct val="90000"/>
              </a:lnSpc>
              <a:spcBef>
                <a:spcPts val="500"/>
              </a:spcBef>
              <a:spcAft>
                <a:spcPts val="0"/>
              </a:spcAft>
              <a:buClr>
                <a:srgbClr val="888888"/>
              </a:buClr>
              <a:buSzPts val="1600"/>
              <a:buNone/>
              <a:defRPr sz="1600">
                <a:solidFill>
                  <a:srgbClr val="888888"/>
                </a:solidFill>
              </a:defRPr>
            </a:lvl6pPr>
            <a:lvl7pPr indent="-228600" lvl="6" marL="3200400" rtl="0" algn="l">
              <a:lnSpc>
                <a:spcPct val="90000"/>
              </a:lnSpc>
              <a:spcBef>
                <a:spcPts val="500"/>
              </a:spcBef>
              <a:spcAft>
                <a:spcPts val="0"/>
              </a:spcAft>
              <a:buClr>
                <a:srgbClr val="888888"/>
              </a:buClr>
              <a:buSzPts val="1600"/>
              <a:buNone/>
              <a:defRPr sz="1600">
                <a:solidFill>
                  <a:srgbClr val="888888"/>
                </a:solidFill>
              </a:defRPr>
            </a:lvl7pPr>
            <a:lvl8pPr indent="-228600" lvl="7" marL="3657600" rtl="0" algn="l">
              <a:lnSpc>
                <a:spcPct val="90000"/>
              </a:lnSpc>
              <a:spcBef>
                <a:spcPts val="500"/>
              </a:spcBef>
              <a:spcAft>
                <a:spcPts val="0"/>
              </a:spcAft>
              <a:buClr>
                <a:srgbClr val="888888"/>
              </a:buClr>
              <a:buSzPts val="1600"/>
              <a:buNone/>
              <a:defRPr sz="1600">
                <a:solidFill>
                  <a:srgbClr val="888888"/>
                </a:solidFill>
              </a:defRPr>
            </a:lvl8pPr>
            <a:lvl9pPr indent="-228600" lvl="8" marL="4114800" rtl="0" algn="l">
              <a:lnSpc>
                <a:spcPct val="90000"/>
              </a:lnSpc>
              <a:spcBef>
                <a:spcPts val="500"/>
              </a:spcBef>
              <a:spcAft>
                <a:spcPts val="0"/>
              </a:spcAft>
              <a:buClr>
                <a:srgbClr val="888888"/>
              </a:buClr>
              <a:buSzPts val="1600"/>
              <a:buNone/>
              <a:defRPr sz="1600">
                <a:solidFill>
                  <a:srgbClr val="888888"/>
                </a:solidFill>
              </a:defRPr>
            </a:lvl9pPr>
          </a:lstStyle>
          <a:p/>
        </p:txBody>
      </p:sp>
      <p:sp>
        <p:nvSpPr>
          <p:cNvPr id="279" name="Google Shape;279;p37"/>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80" name="Google Shape;280;p37"/>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81" name="Google Shape;281;p37"/>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282" name="Shape 282"/>
        <p:cNvGrpSpPr/>
        <p:nvPr/>
      </p:nvGrpSpPr>
      <p:grpSpPr>
        <a:xfrm>
          <a:off x="0" y="0"/>
          <a:ext cx="0" cy="0"/>
          <a:chOff x="0" y="0"/>
          <a:chExt cx="0" cy="0"/>
        </a:xfrm>
      </p:grpSpPr>
      <p:sp>
        <p:nvSpPr>
          <p:cNvPr id="283" name="Google Shape;283;p38"/>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84" name="Google Shape;284;p38"/>
          <p:cNvSpPr txBox="1"/>
          <p:nvPr>
            <p:ph idx="1" type="body"/>
          </p:nvPr>
        </p:nvSpPr>
        <p:spPr>
          <a:xfrm>
            <a:off x="6286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285" name="Google Shape;285;p38"/>
          <p:cNvSpPr txBox="1"/>
          <p:nvPr>
            <p:ph idx="2" type="body"/>
          </p:nvPr>
        </p:nvSpPr>
        <p:spPr>
          <a:xfrm>
            <a:off x="46291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286" name="Google Shape;286;p38"/>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87" name="Google Shape;287;p38"/>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88" name="Google Shape;288;p38"/>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289" name="Shape 289"/>
        <p:cNvGrpSpPr/>
        <p:nvPr/>
      </p:nvGrpSpPr>
      <p:grpSpPr>
        <a:xfrm>
          <a:off x="0" y="0"/>
          <a:ext cx="0" cy="0"/>
          <a:chOff x="0" y="0"/>
          <a:chExt cx="0" cy="0"/>
        </a:xfrm>
      </p:grpSpPr>
      <p:sp>
        <p:nvSpPr>
          <p:cNvPr id="290" name="Google Shape;290;p39"/>
          <p:cNvSpPr txBox="1"/>
          <p:nvPr>
            <p:ph type="title"/>
          </p:nvPr>
        </p:nvSpPr>
        <p:spPr>
          <a:xfrm>
            <a:off x="629841"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91" name="Google Shape;291;p39"/>
          <p:cNvSpPr txBox="1"/>
          <p:nvPr>
            <p:ph idx="1" type="body"/>
          </p:nvPr>
        </p:nvSpPr>
        <p:spPr>
          <a:xfrm>
            <a:off x="629842" y="1681163"/>
            <a:ext cx="3868200" cy="8241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292" name="Google Shape;292;p39"/>
          <p:cNvSpPr txBox="1"/>
          <p:nvPr>
            <p:ph idx="2" type="body"/>
          </p:nvPr>
        </p:nvSpPr>
        <p:spPr>
          <a:xfrm>
            <a:off x="629842" y="2505075"/>
            <a:ext cx="3868200" cy="36849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293" name="Google Shape;293;p39"/>
          <p:cNvSpPr txBox="1"/>
          <p:nvPr>
            <p:ph idx="3" type="body"/>
          </p:nvPr>
        </p:nvSpPr>
        <p:spPr>
          <a:xfrm>
            <a:off x="4629150" y="1681163"/>
            <a:ext cx="3887400" cy="8241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294" name="Google Shape;294;p39"/>
          <p:cNvSpPr txBox="1"/>
          <p:nvPr>
            <p:ph idx="4" type="body"/>
          </p:nvPr>
        </p:nvSpPr>
        <p:spPr>
          <a:xfrm>
            <a:off x="4629150" y="2505075"/>
            <a:ext cx="3887400" cy="36849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295" name="Google Shape;295;p39"/>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96" name="Google Shape;296;p39"/>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97" name="Google Shape;297;p39"/>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98" name="Shape 298"/>
        <p:cNvGrpSpPr/>
        <p:nvPr/>
      </p:nvGrpSpPr>
      <p:grpSpPr>
        <a:xfrm>
          <a:off x="0" y="0"/>
          <a:ext cx="0" cy="0"/>
          <a:chOff x="0" y="0"/>
          <a:chExt cx="0" cy="0"/>
        </a:xfrm>
      </p:grpSpPr>
      <p:sp>
        <p:nvSpPr>
          <p:cNvPr id="299" name="Google Shape;299;p40"/>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0" name="Google Shape;300;p40"/>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1" name="Google Shape;301;p40"/>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2" name="Google Shape;302;p40"/>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303" name="Shape 303"/>
        <p:cNvGrpSpPr/>
        <p:nvPr/>
      </p:nvGrpSpPr>
      <p:grpSpPr>
        <a:xfrm>
          <a:off x="0" y="0"/>
          <a:ext cx="0" cy="0"/>
          <a:chOff x="0" y="0"/>
          <a:chExt cx="0" cy="0"/>
        </a:xfrm>
      </p:grpSpPr>
      <p:sp>
        <p:nvSpPr>
          <p:cNvPr id="304" name="Google Shape;304;p41"/>
          <p:cNvSpPr txBox="1"/>
          <p:nvPr>
            <p:ph type="title"/>
          </p:nvPr>
        </p:nvSpPr>
        <p:spPr>
          <a:xfrm>
            <a:off x="629841" y="457200"/>
            <a:ext cx="2949300" cy="16005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5" name="Google Shape;305;p41"/>
          <p:cNvSpPr txBox="1"/>
          <p:nvPr>
            <p:ph idx="1" type="body"/>
          </p:nvPr>
        </p:nvSpPr>
        <p:spPr>
          <a:xfrm>
            <a:off x="3887391" y="987426"/>
            <a:ext cx="4629300" cy="4873500"/>
          </a:xfrm>
          <a:prstGeom prst="rect">
            <a:avLst/>
          </a:prstGeom>
          <a:noFill/>
          <a:ln>
            <a:noFill/>
          </a:ln>
        </p:spPr>
        <p:txBody>
          <a:bodyPr anchorCtr="0" anchor="t" bIns="45700" lIns="91425" spcFirstLastPara="1" rIns="91425" wrap="square" tIns="45700">
            <a:normAutofit/>
          </a:bodyPr>
          <a:lstStyle>
            <a:lvl1pPr indent="-431800" lvl="0" marL="457200" rtl="0" algn="l">
              <a:lnSpc>
                <a:spcPct val="90000"/>
              </a:lnSpc>
              <a:spcBef>
                <a:spcPts val="1000"/>
              </a:spcBef>
              <a:spcAft>
                <a:spcPts val="0"/>
              </a:spcAft>
              <a:buClr>
                <a:schemeClr val="dk1"/>
              </a:buClr>
              <a:buSzPts val="3200"/>
              <a:buChar char="•"/>
              <a:defRPr sz="3200"/>
            </a:lvl1pPr>
            <a:lvl2pPr indent="-406400" lvl="1" marL="914400" rtl="0" algn="l">
              <a:lnSpc>
                <a:spcPct val="90000"/>
              </a:lnSpc>
              <a:spcBef>
                <a:spcPts val="500"/>
              </a:spcBef>
              <a:spcAft>
                <a:spcPts val="0"/>
              </a:spcAft>
              <a:buClr>
                <a:schemeClr val="dk1"/>
              </a:buClr>
              <a:buSzPts val="2800"/>
              <a:buChar char="•"/>
              <a:defRPr sz="2800"/>
            </a:lvl2pPr>
            <a:lvl3pPr indent="-381000" lvl="2" marL="1371600" rtl="0" algn="l">
              <a:lnSpc>
                <a:spcPct val="90000"/>
              </a:lnSpc>
              <a:spcBef>
                <a:spcPts val="500"/>
              </a:spcBef>
              <a:spcAft>
                <a:spcPts val="0"/>
              </a:spcAft>
              <a:buClr>
                <a:schemeClr val="dk1"/>
              </a:buClr>
              <a:buSzPts val="2400"/>
              <a:buChar char="•"/>
              <a:defRPr sz="2400"/>
            </a:lvl3pPr>
            <a:lvl4pPr indent="-355600" lvl="3" marL="1828800" rtl="0" algn="l">
              <a:lnSpc>
                <a:spcPct val="90000"/>
              </a:lnSpc>
              <a:spcBef>
                <a:spcPts val="500"/>
              </a:spcBef>
              <a:spcAft>
                <a:spcPts val="0"/>
              </a:spcAft>
              <a:buClr>
                <a:schemeClr val="dk1"/>
              </a:buClr>
              <a:buSzPts val="2000"/>
              <a:buChar char="•"/>
              <a:defRPr sz="2000"/>
            </a:lvl4pPr>
            <a:lvl5pPr indent="-355600" lvl="4" marL="2286000" rtl="0" algn="l">
              <a:lnSpc>
                <a:spcPct val="90000"/>
              </a:lnSpc>
              <a:spcBef>
                <a:spcPts val="500"/>
              </a:spcBef>
              <a:spcAft>
                <a:spcPts val="0"/>
              </a:spcAft>
              <a:buClr>
                <a:schemeClr val="dk1"/>
              </a:buClr>
              <a:buSzPts val="2000"/>
              <a:buChar char="•"/>
              <a:defRPr sz="2000"/>
            </a:lvl5pPr>
            <a:lvl6pPr indent="-355600" lvl="5" marL="2743200" rtl="0" algn="l">
              <a:lnSpc>
                <a:spcPct val="90000"/>
              </a:lnSpc>
              <a:spcBef>
                <a:spcPts val="500"/>
              </a:spcBef>
              <a:spcAft>
                <a:spcPts val="0"/>
              </a:spcAft>
              <a:buClr>
                <a:schemeClr val="dk1"/>
              </a:buClr>
              <a:buSzPts val="2000"/>
              <a:buChar char="•"/>
              <a:defRPr sz="2000"/>
            </a:lvl6pPr>
            <a:lvl7pPr indent="-355600" lvl="6" marL="3200400" rtl="0" algn="l">
              <a:lnSpc>
                <a:spcPct val="90000"/>
              </a:lnSpc>
              <a:spcBef>
                <a:spcPts val="500"/>
              </a:spcBef>
              <a:spcAft>
                <a:spcPts val="0"/>
              </a:spcAft>
              <a:buClr>
                <a:schemeClr val="dk1"/>
              </a:buClr>
              <a:buSzPts val="2000"/>
              <a:buChar char="•"/>
              <a:defRPr sz="2000"/>
            </a:lvl7pPr>
            <a:lvl8pPr indent="-355600" lvl="7" marL="3657600" rtl="0" algn="l">
              <a:lnSpc>
                <a:spcPct val="90000"/>
              </a:lnSpc>
              <a:spcBef>
                <a:spcPts val="500"/>
              </a:spcBef>
              <a:spcAft>
                <a:spcPts val="0"/>
              </a:spcAft>
              <a:buClr>
                <a:schemeClr val="dk1"/>
              </a:buClr>
              <a:buSzPts val="2000"/>
              <a:buChar char="•"/>
              <a:defRPr sz="2000"/>
            </a:lvl8pPr>
            <a:lvl9pPr indent="-355600" lvl="8" marL="4114800" rtl="0" algn="l">
              <a:lnSpc>
                <a:spcPct val="90000"/>
              </a:lnSpc>
              <a:spcBef>
                <a:spcPts val="500"/>
              </a:spcBef>
              <a:spcAft>
                <a:spcPts val="0"/>
              </a:spcAft>
              <a:buClr>
                <a:schemeClr val="dk1"/>
              </a:buClr>
              <a:buSzPts val="2000"/>
              <a:buChar char="•"/>
              <a:defRPr sz="2000"/>
            </a:lvl9pPr>
          </a:lstStyle>
          <a:p/>
        </p:txBody>
      </p:sp>
      <p:sp>
        <p:nvSpPr>
          <p:cNvPr id="306" name="Google Shape;306;p41"/>
          <p:cNvSpPr txBox="1"/>
          <p:nvPr>
            <p:ph idx="2" type="body"/>
          </p:nvPr>
        </p:nvSpPr>
        <p:spPr>
          <a:xfrm>
            <a:off x="629841" y="2057400"/>
            <a:ext cx="29493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307" name="Google Shape;307;p41"/>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8" name="Google Shape;308;p41"/>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09" name="Google Shape;309;p41"/>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 name="Shape 30"/>
        <p:cNvGrpSpPr/>
        <p:nvPr/>
      </p:nvGrpSpPr>
      <p:grpSpPr>
        <a:xfrm>
          <a:off x="0" y="0"/>
          <a:ext cx="0" cy="0"/>
          <a:chOff x="0" y="0"/>
          <a:chExt cx="0" cy="0"/>
        </a:xfrm>
      </p:grpSpPr>
      <p:sp>
        <p:nvSpPr>
          <p:cNvPr id="31" name="Google Shape;31;p5"/>
          <p:cNvSpPr/>
          <p:nvPr/>
        </p:nvSpPr>
        <p:spPr>
          <a:xfrm flipH="1">
            <a:off x="153018" y="241300"/>
            <a:ext cx="4508158" cy="6413728"/>
          </a:xfrm>
          <a:custGeom>
            <a:rect b="b" l="l" r="r" t="t"/>
            <a:pathLst>
              <a:path extrusionOk="0" h="212217" w="198882">
                <a:moveTo>
                  <a:pt x="0" y="209931"/>
                </a:moveTo>
                <a:lnTo>
                  <a:pt x="26289" y="0"/>
                </a:lnTo>
                <a:lnTo>
                  <a:pt x="198882" y="381"/>
                </a:lnTo>
                <a:lnTo>
                  <a:pt x="196596" y="212217"/>
                </a:lnTo>
                <a:close/>
              </a:path>
            </a:pathLst>
          </a:custGeom>
          <a:solidFill>
            <a:schemeClr val="lt2"/>
          </a:solidFill>
          <a:ln>
            <a:noFill/>
          </a:ln>
        </p:spPr>
      </p:sp>
      <p:sp>
        <p:nvSpPr>
          <p:cNvPr id="32" name="Google Shape;32;p5"/>
          <p:cNvSpPr/>
          <p:nvPr/>
        </p:nvSpPr>
        <p:spPr>
          <a:xfrm flipH="1" rot="-3187941">
            <a:off x="8282887"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p:nvPr/>
        </p:nvSpPr>
        <p:spPr>
          <a:xfrm flipH="1" rot="8544241">
            <a:off x="-662847" y="-967394"/>
            <a:ext cx="1415694" cy="1629735"/>
          </a:xfrm>
          <a:prstGeom prst="blockArc">
            <a:avLst>
              <a:gd fmla="val 10800000" name="adj1"/>
              <a:gd fmla="val 263922" name="adj2"/>
              <a:gd fmla="val 11651"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p:nvPr/>
        </p:nvSpPr>
        <p:spPr>
          <a:xfrm flipH="1">
            <a:off x="5448242" y="2036747"/>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35" name="Google Shape;35;p5"/>
          <p:cNvSpPr txBox="1"/>
          <p:nvPr>
            <p:ph type="title"/>
          </p:nvPr>
        </p:nvSpPr>
        <p:spPr>
          <a:xfrm>
            <a:off x="1185150" y="2036700"/>
            <a:ext cx="2301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6" name="Google Shape;36;p5"/>
          <p:cNvSpPr txBox="1"/>
          <p:nvPr>
            <p:ph idx="2" type="title"/>
          </p:nvPr>
        </p:nvSpPr>
        <p:spPr>
          <a:xfrm>
            <a:off x="5657900" y="2036700"/>
            <a:ext cx="2301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37" name="Google Shape;37;p5"/>
          <p:cNvSpPr txBox="1"/>
          <p:nvPr>
            <p:ph idx="1" type="subTitle"/>
          </p:nvPr>
        </p:nvSpPr>
        <p:spPr>
          <a:xfrm>
            <a:off x="975600" y="3036933"/>
            <a:ext cx="2720100" cy="178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 name="Google Shape;38;p5"/>
          <p:cNvSpPr txBox="1"/>
          <p:nvPr>
            <p:ph idx="3" type="subTitle"/>
          </p:nvPr>
        </p:nvSpPr>
        <p:spPr>
          <a:xfrm>
            <a:off x="5448356" y="3036933"/>
            <a:ext cx="2720100" cy="1784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310" name="Shape 310"/>
        <p:cNvGrpSpPr/>
        <p:nvPr/>
      </p:nvGrpSpPr>
      <p:grpSpPr>
        <a:xfrm>
          <a:off x="0" y="0"/>
          <a:ext cx="0" cy="0"/>
          <a:chOff x="0" y="0"/>
          <a:chExt cx="0" cy="0"/>
        </a:xfrm>
      </p:grpSpPr>
      <p:sp>
        <p:nvSpPr>
          <p:cNvPr id="311" name="Google Shape;311;p42"/>
          <p:cNvSpPr txBox="1"/>
          <p:nvPr>
            <p:ph type="title"/>
          </p:nvPr>
        </p:nvSpPr>
        <p:spPr>
          <a:xfrm>
            <a:off x="629841" y="457200"/>
            <a:ext cx="2949300" cy="16005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12" name="Google Shape;312;p42"/>
          <p:cNvSpPr/>
          <p:nvPr>
            <p:ph idx="2" type="pic"/>
          </p:nvPr>
        </p:nvSpPr>
        <p:spPr>
          <a:xfrm>
            <a:off x="3887391" y="987426"/>
            <a:ext cx="4629300" cy="4873500"/>
          </a:xfrm>
          <a:prstGeom prst="rect">
            <a:avLst/>
          </a:prstGeom>
          <a:noFill/>
          <a:ln>
            <a:noFill/>
          </a:ln>
        </p:spPr>
      </p:sp>
      <p:sp>
        <p:nvSpPr>
          <p:cNvPr id="313" name="Google Shape;313;p42"/>
          <p:cNvSpPr txBox="1"/>
          <p:nvPr>
            <p:ph idx="1" type="body"/>
          </p:nvPr>
        </p:nvSpPr>
        <p:spPr>
          <a:xfrm>
            <a:off x="629841" y="2057400"/>
            <a:ext cx="29493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314" name="Google Shape;314;p42"/>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15" name="Google Shape;315;p42"/>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16" name="Google Shape;316;p42"/>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317" name="Shape 317"/>
        <p:cNvGrpSpPr/>
        <p:nvPr/>
      </p:nvGrpSpPr>
      <p:grpSpPr>
        <a:xfrm>
          <a:off x="0" y="0"/>
          <a:ext cx="0" cy="0"/>
          <a:chOff x="0" y="0"/>
          <a:chExt cx="0" cy="0"/>
        </a:xfrm>
      </p:grpSpPr>
      <p:sp>
        <p:nvSpPr>
          <p:cNvPr id="318" name="Google Shape;318;p43"/>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19" name="Google Shape;319;p43"/>
          <p:cNvSpPr txBox="1"/>
          <p:nvPr>
            <p:ph idx="1" type="body"/>
          </p:nvPr>
        </p:nvSpPr>
        <p:spPr>
          <a:xfrm rot="5400000">
            <a:off x="2396400" y="57875"/>
            <a:ext cx="4351200" cy="78867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20" name="Google Shape;320;p43"/>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21" name="Google Shape;321;p43"/>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22" name="Google Shape;322;p43"/>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323" name="Shape 323"/>
        <p:cNvGrpSpPr/>
        <p:nvPr/>
      </p:nvGrpSpPr>
      <p:grpSpPr>
        <a:xfrm>
          <a:off x="0" y="0"/>
          <a:ext cx="0" cy="0"/>
          <a:chOff x="0" y="0"/>
          <a:chExt cx="0" cy="0"/>
        </a:xfrm>
      </p:grpSpPr>
      <p:sp>
        <p:nvSpPr>
          <p:cNvPr id="324" name="Google Shape;324;p44"/>
          <p:cNvSpPr txBox="1"/>
          <p:nvPr>
            <p:ph type="title"/>
          </p:nvPr>
        </p:nvSpPr>
        <p:spPr>
          <a:xfrm rot="5400000">
            <a:off x="4623599" y="2285275"/>
            <a:ext cx="5811900" cy="19716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25" name="Google Shape;325;p44"/>
          <p:cNvSpPr txBox="1"/>
          <p:nvPr>
            <p:ph idx="1" type="body"/>
          </p:nvPr>
        </p:nvSpPr>
        <p:spPr>
          <a:xfrm rot="5400000">
            <a:off x="623025" y="370675"/>
            <a:ext cx="5811900" cy="58008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26" name="Google Shape;326;p44"/>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27" name="Google Shape;327;p44"/>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28" name="Google Shape;328;p44"/>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single col text">
  <p:cSld name="Heading w/single col text">
    <p:spTree>
      <p:nvGrpSpPr>
        <p:cNvPr id="329" name="Shape 329"/>
        <p:cNvGrpSpPr/>
        <p:nvPr/>
      </p:nvGrpSpPr>
      <p:grpSpPr>
        <a:xfrm>
          <a:off x="0" y="0"/>
          <a:ext cx="0" cy="0"/>
          <a:chOff x="0" y="0"/>
          <a:chExt cx="0" cy="0"/>
        </a:xfrm>
      </p:grpSpPr>
      <p:sp>
        <p:nvSpPr>
          <p:cNvPr id="330" name="Google Shape;330;p4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lvl1pPr indent="-228600" lvl="0" marL="457200" rtl="0" algn="l">
              <a:spcBef>
                <a:spcPts val="0"/>
              </a:spcBef>
              <a:spcAft>
                <a:spcPts val="0"/>
              </a:spcAft>
              <a:buSzPts val="2800"/>
              <a:buNone/>
              <a:defRPr b="1" i="0" sz="1600" cap="none">
                <a:solidFill>
                  <a:schemeClr val="lt1"/>
                </a:solidFill>
              </a:defRPr>
            </a:lvl1pPr>
            <a:lvl2pPr indent="-228600" lvl="1" marL="914400" rtl="0" algn="l">
              <a:spcBef>
                <a:spcPts val="360"/>
              </a:spcBef>
              <a:spcAft>
                <a:spcPts val="0"/>
              </a:spcAft>
              <a:buSzPts val="2400"/>
              <a:buNone/>
              <a:defRPr/>
            </a:lvl2pPr>
            <a:lvl3pPr indent="-228600" lvl="2" marL="1371600" rtl="0" algn="l">
              <a:spcBef>
                <a:spcPts val="360"/>
              </a:spcBef>
              <a:spcAft>
                <a:spcPts val="0"/>
              </a:spcAft>
              <a:buSzPts val="2000"/>
              <a:buNone/>
              <a:defRPr/>
            </a:lvl3pPr>
            <a:lvl4pPr indent="-228600" lvl="3" marL="1828800" rtl="0" algn="l">
              <a:spcBef>
                <a:spcPts val="360"/>
              </a:spcBef>
              <a:spcAft>
                <a:spcPts val="0"/>
              </a:spcAft>
              <a:buSzPts val="1800"/>
              <a:buNone/>
              <a:defRPr/>
            </a:lvl4pPr>
            <a:lvl5pPr indent="-228600" lvl="4" marL="2286000" rtl="0" algn="l">
              <a:spcBef>
                <a:spcPts val="360"/>
              </a:spcBef>
              <a:spcAft>
                <a:spcPts val="0"/>
              </a:spcAft>
              <a:buSzPts val="18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331" name="Google Shape;331;p45"/>
          <p:cNvSpPr txBox="1"/>
          <p:nvPr>
            <p:ph idx="2" type="body"/>
          </p:nvPr>
        </p:nvSpPr>
        <p:spPr>
          <a:xfrm>
            <a:off x="304800" y="1066800"/>
            <a:ext cx="8077200" cy="5029200"/>
          </a:xfrm>
          <a:prstGeom prst="rect">
            <a:avLst/>
          </a:prstGeom>
          <a:noFill/>
          <a:ln>
            <a:noFill/>
          </a:ln>
        </p:spPr>
        <p:txBody>
          <a:bodyPr anchorCtr="0" anchor="t" bIns="45700" lIns="91425" spcFirstLastPara="1" rIns="91425" wrap="square" tIns="45700">
            <a:normAutofit/>
          </a:bodyPr>
          <a:lstStyle>
            <a:lvl1pPr indent="-228600" lvl="0" marL="457200" rtl="0" algn="l">
              <a:spcBef>
                <a:spcPts val="360"/>
              </a:spcBef>
              <a:spcAft>
                <a:spcPts val="0"/>
              </a:spcAft>
              <a:buSzPts val="2800"/>
              <a:buNone/>
              <a:defRPr/>
            </a:lvl1pPr>
            <a:lvl2pPr indent="-228600" lvl="1" marL="914400" rtl="0" algn="l">
              <a:spcBef>
                <a:spcPts val="360"/>
              </a:spcBef>
              <a:spcAft>
                <a:spcPts val="0"/>
              </a:spcAft>
              <a:buSzPts val="2400"/>
              <a:buNone/>
              <a:defRPr/>
            </a:lvl2pPr>
            <a:lvl3pPr indent="-228600" lvl="2" marL="1371600" rtl="0" algn="l">
              <a:spcBef>
                <a:spcPts val="360"/>
              </a:spcBef>
              <a:spcAft>
                <a:spcPts val="0"/>
              </a:spcAft>
              <a:buSzPts val="2000"/>
              <a:buNone/>
              <a:defRPr/>
            </a:lvl3pPr>
            <a:lvl4pPr indent="-228600" lvl="3" marL="1828800" rtl="0" algn="l">
              <a:spcBef>
                <a:spcPts val="360"/>
              </a:spcBef>
              <a:spcAft>
                <a:spcPts val="0"/>
              </a:spcAft>
              <a:buSzPts val="1800"/>
              <a:buNone/>
              <a:defRPr/>
            </a:lvl4pPr>
            <a:lvl5pPr indent="-228600" lvl="4" marL="2286000" rtl="0" algn="l">
              <a:spcBef>
                <a:spcPts val="360"/>
              </a:spcBef>
              <a:spcAft>
                <a:spcPts val="0"/>
              </a:spcAft>
              <a:buSzPts val="18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2col">
  <p:cSld name="Heading w/2col">
    <p:spTree>
      <p:nvGrpSpPr>
        <p:cNvPr id="332" name="Shape 332"/>
        <p:cNvGrpSpPr/>
        <p:nvPr/>
      </p:nvGrpSpPr>
      <p:grpSpPr>
        <a:xfrm>
          <a:off x="0" y="0"/>
          <a:ext cx="0" cy="0"/>
          <a:chOff x="0" y="0"/>
          <a:chExt cx="0" cy="0"/>
        </a:xfrm>
      </p:grpSpPr>
      <p:sp>
        <p:nvSpPr>
          <p:cNvPr id="333" name="Google Shape;333;p46"/>
          <p:cNvSpPr txBox="1"/>
          <p:nvPr>
            <p:ph idx="1" type="body"/>
          </p:nvPr>
        </p:nvSpPr>
        <p:spPr>
          <a:xfrm>
            <a:off x="304800" y="1066800"/>
            <a:ext cx="3886200" cy="5029200"/>
          </a:xfrm>
          <a:prstGeom prst="rect">
            <a:avLst/>
          </a:prstGeom>
          <a:noFill/>
          <a:ln>
            <a:noFill/>
          </a:ln>
        </p:spPr>
        <p:txBody>
          <a:bodyPr anchorCtr="0" anchor="t" bIns="45700" lIns="91425" spcFirstLastPara="1" rIns="91425" wrap="square" tIns="45700">
            <a:normAutofit/>
          </a:bodyPr>
          <a:lstStyle>
            <a:lvl1pPr indent="-228600" lvl="0" marL="457200" rtl="0" algn="l">
              <a:spcBef>
                <a:spcPts val="280"/>
              </a:spcBef>
              <a:spcAft>
                <a:spcPts val="0"/>
              </a:spcAft>
              <a:buSzPts val="2800"/>
              <a:buNone/>
              <a:defRPr sz="1400"/>
            </a:lvl1pPr>
            <a:lvl2pPr indent="-228600" lvl="1" marL="914400" rtl="0" algn="l">
              <a:spcBef>
                <a:spcPts val="280"/>
              </a:spcBef>
              <a:spcAft>
                <a:spcPts val="0"/>
              </a:spcAft>
              <a:buSzPts val="2400"/>
              <a:buNone/>
              <a:defRPr>
                <a:solidFill>
                  <a:srgbClr val="000000"/>
                </a:solidFill>
              </a:defRPr>
            </a:lvl2pPr>
            <a:lvl3pPr indent="-228600" lvl="2" marL="1371600" rtl="0" algn="l">
              <a:spcBef>
                <a:spcPts val="280"/>
              </a:spcBef>
              <a:spcAft>
                <a:spcPts val="0"/>
              </a:spcAft>
              <a:buSzPts val="2000"/>
              <a:buNone/>
              <a:defRPr>
                <a:solidFill>
                  <a:srgbClr val="000000"/>
                </a:solidFill>
              </a:defRPr>
            </a:lvl3pPr>
            <a:lvl4pPr indent="-228600" lvl="3" marL="1828800" rtl="0" algn="l">
              <a:spcBef>
                <a:spcPts val="220"/>
              </a:spcBef>
              <a:spcAft>
                <a:spcPts val="0"/>
              </a:spcAft>
              <a:buSzPts val="1800"/>
              <a:buNone/>
              <a:defRPr>
                <a:solidFill>
                  <a:srgbClr val="000000"/>
                </a:solidFill>
              </a:defRPr>
            </a:lvl4pPr>
            <a:lvl5pPr indent="-228600" lvl="4" marL="2286000" rtl="0" algn="l">
              <a:spcBef>
                <a:spcPts val="220"/>
              </a:spcBef>
              <a:spcAft>
                <a:spcPts val="0"/>
              </a:spcAft>
              <a:buSzPts val="1800"/>
              <a:buNone/>
              <a:defRPr>
                <a:solidFill>
                  <a:srgbClr val="000000"/>
                </a:solidFill>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334" name="Google Shape;334;p46"/>
          <p:cNvSpPr txBox="1"/>
          <p:nvPr>
            <p:ph idx="2" type="body"/>
          </p:nvPr>
        </p:nvSpPr>
        <p:spPr>
          <a:xfrm>
            <a:off x="4495800" y="1066800"/>
            <a:ext cx="3886200" cy="5029200"/>
          </a:xfrm>
          <a:prstGeom prst="rect">
            <a:avLst/>
          </a:prstGeom>
          <a:noFill/>
          <a:ln>
            <a:noFill/>
          </a:ln>
        </p:spPr>
        <p:txBody>
          <a:bodyPr anchorCtr="0" anchor="t" bIns="45700" lIns="91425" spcFirstLastPara="1" rIns="91425" wrap="square" tIns="45700">
            <a:normAutofit/>
          </a:bodyPr>
          <a:lstStyle>
            <a:lvl1pPr indent="-228600" lvl="0" marL="457200" rtl="0" algn="l">
              <a:spcBef>
                <a:spcPts val="280"/>
              </a:spcBef>
              <a:spcAft>
                <a:spcPts val="0"/>
              </a:spcAft>
              <a:buSzPts val="2800"/>
              <a:buNone/>
              <a:defRPr sz="1400"/>
            </a:lvl1pPr>
            <a:lvl2pPr indent="-228600" lvl="1" marL="914400" rtl="0" algn="l">
              <a:spcBef>
                <a:spcPts val="280"/>
              </a:spcBef>
              <a:spcAft>
                <a:spcPts val="0"/>
              </a:spcAft>
              <a:buSzPts val="2400"/>
              <a:buNone/>
              <a:defRPr>
                <a:solidFill>
                  <a:srgbClr val="000000"/>
                </a:solidFill>
              </a:defRPr>
            </a:lvl2pPr>
            <a:lvl3pPr indent="-228600" lvl="2" marL="1371600" rtl="0" algn="l">
              <a:spcBef>
                <a:spcPts val="280"/>
              </a:spcBef>
              <a:spcAft>
                <a:spcPts val="0"/>
              </a:spcAft>
              <a:buSzPts val="2000"/>
              <a:buNone/>
              <a:defRPr>
                <a:solidFill>
                  <a:srgbClr val="000000"/>
                </a:solidFill>
              </a:defRPr>
            </a:lvl3pPr>
            <a:lvl4pPr indent="-228600" lvl="3" marL="1828800" rtl="0" algn="l">
              <a:spcBef>
                <a:spcPts val="220"/>
              </a:spcBef>
              <a:spcAft>
                <a:spcPts val="0"/>
              </a:spcAft>
              <a:buSzPts val="1800"/>
              <a:buNone/>
              <a:defRPr>
                <a:solidFill>
                  <a:srgbClr val="000000"/>
                </a:solidFill>
              </a:defRPr>
            </a:lvl4pPr>
            <a:lvl5pPr indent="-228600" lvl="4" marL="2286000" rtl="0" algn="l">
              <a:spcBef>
                <a:spcPts val="220"/>
              </a:spcBef>
              <a:spcAft>
                <a:spcPts val="0"/>
              </a:spcAft>
              <a:buSzPts val="1800"/>
              <a:buNone/>
              <a:defRPr>
                <a:solidFill>
                  <a:srgbClr val="000000"/>
                </a:solidFill>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335" name="Google Shape;335;p46"/>
          <p:cNvSpPr txBox="1"/>
          <p:nvPr>
            <p:ph idx="3"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lvl1pPr indent="-228600" lvl="0" marL="457200" rtl="0" algn="l">
              <a:spcBef>
                <a:spcPts val="0"/>
              </a:spcBef>
              <a:spcAft>
                <a:spcPts val="0"/>
              </a:spcAft>
              <a:buSzPts val="2800"/>
              <a:buNone/>
              <a:defRPr b="1" i="0" sz="1600" cap="none">
                <a:solidFill>
                  <a:schemeClr val="lt1"/>
                </a:solidFill>
              </a:defRPr>
            </a:lvl1pPr>
            <a:lvl2pPr indent="-228600" lvl="1" marL="914400" rtl="0" algn="l">
              <a:spcBef>
                <a:spcPts val="360"/>
              </a:spcBef>
              <a:spcAft>
                <a:spcPts val="0"/>
              </a:spcAft>
              <a:buSzPts val="2400"/>
              <a:buNone/>
              <a:defRPr/>
            </a:lvl2pPr>
            <a:lvl3pPr indent="-228600" lvl="2" marL="1371600" rtl="0" algn="l">
              <a:spcBef>
                <a:spcPts val="360"/>
              </a:spcBef>
              <a:spcAft>
                <a:spcPts val="0"/>
              </a:spcAft>
              <a:buSzPts val="2000"/>
              <a:buNone/>
              <a:defRPr/>
            </a:lvl3pPr>
            <a:lvl4pPr indent="-228600" lvl="3" marL="1828800" rtl="0" algn="l">
              <a:spcBef>
                <a:spcPts val="360"/>
              </a:spcBef>
              <a:spcAft>
                <a:spcPts val="0"/>
              </a:spcAft>
              <a:buSzPts val="1800"/>
              <a:buNone/>
              <a:defRPr/>
            </a:lvl4pPr>
            <a:lvl5pPr indent="-228600" lvl="4" marL="2286000" rtl="0" algn="l">
              <a:spcBef>
                <a:spcPts val="360"/>
              </a:spcBef>
              <a:spcAft>
                <a:spcPts val="0"/>
              </a:spcAft>
              <a:buSzPts val="18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342" name="Shape 342"/>
        <p:cNvGrpSpPr/>
        <p:nvPr/>
      </p:nvGrpSpPr>
      <p:grpSpPr>
        <a:xfrm>
          <a:off x="0" y="0"/>
          <a:ext cx="0" cy="0"/>
          <a:chOff x="0" y="0"/>
          <a:chExt cx="0" cy="0"/>
        </a:xfrm>
      </p:grpSpPr>
      <p:pic>
        <p:nvPicPr>
          <p:cNvPr descr="5rev.jpg" id="343" name="Google Shape;343;p48"/>
          <p:cNvPicPr preferRelativeResize="0"/>
          <p:nvPr/>
        </p:nvPicPr>
        <p:blipFill rotWithShape="1">
          <a:blip r:embed="rId2">
            <a:alphaModFix/>
          </a:blip>
          <a:srcRect b="0" l="0" r="0" t="0"/>
          <a:stretch/>
        </p:blipFill>
        <p:spPr>
          <a:xfrm>
            <a:off x="0" y="0"/>
            <a:ext cx="9144000" cy="6858000"/>
          </a:xfrm>
          <a:prstGeom prst="rect">
            <a:avLst/>
          </a:prstGeom>
          <a:noFill/>
          <a:ln>
            <a:noFill/>
          </a:ln>
        </p:spPr>
      </p:pic>
      <p:sp>
        <p:nvSpPr>
          <p:cNvPr id="344" name="Google Shape;344;p48"/>
          <p:cNvSpPr txBox="1"/>
          <p:nvPr>
            <p:ph type="title"/>
          </p:nvPr>
        </p:nvSpPr>
        <p:spPr>
          <a:xfrm>
            <a:off x="457200" y="145056"/>
            <a:ext cx="8229600" cy="11430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45" name="Google Shape;345;p48"/>
          <p:cNvSpPr txBox="1"/>
          <p:nvPr>
            <p:ph idx="10" type="dt"/>
          </p:nvPr>
        </p:nvSpPr>
        <p:spPr>
          <a:xfrm>
            <a:off x="457199" y="6293301"/>
            <a:ext cx="15627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sz="1000">
                <a:solidFill>
                  <a:schemeClr val="lt1"/>
                </a:solidFill>
                <a:latin typeface="Merriweather Sans"/>
                <a:ea typeface="Merriweather Sans"/>
                <a:cs typeface="Merriweather Sans"/>
                <a:sym typeface="Merriweather Sans"/>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46" name="Google Shape;346;p48"/>
          <p:cNvSpPr txBox="1"/>
          <p:nvPr>
            <p:ph idx="11" type="ftr"/>
          </p:nvPr>
        </p:nvSpPr>
        <p:spPr>
          <a:xfrm>
            <a:off x="3124200" y="6293301"/>
            <a:ext cx="28956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b="0" i="0" sz="1000">
                <a:solidFill>
                  <a:srgbClr val="FFFFFF"/>
                </a:solidFill>
                <a:latin typeface="Merriweather Sans"/>
                <a:ea typeface="Merriweather Sans"/>
                <a:cs typeface="Merriweather Sans"/>
                <a:sym typeface="Merriweather Sans"/>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pic>
        <p:nvPicPr>
          <p:cNvPr descr="TESOL_horz_notag_WHITE.png" id="347" name="Google Shape;347;p48"/>
          <p:cNvPicPr preferRelativeResize="0"/>
          <p:nvPr/>
        </p:nvPicPr>
        <p:blipFill rotWithShape="1">
          <a:blip r:embed="rId3">
            <a:alphaModFix/>
          </a:blip>
          <a:srcRect b="0" l="0" r="0" t="0"/>
          <a:stretch/>
        </p:blipFill>
        <p:spPr>
          <a:xfrm>
            <a:off x="6667752" y="6263308"/>
            <a:ext cx="2230696" cy="367529"/>
          </a:xfrm>
          <a:prstGeom prst="rect">
            <a:avLst/>
          </a:prstGeom>
          <a:noFill/>
          <a:ln>
            <a:noFill/>
          </a:ln>
        </p:spPr>
      </p:pic>
      <p:sp>
        <p:nvSpPr>
          <p:cNvPr id="348" name="Google Shape;348;p48"/>
          <p:cNvSpPr txBox="1"/>
          <p:nvPr>
            <p:ph idx="1" type="body"/>
          </p:nvPr>
        </p:nvSpPr>
        <p:spPr>
          <a:xfrm>
            <a:off x="457200" y="1411288"/>
            <a:ext cx="7489800" cy="41451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49" name="Shape 349"/>
        <p:cNvGrpSpPr/>
        <p:nvPr/>
      </p:nvGrpSpPr>
      <p:grpSpPr>
        <a:xfrm>
          <a:off x="0" y="0"/>
          <a:ext cx="0" cy="0"/>
          <a:chOff x="0" y="0"/>
          <a:chExt cx="0" cy="0"/>
        </a:xfrm>
      </p:grpSpPr>
      <p:sp>
        <p:nvSpPr>
          <p:cNvPr id="350" name="Google Shape;350;p49"/>
          <p:cNvSpPr txBox="1"/>
          <p:nvPr>
            <p:ph type="ctrTitle"/>
          </p:nvPr>
        </p:nvSpPr>
        <p:spPr>
          <a:xfrm>
            <a:off x="685800" y="1122363"/>
            <a:ext cx="7772400" cy="2387700"/>
          </a:xfrm>
          <a:prstGeom prst="rect">
            <a:avLst/>
          </a:prstGeom>
          <a:noFill/>
          <a:ln>
            <a:noFill/>
          </a:ln>
        </p:spPr>
        <p:txBody>
          <a:bodyPr anchorCtr="0" anchor="b" bIns="45700" lIns="91425" spcFirstLastPara="1" rIns="91425" wrap="square" tIns="45700">
            <a:normAutofit/>
          </a:bodyPr>
          <a:lstStyle>
            <a:lvl1pPr lvl="0" rtl="0" algn="ctr">
              <a:lnSpc>
                <a:spcPct val="90000"/>
              </a:lnSpc>
              <a:spcBef>
                <a:spcPts val="0"/>
              </a:spcBef>
              <a:spcAft>
                <a:spcPts val="0"/>
              </a:spcAft>
              <a:buClr>
                <a:schemeClr val="dk1"/>
              </a:buClr>
              <a:buSzPts val="6000"/>
              <a:buFont typeface="Calibri"/>
              <a:buNone/>
              <a:defRPr sz="60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51" name="Google Shape;351;p49"/>
          <p:cNvSpPr txBox="1"/>
          <p:nvPr>
            <p:ph idx="1" type="subTitle"/>
          </p:nvPr>
        </p:nvSpPr>
        <p:spPr>
          <a:xfrm>
            <a:off x="1143000" y="3602038"/>
            <a:ext cx="6858000" cy="1655700"/>
          </a:xfrm>
          <a:prstGeom prst="rect">
            <a:avLst/>
          </a:prstGeom>
          <a:noFill/>
          <a:ln>
            <a:noFill/>
          </a:ln>
        </p:spPr>
        <p:txBody>
          <a:bodyPr anchorCtr="0" anchor="t" bIns="45700" lIns="91425" spcFirstLastPara="1" rIns="91425" wrap="square" tIns="45700">
            <a:normAutofit/>
          </a:bodyPr>
          <a:lstStyle>
            <a:lvl1pPr lvl="0" rtl="0" algn="ctr">
              <a:lnSpc>
                <a:spcPct val="90000"/>
              </a:lnSpc>
              <a:spcBef>
                <a:spcPts val="1000"/>
              </a:spcBef>
              <a:spcAft>
                <a:spcPts val="0"/>
              </a:spcAft>
              <a:buClr>
                <a:schemeClr val="dk1"/>
              </a:buClr>
              <a:buSzPts val="2400"/>
              <a:buNone/>
              <a:defRPr sz="2400"/>
            </a:lvl1pPr>
            <a:lvl2pPr lvl="1" rtl="0" algn="ctr">
              <a:lnSpc>
                <a:spcPct val="90000"/>
              </a:lnSpc>
              <a:spcBef>
                <a:spcPts val="500"/>
              </a:spcBef>
              <a:spcAft>
                <a:spcPts val="0"/>
              </a:spcAft>
              <a:buClr>
                <a:schemeClr val="dk1"/>
              </a:buClr>
              <a:buSzPts val="2000"/>
              <a:buNone/>
              <a:defRPr sz="2000"/>
            </a:lvl2pPr>
            <a:lvl3pPr lvl="2" rtl="0" algn="ctr">
              <a:lnSpc>
                <a:spcPct val="90000"/>
              </a:lnSpc>
              <a:spcBef>
                <a:spcPts val="500"/>
              </a:spcBef>
              <a:spcAft>
                <a:spcPts val="0"/>
              </a:spcAft>
              <a:buClr>
                <a:schemeClr val="dk1"/>
              </a:buClr>
              <a:buSzPts val="1800"/>
              <a:buNone/>
              <a:defRPr sz="1800"/>
            </a:lvl3pPr>
            <a:lvl4pPr lvl="3" rtl="0" algn="ctr">
              <a:lnSpc>
                <a:spcPct val="90000"/>
              </a:lnSpc>
              <a:spcBef>
                <a:spcPts val="500"/>
              </a:spcBef>
              <a:spcAft>
                <a:spcPts val="0"/>
              </a:spcAft>
              <a:buClr>
                <a:schemeClr val="dk1"/>
              </a:buClr>
              <a:buSzPts val="1600"/>
              <a:buNone/>
              <a:defRPr sz="1600"/>
            </a:lvl4pPr>
            <a:lvl5pPr lvl="4" rtl="0" algn="ctr">
              <a:lnSpc>
                <a:spcPct val="90000"/>
              </a:lnSpc>
              <a:spcBef>
                <a:spcPts val="500"/>
              </a:spcBef>
              <a:spcAft>
                <a:spcPts val="0"/>
              </a:spcAft>
              <a:buClr>
                <a:schemeClr val="dk1"/>
              </a:buClr>
              <a:buSzPts val="1600"/>
              <a:buNone/>
              <a:defRPr sz="1600"/>
            </a:lvl5pPr>
            <a:lvl6pPr lvl="5" rtl="0" algn="ctr">
              <a:lnSpc>
                <a:spcPct val="90000"/>
              </a:lnSpc>
              <a:spcBef>
                <a:spcPts val="500"/>
              </a:spcBef>
              <a:spcAft>
                <a:spcPts val="0"/>
              </a:spcAft>
              <a:buClr>
                <a:schemeClr val="dk1"/>
              </a:buClr>
              <a:buSzPts val="1600"/>
              <a:buNone/>
              <a:defRPr sz="1600"/>
            </a:lvl6pPr>
            <a:lvl7pPr lvl="6" rtl="0" algn="ctr">
              <a:lnSpc>
                <a:spcPct val="90000"/>
              </a:lnSpc>
              <a:spcBef>
                <a:spcPts val="500"/>
              </a:spcBef>
              <a:spcAft>
                <a:spcPts val="0"/>
              </a:spcAft>
              <a:buClr>
                <a:schemeClr val="dk1"/>
              </a:buClr>
              <a:buSzPts val="1600"/>
              <a:buNone/>
              <a:defRPr sz="1600"/>
            </a:lvl7pPr>
            <a:lvl8pPr lvl="7" rtl="0" algn="ctr">
              <a:lnSpc>
                <a:spcPct val="90000"/>
              </a:lnSpc>
              <a:spcBef>
                <a:spcPts val="500"/>
              </a:spcBef>
              <a:spcAft>
                <a:spcPts val="0"/>
              </a:spcAft>
              <a:buClr>
                <a:schemeClr val="dk1"/>
              </a:buClr>
              <a:buSzPts val="1600"/>
              <a:buNone/>
              <a:defRPr sz="1600"/>
            </a:lvl8pPr>
            <a:lvl9pPr lvl="8" rtl="0" algn="ctr">
              <a:lnSpc>
                <a:spcPct val="90000"/>
              </a:lnSpc>
              <a:spcBef>
                <a:spcPts val="500"/>
              </a:spcBef>
              <a:spcAft>
                <a:spcPts val="0"/>
              </a:spcAft>
              <a:buClr>
                <a:schemeClr val="dk1"/>
              </a:buClr>
              <a:buSzPts val="1600"/>
              <a:buNone/>
              <a:defRPr sz="1600"/>
            </a:lvl9pPr>
          </a:lstStyle>
          <a:p/>
        </p:txBody>
      </p:sp>
      <p:sp>
        <p:nvSpPr>
          <p:cNvPr id="352" name="Google Shape;352;p49"/>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53" name="Google Shape;353;p49"/>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54" name="Google Shape;354;p49"/>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55" name="Shape 355"/>
        <p:cNvGrpSpPr/>
        <p:nvPr/>
      </p:nvGrpSpPr>
      <p:grpSpPr>
        <a:xfrm>
          <a:off x="0" y="0"/>
          <a:ext cx="0" cy="0"/>
          <a:chOff x="0" y="0"/>
          <a:chExt cx="0" cy="0"/>
        </a:xfrm>
      </p:grpSpPr>
      <p:sp>
        <p:nvSpPr>
          <p:cNvPr id="356" name="Google Shape;356;p50"/>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57" name="Google Shape;357;p50"/>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58" name="Google Shape;358;p50"/>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59" name="Google Shape;359;p50"/>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60" name="Google Shape;360;p50"/>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61" name="Shape 361"/>
        <p:cNvGrpSpPr/>
        <p:nvPr/>
      </p:nvGrpSpPr>
      <p:grpSpPr>
        <a:xfrm>
          <a:off x="0" y="0"/>
          <a:ext cx="0" cy="0"/>
          <a:chOff x="0" y="0"/>
          <a:chExt cx="0" cy="0"/>
        </a:xfrm>
      </p:grpSpPr>
      <p:sp>
        <p:nvSpPr>
          <p:cNvPr id="362" name="Google Shape;362;p51"/>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63" name="Google Shape;363;p51"/>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64" name="Google Shape;364;p51"/>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65" name="Shape 365"/>
        <p:cNvGrpSpPr/>
        <p:nvPr/>
      </p:nvGrpSpPr>
      <p:grpSpPr>
        <a:xfrm>
          <a:off x="0" y="0"/>
          <a:ext cx="0" cy="0"/>
          <a:chOff x="0" y="0"/>
          <a:chExt cx="0" cy="0"/>
        </a:xfrm>
      </p:grpSpPr>
      <p:sp>
        <p:nvSpPr>
          <p:cNvPr id="366" name="Google Shape;366;p52"/>
          <p:cNvSpPr txBox="1"/>
          <p:nvPr>
            <p:ph type="title"/>
          </p:nvPr>
        </p:nvSpPr>
        <p:spPr>
          <a:xfrm>
            <a:off x="623888" y="1709739"/>
            <a:ext cx="7886700" cy="28527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6000"/>
              <a:buFont typeface="Calibri"/>
              <a:buNone/>
              <a:defRPr sz="60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67" name="Google Shape;367;p52"/>
          <p:cNvSpPr txBox="1"/>
          <p:nvPr>
            <p:ph idx="1" type="body"/>
          </p:nvPr>
        </p:nvSpPr>
        <p:spPr>
          <a:xfrm>
            <a:off x="623888" y="4589464"/>
            <a:ext cx="7886700" cy="15003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sz="2400">
                <a:solidFill>
                  <a:schemeClr val="dk1"/>
                </a:solidFill>
              </a:defRPr>
            </a:lvl1pPr>
            <a:lvl2pPr indent="-228600" lvl="1" marL="914400" rtl="0" algn="l">
              <a:lnSpc>
                <a:spcPct val="90000"/>
              </a:lnSpc>
              <a:spcBef>
                <a:spcPts val="500"/>
              </a:spcBef>
              <a:spcAft>
                <a:spcPts val="0"/>
              </a:spcAft>
              <a:buClr>
                <a:srgbClr val="888888"/>
              </a:buClr>
              <a:buSzPts val="2000"/>
              <a:buNone/>
              <a:defRPr sz="2000">
                <a:solidFill>
                  <a:srgbClr val="888888"/>
                </a:solidFill>
              </a:defRPr>
            </a:lvl2pPr>
            <a:lvl3pPr indent="-228600" lvl="2" marL="1371600" rtl="0" algn="l">
              <a:lnSpc>
                <a:spcPct val="90000"/>
              </a:lnSpc>
              <a:spcBef>
                <a:spcPts val="500"/>
              </a:spcBef>
              <a:spcAft>
                <a:spcPts val="0"/>
              </a:spcAft>
              <a:buClr>
                <a:srgbClr val="888888"/>
              </a:buClr>
              <a:buSzPts val="1800"/>
              <a:buNone/>
              <a:defRPr sz="1800">
                <a:solidFill>
                  <a:srgbClr val="888888"/>
                </a:solidFill>
              </a:defRPr>
            </a:lvl3pPr>
            <a:lvl4pPr indent="-228600" lvl="3" marL="1828800" rtl="0" algn="l">
              <a:lnSpc>
                <a:spcPct val="90000"/>
              </a:lnSpc>
              <a:spcBef>
                <a:spcPts val="500"/>
              </a:spcBef>
              <a:spcAft>
                <a:spcPts val="0"/>
              </a:spcAft>
              <a:buClr>
                <a:srgbClr val="888888"/>
              </a:buClr>
              <a:buSzPts val="1600"/>
              <a:buNone/>
              <a:defRPr sz="1600">
                <a:solidFill>
                  <a:srgbClr val="888888"/>
                </a:solidFill>
              </a:defRPr>
            </a:lvl4pPr>
            <a:lvl5pPr indent="-228600" lvl="4" marL="2286000" rtl="0" algn="l">
              <a:lnSpc>
                <a:spcPct val="90000"/>
              </a:lnSpc>
              <a:spcBef>
                <a:spcPts val="500"/>
              </a:spcBef>
              <a:spcAft>
                <a:spcPts val="0"/>
              </a:spcAft>
              <a:buClr>
                <a:srgbClr val="888888"/>
              </a:buClr>
              <a:buSzPts val="1600"/>
              <a:buNone/>
              <a:defRPr sz="1600">
                <a:solidFill>
                  <a:srgbClr val="888888"/>
                </a:solidFill>
              </a:defRPr>
            </a:lvl5pPr>
            <a:lvl6pPr indent="-228600" lvl="5" marL="2743200" rtl="0" algn="l">
              <a:lnSpc>
                <a:spcPct val="90000"/>
              </a:lnSpc>
              <a:spcBef>
                <a:spcPts val="500"/>
              </a:spcBef>
              <a:spcAft>
                <a:spcPts val="0"/>
              </a:spcAft>
              <a:buClr>
                <a:srgbClr val="888888"/>
              </a:buClr>
              <a:buSzPts val="1600"/>
              <a:buNone/>
              <a:defRPr sz="1600">
                <a:solidFill>
                  <a:srgbClr val="888888"/>
                </a:solidFill>
              </a:defRPr>
            </a:lvl6pPr>
            <a:lvl7pPr indent="-228600" lvl="6" marL="3200400" rtl="0" algn="l">
              <a:lnSpc>
                <a:spcPct val="90000"/>
              </a:lnSpc>
              <a:spcBef>
                <a:spcPts val="500"/>
              </a:spcBef>
              <a:spcAft>
                <a:spcPts val="0"/>
              </a:spcAft>
              <a:buClr>
                <a:srgbClr val="888888"/>
              </a:buClr>
              <a:buSzPts val="1600"/>
              <a:buNone/>
              <a:defRPr sz="1600">
                <a:solidFill>
                  <a:srgbClr val="888888"/>
                </a:solidFill>
              </a:defRPr>
            </a:lvl7pPr>
            <a:lvl8pPr indent="-228600" lvl="7" marL="3657600" rtl="0" algn="l">
              <a:lnSpc>
                <a:spcPct val="90000"/>
              </a:lnSpc>
              <a:spcBef>
                <a:spcPts val="500"/>
              </a:spcBef>
              <a:spcAft>
                <a:spcPts val="0"/>
              </a:spcAft>
              <a:buClr>
                <a:srgbClr val="888888"/>
              </a:buClr>
              <a:buSzPts val="1600"/>
              <a:buNone/>
              <a:defRPr sz="1600">
                <a:solidFill>
                  <a:srgbClr val="888888"/>
                </a:solidFill>
              </a:defRPr>
            </a:lvl8pPr>
            <a:lvl9pPr indent="-228600" lvl="8" marL="4114800" rtl="0" algn="l">
              <a:lnSpc>
                <a:spcPct val="90000"/>
              </a:lnSpc>
              <a:spcBef>
                <a:spcPts val="500"/>
              </a:spcBef>
              <a:spcAft>
                <a:spcPts val="0"/>
              </a:spcAft>
              <a:buClr>
                <a:srgbClr val="888888"/>
              </a:buClr>
              <a:buSzPts val="1600"/>
              <a:buNone/>
              <a:defRPr sz="1600">
                <a:solidFill>
                  <a:srgbClr val="888888"/>
                </a:solidFill>
              </a:defRPr>
            </a:lvl9pPr>
          </a:lstStyle>
          <a:p/>
        </p:txBody>
      </p:sp>
      <p:sp>
        <p:nvSpPr>
          <p:cNvPr id="368" name="Google Shape;368;p52"/>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69" name="Google Shape;369;p52"/>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70" name="Google Shape;370;p52"/>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9" name="Shape 39"/>
        <p:cNvGrpSpPr/>
        <p:nvPr/>
      </p:nvGrpSpPr>
      <p:grpSpPr>
        <a:xfrm>
          <a:off x="0" y="0"/>
          <a:ext cx="0" cy="0"/>
          <a:chOff x="0" y="0"/>
          <a:chExt cx="0" cy="0"/>
        </a:xfrm>
      </p:grpSpPr>
      <p:sp>
        <p:nvSpPr>
          <p:cNvPr id="40" name="Google Shape;40;p6"/>
          <p:cNvSpPr/>
          <p:nvPr/>
        </p:nvSpPr>
        <p:spPr>
          <a:xfrm>
            <a:off x="3210424" y="596000"/>
            <a:ext cx="2723452"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41" name="Google Shape;41;p6"/>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42" name="Google Shape;42;p6"/>
          <p:cNvSpPr/>
          <p:nvPr/>
        </p:nvSpPr>
        <p:spPr>
          <a:xfrm rot="3187941">
            <a:off x="-669715"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p:nvPr/>
        </p:nvSpPr>
        <p:spPr>
          <a:xfrm>
            <a:off x="-4250" y="192333"/>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6"/>
          <p:cNvSpPr/>
          <p:nvPr/>
        </p:nvSpPr>
        <p:spPr>
          <a:xfrm flipH="1">
            <a:off x="8504502" y="650552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rot="-8544241">
            <a:off x="8369531" y="-967394"/>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6"/>
          <p:cNvSpPr/>
          <p:nvPr/>
        </p:nvSpPr>
        <p:spPr>
          <a:xfrm rot="-10796911">
            <a:off x="7875448" y="92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371" name="Shape 371"/>
        <p:cNvGrpSpPr/>
        <p:nvPr/>
      </p:nvGrpSpPr>
      <p:grpSpPr>
        <a:xfrm>
          <a:off x="0" y="0"/>
          <a:ext cx="0" cy="0"/>
          <a:chOff x="0" y="0"/>
          <a:chExt cx="0" cy="0"/>
        </a:xfrm>
      </p:grpSpPr>
      <p:sp>
        <p:nvSpPr>
          <p:cNvPr id="372" name="Google Shape;372;p53"/>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73" name="Google Shape;373;p53"/>
          <p:cNvSpPr txBox="1"/>
          <p:nvPr>
            <p:ph idx="1" type="body"/>
          </p:nvPr>
        </p:nvSpPr>
        <p:spPr>
          <a:xfrm>
            <a:off x="6286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74" name="Google Shape;374;p53"/>
          <p:cNvSpPr txBox="1"/>
          <p:nvPr>
            <p:ph idx="2" type="body"/>
          </p:nvPr>
        </p:nvSpPr>
        <p:spPr>
          <a:xfrm>
            <a:off x="46291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75" name="Google Shape;375;p53"/>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76" name="Google Shape;376;p53"/>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77" name="Google Shape;377;p53"/>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378" name="Shape 378"/>
        <p:cNvGrpSpPr/>
        <p:nvPr/>
      </p:nvGrpSpPr>
      <p:grpSpPr>
        <a:xfrm>
          <a:off x="0" y="0"/>
          <a:ext cx="0" cy="0"/>
          <a:chOff x="0" y="0"/>
          <a:chExt cx="0" cy="0"/>
        </a:xfrm>
      </p:grpSpPr>
      <p:sp>
        <p:nvSpPr>
          <p:cNvPr id="379" name="Google Shape;379;p54"/>
          <p:cNvSpPr txBox="1"/>
          <p:nvPr>
            <p:ph type="title"/>
          </p:nvPr>
        </p:nvSpPr>
        <p:spPr>
          <a:xfrm>
            <a:off x="629841"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80" name="Google Shape;380;p54"/>
          <p:cNvSpPr txBox="1"/>
          <p:nvPr>
            <p:ph idx="1" type="body"/>
          </p:nvPr>
        </p:nvSpPr>
        <p:spPr>
          <a:xfrm>
            <a:off x="629842" y="1681163"/>
            <a:ext cx="3868200" cy="8238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381" name="Google Shape;381;p54"/>
          <p:cNvSpPr txBox="1"/>
          <p:nvPr>
            <p:ph idx="2" type="body"/>
          </p:nvPr>
        </p:nvSpPr>
        <p:spPr>
          <a:xfrm>
            <a:off x="629842" y="2505075"/>
            <a:ext cx="3868200" cy="36846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82" name="Google Shape;382;p54"/>
          <p:cNvSpPr txBox="1"/>
          <p:nvPr>
            <p:ph idx="3" type="body"/>
          </p:nvPr>
        </p:nvSpPr>
        <p:spPr>
          <a:xfrm>
            <a:off x="4629150" y="1681163"/>
            <a:ext cx="3887400" cy="8238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383" name="Google Shape;383;p54"/>
          <p:cNvSpPr txBox="1"/>
          <p:nvPr>
            <p:ph idx="4" type="body"/>
          </p:nvPr>
        </p:nvSpPr>
        <p:spPr>
          <a:xfrm>
            <a:off x="4629150" y="2505075"/>
            <a:ext cx="3887400" cy="36846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384" name="Google Shape;384;p54"/>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85" name="Google Shape;385;p54"/>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86" name="Google Shape;386;p54"/>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87" name="Shape 387"/>
        <p:cNvGrpSpPr/>
        <p:nvPr/>
      </p:nvGrpSpPr>
      <p:grpSpPr>
        <a:xfrm>
          <a:off x="0" y="0"/>
          <a:ext cx="0" cy="0"/>
          <a:chOff x="0" y="0"/>
          <a:chExt cx="0" cy="0"/>
        </a:xfrm>
      </p:grpSpPr>
      <p:sp>
        <p:nvSpPr>
          <p:cNvPr id="388" name="Google Shape;388;p55"/>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89" name="Google Shape;389;p55"/>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90" name="Google Shape;390;p55"/>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91" name="Google Shape;391;p55"/>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392" name="Shape 392"/>
        <p:cNvGrpSpPr/>
        <p:nvPr/>
      </p:nvGrpSpPr>
      <p:grpSpPr>
        <a:xfrm>
          <a:off x="0" y="0"/>
          <a:ext cx="0" cy="0"/>
          <a:chOff x="0" y="0"/>
          <a:chExt cx="0" cy="0"/>
        </a:xfrm>
      </p:grpSpPr>
      <p:sp>
        <p:nvSpPr>
          <p:cNvPr id="393" name="Google Shape;393;p56"/>
          <p:cNvSpPr txBox="1"/>
          <p:nvPr>
            <p:ph type="title"/>
          </p:nvPr>
        </p:nvSpPr>
        <p:spPr>
          <a:xfrm>
            <a:off x="629841" y="457200"/>
            <a:ext cx="2949300" cy="16002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94" name="Google Shape;394;p56"/>
          <p:cNvSpPr txBox="1"/>
          <p:nvPr>
            <p:ph idx="1" type="body"/>
          </p:nvPr>
        </p:nvSpPr>
        <p:spPr>
          <a:xfrm>
            <a:off x="3887391" y="987426"/>
            <a:ext cx="4629300" cy="4873500"/>
          </a:xfrm>
          <a:prstGeom prst="rect">
            <a:avLst/>
          </a:prstGeom>
          <a:noFill/>
          <a:ln>
            <a:noFill/>
          </a:ln>
        </p:spPr>
        <p:txBody>
          <a:bodyPr anchorCtr="0" anchor="t" bIns="45700" lIns="91425" spcFirstLastPara="1" rIns="91425" wrap="square" tIns="45700">
            <a:normAutofit/>
          </a:bodyPr>
          <a:lstStyle>
            <a:lvl1pPr indent="-431800" lvl="0" marL="457200" rtl="0" algn="l">
              <a:lnSpc>
                <a:spcPct val="90000"/>
              </a:lnSpc>
              <a:spcBef>
                <a:spcPts val="1000"/>
              </a:spcBef>
              <a:spcAft>
                <a:spcPts val="0"/>
              </a:spcAft>
              <a:buClr>
                <a:schemeClr val="dk1"/>
              </a:buClr>
              <a:buSzPts val="3200"/>
              <a:buChar char="•"/>
              <a:defRPr sz="3200"/>
            </a:lvl1pPr>
            <a:lvl2pPr indent="-406400" lvl="1" marL="914400" rtl="0" algn="l">
              <a:lnSpc>
                <a:spcPct val="90000"/>
              </a:lnSpc>
              <a:spcBef>
                <a:spcPts val="500"/>
              </a:spcBef>
              <a:spcAft>
                <a:spcPts val="0"/>
              </a:spcAft>
              <a:buClr>
                <a:schemeClr val="dk1"/>
              </a:buClr>
              <a:buSzPts val="2800"/>
              <a:buChar char="•"/>
              <a:defRPr sz="2800"/>
            </a:lvl2pPr>
            <a:lvl3pPr indent="-381000" lvl="2" marL="1371600" rtl="0" algn="l">
              <a:lnSpc>
                <a:spcPct val="90000"/>
              </a:lnSpc>
              <a:spcBef>
                <a:spcPts val="500"/>
              </a:spcBef>
              <a:spcAft>
                <a:spcPts val="0"/>
              </a:spcAft>
              <a:buClr>
                <a:schemeClr val="dk1"/>
              </a:buClr>
              <a:buSzPts val="2400"/>
              <a:buChar char="•"/>
              <a:defRPr sz="2400"/>
            </a:lvl3pPr>
            <a:lvl4pPr indent="-355600" lvl="3" marL="1828800" rtl="0" algn="l">
              <a:lnSpc>
                <a:spcPct val="90000"/>
              </a:lnSpc>
              <a:spcBef>
                <a:spcPts val="500"/>
              </a:spcBef>
              <a:spcAft>
                <a:spcPts val="0"/>
              </a:spcAft>
              <a:buClr>
                <a:schemeClr val="dk1"/>
              </a:buClr>
              <a:buSzPts val="2000"/>
              <a:buChar char="•"/>
              <a:defRPr sz="2000"/>
            </a:lvl4pPr>
            <a:lvl5pPr indent="-355600" lvl="4" marL="2286000" rtl="0" algn="l">
              <a:lnSpc>
                <a:spcPct val="90000"/>
              </a:lnSpc>
              <a:spcBef>
                <a:spcPts val="500"/>
              </a:spcBef>
              <a:spcAft>
                <a:spcPts val="0"/>
              </a:spcAft>
              <a:buClr>
                <a:schemeClr val="dk1"/>
              </a:buClr>
              <a:buSzPts val="2000"/>
              <a:buChar char="•"/>
              <a:defRPr sz="2000"/>
            </a:lvl5pPr>
            <a:lvl6pPr indent="-355600" lvl="5" marL="2743200" rtl="0" algn="l">
              <a:lnSpc>
                <a:spcPct val="90000"/>
              </a:lnSpc>
              <a:spcBef>
                <a:spcPts val="500"/>
              </a:spcBef>
              <a:spcAft>
                <a:spcPts val="0"/>
              </a:spcAft>
              <a:buClr>
                <a:schemeClr val="dk1"/>
              </a:buClr>
              <a:buSzPts val="2000"/>
              <a:buChar char="•"/>
              <a:defRPr sz="2000"/>
            </a:lvl6pPr>
            <a:lvl7pPr indent="-355600" lvl="6" marL="3200400" rtl="0" algn="l">
              <a:lnSpc>
                <a:spcPct val="90000"/>
              </a:lnSpc>
              <a:spcBef>
                <a:spcPts val="500"/>
              </a:spcBef>
              <a:spcAft>
                <a:spcPts val="0"/>
              </a:spcAft>
              <a:buClr>
                <a:schemeClr val="dk1"/>
              </a:buClr>
              <a:buSzPts val="2000"/>
              <a:buChar char="•"/>
              <a:defRPr sz="2000"/>
            </a:lvl7pPr>
            <a:lvl8pPr indent="-355600" lvl="7" marL="3657600" rtl="0" algn="l">
              <a:lnSpc>
                <a:spcPct val="90000"/>
              </a:lnSpc>
              <a:spcBef>
                <a:spcPts val="500"/>
              </a:spcBef>
              <a:spcAft>
                <a:spcPts val="0"/>
              </a:spcAft>
              <a:buClr>
                <a:schemeClr val="dk1"/>
              </a:buClr>
              <a:buSzPts val="2000"/>
              <a:buChar char="•"/>
              <a:defRPr sz="2000"/>
            </a:lvl8pPr>
            <a:lvl9pPr indent="-355600" lvl="8" marL="4114800" rtl="0" algn="l">
              <a:lnSpc>
                <a:spcPct val="90000"/>
              </a:lnSpc>
              <a:spcBef>
                <a:spcPts val="500"/>
              </a:spcBef>
              <a:spcAft>
                <a:spcPts val="0"/>
              </a:spcAft>
              <a:buClr>
                <a:schemeClr val="dk1"/>
              </a:buClr>
              <a:buSzPts val="2000"/>
              <a:buChar char="•"/>
              <a:defRPr sz="2000"/>
            </a:lvl9pPr>
          </a:lstStyle>
          <a:p/>
        </p:txBody>
      </p:sp>
      <p:sp>
        <p:nvSpPr>
          <p:cNvPr id="395" name="Google Shape;395;p56"/>
          <p:cNvSpPr txBox="1"/>
          <p:nvPr>
            <p:ph idx="2" type="body"/>
          </p:nvPr>
        </p:nvSpPr>
        <p:spPr>
          <a:xfrm>
            <a:off x="629841" y="2057400"/>
            <a:ext cx="29493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396" name="Google Shape;396;p56"/>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97" name="Google Shape;397;p56"/>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398" name="Google Shape;398;p56"/>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399" name="Shape 399"/>
        <p:cNvGrpSpPr/>
        <p:nvPr/>
      </p:nvGrpSpPr>
      <p:grpSpPr>
        <a:xfrm>
          <a:off x="0" y="0"/>
          <a:ext cx="0" cy="0"/>
          <a:chOff x="0" y="0"/>
          <a:chExt cx="0" cy="0"/>
        </a:xfrm>
      </p:grpSpPr>
      <p:sp>
        <p:nvSpPr>
          <p:cNvPr id="400" name="Google Shape;400;p57"/>
          <p:cNvSpPr txBox="1"/>
          <p:nvPr>
            <p:ph type="title"/>
          </p:nvPr>
        </p:nvSpPr>
        <p:spPr>
          <a:xfrm>
            <a:off x="629841" y="457200"/>
            <a:ext cx="2949300" cy="16002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01" name="Google Shape;401;p57"/>
          <p:cNvSpPr/>
          <p:nvPr>
            <p:ph idx="2" type="pic"/>
          </p:nvPr>
        </p:nvSpPr>
        <p:spPr>
          <a:xfrm>
            <a:off x="3887391" y="987426"/>
            <a:ext cx="4629300" cy="4873500"/>
          </a:xfrm>
          <a:prstGeom prst="rect">
            <a:avLst/>
          </a:prstGeom>
          <a:noFill/>
          <a:ln>
            <a:noFill/>
          </a:ln>
        </p:spPr>
      </p:sp>
      <p:sp>
        <p:nvSpPr>
          <p:cNvPr id="402" name="Google Shape;402;p57"/>
          <p:cNvSpPr txBox="1"/>
          <p:nvPr>
            <p:ph idx="1" type="body"/>
          </p:nvPr>
        </p:nvSpPr>
        <p:spPr>
          <a:xfrm>
            <a:off x="629841" y="2057400"/>
            <a:ext cx="29493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403" name="Google Shape;403;p57"/>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04" name="Google Shape;404;p57"/>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05" name="Google Shape;405;p57"/>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406" name="Shape 406"/>
        <p:cNvGrpSpPr/>
        <p:nvPr/>
      </p:nvGrpSpPr>
      <p:grpSpPr>
        <a:xfrm>
          <a:off x="0" y="0"/>
          <a:ext cx="0" cy="0"/>
          <a:chOff x="0" y="0"/>
          <a:chExt cx="0" cy="0"/>
        </a:xfrm>
      </p:grpSpPr>
      <p:sp>
        <p:nvSpPr>
          <p:cNvPr id="407" name="Google Shape;407;p58"/>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08" name="Google Shape;408;p58"/>
          <p:cNvSpPr txBox="1"/>
          <p:nvPr>
            <p:ph idx="1" type="body"/>
          </p:nvPr>
        </p:nvSpPr>
        <p:spPr>
          <a:xfrm rot="5400000">
            <a:off x="2396400" y="57875"/>
            <a:ext cx="4351200" cy="78867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409" name="Google Shape;409;p58"/>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10" name="Google Shape;410;p58"/>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11" name="Google Shape;411;p58"/>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412" name="Shape 412"/>
        <p:cNvGrpSpPr/>
        <p:nvPr/>
      </p:nvGrpSpPr>
      <p:grpSpPr>
        <a:xfrm>
          <a:off x="0" y="0"/>
          <a:ext cx="0" cy="0"/>
          <a:chOff x="0" y="0"/>
          <a:chExt cx="0" cy="0"/>
        </a:xfrm>
      </p:grpSpPr>
      <p:sp>
        <p:nvSpPr>
          <p:cNvPr id="413" name="Google Shape;413;p59"/>
          <p:cNvSpPr txBox="1"/>
          <p:nvPr>
            <p:ph type="title"/>
          </p:nvPr>
        </p:nvSpPr>
        <p:spPr>
          <a:xfrm rot="5400000">
            <a:off x="4623599" y="2285275"/>
            <a:ext cx="5811900" cy="19716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14" name="Google Shape;414;p59"/>
          <p:cNvSpPr txBox="1"/>
          <p:nvPr>
            <p:ph idx="1" type="body"/>
          </p:nvPr>
        </p:nvSpPr>
        <p:spPr>
          <a:xfrm rot="5400000">
            <a:off x="623025" y="370675"/>
            <a:ext cx="5811900" cy="58008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415" name="Google Shape;415;p59"/>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16" name="Google Shape;416;p59"/>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417" name="Google Shape;417;p59"/>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24" name="Shape 424"/>
        <p:cNvGrpSpPr/>
        <p:nvPr/>
      </p:nvGrpSpPr>
      <p:grpSpPr>
        <a:xfrm>
          <a:off x="0" y="0"/>
          <a:ext cx="0" cy="0"/>
          <a:chOff x="0" y="0"/>
          <a:chExt cx="0" cy="0"/>
        </a:xfrm>
      </p:grpSpPr>
      <p:sp>
        <p:nvSpPr>
          <p:cNvPr id="425" name="Google Shape;425;p61"/>
          <p:cNvSpPr txBox="1"/>
          <p:nvPr>
            <p:ph type="ctrTitle"/>
          </p:nvPr>
        </p:nvSpPr>
        <p:spPr>
          <a:xfrm>
            <a:off x="311708" y="992767"/>
            <a:ext cx="8520600" cy="27369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6900"/>
              <a:buNone/>
              <a:defRPr sz="6900"/>
            </a:lvl1pPr>
            <a:lvl2pPr lvl="1" rtl="0" algn="ctr">
              <a:spcBef>
                <a:spcPts val="0"/>
              </a:spcBef>
              <a:spcAft>
                <a:spcPts val="0"/>
              </a:spcAft>
              <a:buSzPts val="6900"/>
              <a:buNone/>
              <a:defRPr sz="6900"/>
            </a:lvl2pPr>
            <a:lvl3pPr lvl="2" rtl="0" algn="ctr">
              <a:spcBef>
                <a:spcPts val="0"/>
              </a:spcBef>
              <a:spcAft>
                <a:spcPts val="0"/>
              </a:spcAft>
              <a:buSzPts val="6900"/>
              <a:buNone/>
              <a:defRPr sz="6900"/>
            </a:lvl3pPr>
            <a:lvl4pPr lvl="3" rtl="0" algn="ctr">
              <a:spcBef>
                <a:spcPts val="0"/>
              </a:spcBef>
              <a:spcAft>
                <a:spcPts val="0"/>
              </a:spcAft>
              <a:buSzPts val="6900"/>
              <a:buNone/>
              <a:defRPr sz="6900"/>
            </a:lvl4pPr>
            <a:lvl5pPr lvl="4" rtl="0" algn="ctr">
              <a:spcBef>
                <a:spcPts val="0"/>
              </a:spcBef>
              <a:spcAft>
                <a:spcPts val="0"/>
              </a:spcAft>
              <a:buSzPts val="6900"/>
              <a:buNone/>
              <a:defRPr sz="6900"/>
            </a:lvl5pPr>
            <a:lvl6pPr lvl="5" rtl="0" algn="ctr">
              <a:spcBef>
                <a:spcPts val="0"/>
              </a:spcBef>
              <a:spcAft>
                <a:spcPts val="0"/>
              </a:spcAft>
              <a:buSzPts val="6900"/>
              <a:buNone/>
              <a:defRPr sz="6900"/>
            </a:lvl6pPr>
            <a:lvl7pPr lvl="6" rtl="0" algn="ctr">
              <a:spcBef>
                <a:spcPts val="0"/>
              </a:spcBef>
              <a:spcAft>
                <a:spcPts val="0"/>
              </a:spcAft>
              <a:buSzPts val="6900"/>
              <a:buNone/>
              <a:defRPr sz="6900"/>
            </a:lvl7pPr>
            <a:lvl8pPr lvl="7" rtl="0" algn="ctr">
              <a:spcBef>
                <a:spcPts val="0"/>
              </a:spcBef>
              <a:spcAft>
                <a:spcPts val="0"/>
              </a:spcAft>
              <a:buSzPts val="6900"/>
              <a:buNone/>
              <a:defRPr sz="6900"/>
            </a:lvl8pPr>
            <a:lvl9pPr lvl="8" rtl="0" algn="ctr">
              <a:spcBef>
                <a:spcPts val="0"/>
              </a:spcBef>
              <a:spcAft>
                <a:spcPts val="0"/>
              </a:spcAft>
              <a:buSzPts val="6900"/>
              <a:buNone/>
              <a:defRPr sz="6900"/>
            </a:lvl9pPr>
          </a:lstStyle>
          <a:p/>
        </p:txBody>
      </p:sp>
      <p:sp>
        <p:nvSpPr>
          <p:cNvPr id="426" name="Google Shape;426;p61"/>
          <p:cNvSpPr txBox="1"/>
          <p:nvPr>
            <p:ph idx="1" type="subTitle"/>
          </p:nvPr>
        </p:nvSpPr>
        <p:spPr>
          <a:xfrm>
            <a:off x="311700" y="3778833"/>
            <a:ext cx="8520600" cy="1056900"/>
          </a:xfrm>
          <a:prstGeom prst="rect">
            <a:avLst/>
          </a:prstGeom>
        </p:spPr>
        <p:txBody>
          <a:bodyPr anchorCtr="0" anchor="t" bIns="121900" lIns="121900" spcFirstLastPara="1" rIns="121900" wrap="square" tIns="121900">
            <a:noAutofit/>
          </a:bodyPr>
          <a:lstStyle>
            <a:lvl1pPr lvl="0" rtl="0" algn="ctr">
              <a:lnSpc>
                <a:spcPct val="100000"/>
              </a:lnSpc>
              <a:spcBef>
                <a:spcPts val="0"/>
              </a:spcBef>
              <a:spcAft>
                <a:spcPts val="0"/>
              </a:spcAft>
              <a:buSzPts val="3700"/>
              <a:buNone/>
              <a:defRPr sz="3700"/>
            </a:lvl1pPr>
            <a:lvl2pPr lvl="1" rtl="0" algn="ctr">
              <a:lnSpc>
                <a:spcPct val="100000"/>
              </a:lnSpc>
              <a:spcBef>
                <a:spcPts val="0"/>
              </a:spcBef>
              <a:spcAft>
                <a:spcPts val="0"/>
              </a:spcAft>
              <a:buSzPts val="3700"/>
              <a:buNone/>
              <a:defRPr sz="3700"/>
            </a:lvl2pPr>
            <a:lvl3pPr lvl="2" rtl="0" algn="ctr">
              <a:lnSpc>
                <a:spcPct val="100000"/>
              </a:lnSpc>
              <a:spcBef>
                <a:spcPts val="0"/>
              </a:spcBef>
              <a:spcAft>
                <a:spcPts val="0"/>
              </a:spcAft>
              <a:buSzPts val="3700"/>
              <a:buNone/>
              <a:defRPr sz="3700"/>
            </a:lvl3pPr>
            <a:lvl4pPr lvl="3" rtl="0" algn="ctr">
              <a:lnSpc>
                <a:spcPct val="100000"/>
              </a:lnSpc>
              <a:spcBef>
                <a:spcPts val="0"/>
              </a:spcBef>
              <a:spcAft>
                <a:spcPts val="0"/>
              </a:spcAft>
              <a:buSzPts val="3700"/>
              <a:buNone/>
              <a:defRPr sz="3700"/>
            </a:lvl4pPr>
            <a:lvl5pPr lvl="4" rtl="0" algn="ctr">
              <a:lnSpc>
                <a:spcPct val="100000"/>
              </a:lnSpc>
              <a:spcBef>
                <a:spcPts val="0"/>
              </a:spcBef>
              <a:spcAft>
                <a:spcPts val="0"/>
              </a:spcAft>
              <a:buSzPts val="3700"/>
              <a:buNone/>
              <a:defRPr sz="3700"/>
            </a:lvl5pPr>
            <a:lvl6pPr lvl="5" rtl="0" algn="ctr">
              <a:lnSpc>
                <a:spcPct val="100000"/>
              </a:lnSpc>
              <a:spcBef>
                <a:spcPts val="0"/>
              </a:spcBef>
              <a:spcAft>
                <a:spcPts val="0"/>
              </a:spcAft>
              <a:buSzPts val="3700"/>
              <a:buNone/>
              <a:defRPr sz="3700"/>
            </a:lvl6pPr>
            <a:lvl7pPr lvl="6" rtl="0" algn="ctr">
              <a:lnSpc>
                <a:spcPct val="100000"/>
              </a:lnSpc>
              <a:spcBef>
                <a:spcPts val="0"/>
              </a:spcBef>
              <a:spcAft>
                <a:spcPts val="0"/>
              </a:spcAft>
              <a:buSzPts val="3700"/>
              <a:buNone/>
              <a:defRPr sz="3700"/>
            </a:lvl7pPr>
            <a:lvl8pPr lvl="7" rtl="0" algn="ctr">
              <a:lnSpc>
                <a:spcPct val="100000"/>
              </a:lnSpc>
              <a:spcBef>
                <a:spcPts val="0"/>
              </a:spcBef>
              <a:spcAft>
                <a:spcPts val="0"/>
              </a:spcAft>
              <a:buSzPts val="3700"/>
              <a:buNone/>
              <a:defRPr sz="3700"/>
            </a:lvl8pPr>
            <a:lvl9pPr lvl="8" rtl="0" algn="ctr">
              <a:lnSpc>
                <a:spcPct val="100000"/>
              </a:lnSpc>
              <a:spcBef>
                <a:spcPts val="0"/>
              </a:spcBef>
              <a:spcAft>
                <a:spcPts val="0"/>
              </a:spcAft>
              <a:buSzPts val="3700"/>
              <a:buNone/>
              <a:defRPr sz="3700"/>
            </a:lvl9pPr>
          </a:lstStyle>
          <a:p/>
        </p:txBody>
      </p:sp>
      <p:sp>
        <p:nvSpPr>
          <p:cNvPr id="427" name="Google Shape;427;p61"/>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28" name="Shape 428"/>
        <p:cNvGrpSpPr/>
        <p:nvPr/>
      </p:nvGrpSpPr>
      <p:grpSpPr>
        <a:xfrm>
          <a:off x="0" y="0"/>
          <a:ext cx="0" cy="0"/>
          <a:chOff x="0" y="0"/>
          <a:chExt cx="0" cy="0"/>
        </a:xfrm>
      </p:grpSpPr>
      <p:sp>
        <p:nvSpPr>
          <p:cNvPr id="429" name="Google Shape;429;p62"/>
          <p:cNvSpPr txBox="1"/>
          <p:nvPr>
            <p:ph type="title"/>
          </p:nvPr>
        </p:nvSpPr>
        <p:spPr>
          <a:xfrm>
            <a:off x="311700" y="2867800"/>
            <a:ext cx="8520600" cy="11223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sp>
        <p:nvSpPr>
          <p:cNvPr id="430" name="Google Shape;430;p62"/>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31" name="Shape 431"/>
        <p:cNvGrpSpPr/>
        <p:nvPr/>
      </p:nvGrpSpPr>
      <p:grpSpPr>
        <a:xfrm>
          <a:off x="0" y="0"/>
          <a:ext cx="0" cy="0"/>
          <a:chOff x="0" y="0"/>
          <a:chExt cx="0" cy="0"/>
        </a:xfrm>
      </p:grpSpPr>
      <p:sp>
        <p:nvSpPr>
          <p:cNvPr id="432" name="Google Shape;432;p63"/>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33" name="Google Shape;433;p63"/>
          <p:cNvSpPr txBox="1"/>
          <p:nvPr>
            <p:ph idx="1" type="body"/>
          </p:nvPr>
        </p:nvSpPr>
        <p:spPr>
          <a:xfrm>
            <a:off x="311700" y="1536633"/>
            <a:ext cx="8520600" cy="4555200"/>
          </a:xfrm>
          <a:prstGeom prst="rect">
            <a:avLst/>
          </a:prstGeom>
        </p:spPr>
        <p:txBody>
          <a:bodyPr anchorCtr="0" anchor="t" bIns="121900" lIns="121900" spcFirstLastPara="1" rIns="121900" wrap="square" tIns="121900">
            <a:noAutofit/>
          </a:bodyPr>
          <a:lstStyle>
            <a:lvl1pPr indent="-381000" lvl="0" marL="457200" rtl="0">
              <a:spcBef>
                <a:spcPts val="0"/>
              </a:spcBef>
              <a:spcAft>
                <a:spcPts val="0"/>
              </a:spcAft>
              <a:buSzPts val="24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434" name="Google Shape;434;p63"/>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7" name="Shape 47"/>
        <p:cNvGrpSpPr/>
        <p:nvPr/>
      </p:nvGrpSpPr>
      <p:grpSpPr>
        <a:xfrm>
          <a:off x="0" y="0"/>
          <a:ext cx="0" cy="0"/>
          <a:chOff x="0" y="0"/>
          <a:chExt cx="0" cy="0"/>
        </a:xfrm>
      </p:grpSpPr>
      <p:sp>
        <p:nvSpPr>
          <p:cNvPr id="48" name="Google Shape;48;p7"/>
          <p:cNvSpPr/>
          <p:nvPr/>
        </p:nvSpPr>
        <p:spPr>
          <a:xfrm>
            <a:off x="4955000" y="1515733"/>
            <a:ext cx="3678370" cy="1379994"/>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49" name="Google Shape;49;p7"/>
          <p:cNvSpPr txBox="1"/>
          <p:nvPr>
            <p:ph type="title"/>
          </p:nvPr>
        </p:nvSpPr>
        <p:spPr>
          <a:xfrm flipH="1">
            <a:off x="4990282" y="1520914"/>
            <a:ext cx="3432000" cy="1380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sp>
        <p:nvSpPr>
          <p:cNvPr id="50" name="Google Shape;50;p7"/>
          <p:cNvSpPr txBox="1"/>
          <p:nvPr>
            <p:ph idx="1" type="subTitle"/>
          </p:nvPr>
        </p:nvSpPr>
        <p:spPr>
          <a:xfrm>
            <a:off x="5335925" y="3624633"/>
            <a:ext cx="3086100" cy="1784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51" name="Google Shape;51;p7"/>
          <p:cNvSpPr/>
          <p:nvPr/>
        </p:nvSpPr>
        <p:spPr>
          <a:xfrm rot="10800000">
            <a:off x="1924201" y="-10129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7"/>
          <p:cNvSpPr/>
          <p:nvPr/>
        </p:nvSpPr>
        <p:spPr>
          <a:xfrm flipH="1" rot="210957">
            <a:off x="5535334" y="6014675"/>
            <a:ext cx="1296340" cy="1726333"/>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7"/>
          <p:cNvSpPr/>
          <p:nvPr/>
        </p:nvSpPr>
        <p:spPr>
          <a:xfrm flipH="1">
            <a:off x="7785825" y="6137967"/>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7"/>
          <p:cNvSpPr/>
          <p:nvPr/>
        </p:nvSpPr>
        <p:spPr>
          <a:xfrm flipH="1" rot="-3089">
            <a:off x="8615089" y="5444000"/>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7"/>
          <p:cNvSpPr/>
          <p:nvPr/>
        </p:nvSpPr>
        <p:spPr>
          <a:xfrm rot="10800000">
            <a:off x="7400550" y="-413649"/>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35" name="Shape 435"/>
        <p:cNvGrpSpPr/>
        <p:nvPr/>
      </p:nvGrpSpPr>
      <p:grpSpPr>
        <a:xfrm>
          <a:off x="0" y="0"/>
          <a:ext cx="0" cy="0"/>
          <a:chOff x="0" y="0"/>
          <a:chExt cx="0" cy="0"/>
        </a:xfrm>
      </p:grpSpPr>
      <p:sp>
        <p:nvSpPr>
          <p:cNvPr id="436" name="Google Shape;436;p64"/>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37" name="Google Shape;437;p64"/>
          <p:cNvSpPr txBox="1"/>
          <p:nvPr>
            <p:ph idx="1" type="body"/>
          </p:nvPr>
        </p:nvSpPr>
        <p:spPr>
          <a:xfrm>
            <a:off x="311700" y="1536633"/>
            <a:ext cx="3999900" cy="45552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sz="19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38" name="Google Shape;438;p64"/>
          <p:cNvSpPr txBox="1"/>
          <p:nvPr>
            <p:ph idx="2" type="body"/>
          </p:nvPr>
        </p:nvSpPr>
        <p:spPr>
          <a:xfrm>
            <a:off x="4832400" y="1536633"/>
            <a:ext cx="3999900" cy="45552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sz="19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39" name="Google Shape;439;p64"/>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40" name="Shape 440"/>
        <p:cNvGrpSpPr/>
        <p:nvPr/>
      </p:nvGrpSpPr>
      <p:grpSpPr>
        <a:xfrm>
          <a:off x="0" y="0"/>
          <a:ext cx="0" cy="0"/>
          <a:chOff x="0" y="0"/>
          <a:chExt cx="0" cy="0"/>
        </a:xfrm>
      </p:grpSpPr>
      <p:sp>
        <p:nvSpPr>
          <p:cNvPr id="441" name="Google Shape;441;p65"/>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42" name="Google Shape;442;p65"/>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43" name="Shape 443"/>
        <p:cNvGrpSpPr/>
        <p:nvPr/>
      </p:nvGrpSpPr>
      <p:grpSpPr>
        <a:xfrm>
          <a:off x="0" y="0"/>
          <a:ext cx="0" cy="0"/>
          <a:chOff x="0" y="0"/>
          <a:chExt cx="0" cy="0"/>
        </a:xfrm>
      </p:grpSpPr>
      <p:sp>
        <p:nvSpPr>
          <p:cNvPr id="444" name="Google Shape;444;p66"/>
          <p:cNvSpPr txBox="1"/>
          <p:nvPr>
            <p:ph type="title"/>
          </p:nvPr>
        </p:nvSpPr>
        <p:spPr>
          <a:xfrm>
            <a:off x="311700" y="740800"/>
            <a:ext cx="2808000" cy="1007700"/>
          </a:xfrm>
          <a:prstGeom prst="rect">
            <a:avLst/>
          </a:prstGeom>
        </p:spPr>
        <p:txBody>
          <a:bodyPr anchorCtr="0" anchor="b" bIns="121900" lIns="121900" spcFirstLastPara="1" rIns="121900" wrap="square" tIns="121900">
            <a:noAutofit/>
          </a:bodyPr>
          <a:lstStyle>
            <a:lvl1pPr lvl="0" rtl="0">
              <a:spcBef>
                <a:spcPts val="0"/>
              </a:spcBef>
              <a:spcAft>
                <a:spcPts val="0"/>
              </a:spcAft>
              <a:buSzPts val="3200"/>
              <a:buNone/>
              <a:defRPr sz="32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p:txBody>
      </p:sp>
      <p:sp>
        <p:nvSpPr>
          <p:cNvPr id="445" name="Google Shape;445;p66"/>
          <p:cNvSpPr txBox="1"/>
          <p:nvPr>
            <p:ph idx="1" type="body"/>
          </p:nvPr>
        </p:nvSpPr>
        <p:spPr>
          <a:xfrm>
            <a:off x="311700" y="1852800"/>
            <a:ext cx="2808000" cy="42393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46" name="Google Shape;446;p66"/>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47" name="Shape 447"/>
        <p:cNvGrpSpPr/>
        <p:nvPr/>
      </p:nvGrpSpPr>
      <p:grpSpPr>
        <a:xfrm>
          <a:off x="0" y="0"/>
          <a:ext cx="0" cy="0"/>
          <a:chOff x="0" y="0"/>
          <a:chExt cx="0" cy="0"/>
        </a:xfrm>
      </p:grpSpPr>
      <p:sp>
        <p:nvSpPr>
          <p:cNvPr id="448" name="Google Shape;448;p67"/>
          <p:cNvSpPr txBox="1"/>
          <p:nvPr>
            <p:ph type="title"/>
          </p:nvPr>
        </p:nvSpPr>
        <p:spPr>
          <a:xfrm>
            <a:off x="490250" y="600200"/>
            <a:ext cx="6367800" cy="5454300"/>
          </a:xfrm>
          <a:prstGeom prst="rect">
            <a:avLst/>
          </a:prstGeom>
        </p:spPr>
        <p:txBody>
          <a:bodyPr anchorCtr="0" anchor="ctr" bIns="121900" lIns="121900" spcFirstLastPara="1" rIns="121900" wrap="square" tIns="121900">
            <a:noAutofit/>
          </a:bodyPr>
          <a:lstStyle>
            <a:lvl1pPr lvl="0" rtl="0">
              <a:spcBef>
                <a:spcPts val="0"/>
              </a:spcBef>
              <a:spcAft>
                <a:spcPts val="0"/>
              </a:spcAft>
              <a:buSzPts val="6400"/>
              <a:buNone/>
              <a:defRPr sz="6400"/>
            </a:lvl1pPr>
            <a:lvl2pPr lvl="1" rtl="0">
              <a:spcBef>
                <a:spcPts val="0"/>
              </a:spcBef>
              <a:spcAft>
                <a:spcPts val="0"/>
              </a:spcAft>
              <a:buSzPts val="6400"/>
              <a:buNone/>
              <a:defRPr sz="6400"/>
            </a:lvl2pPr>
            <a:lvl3pPr lvl="2" rtl="0">
              <a:spcBef>
                <a:spcPts val="0"/>
              </a:spcBef>
              <a:spcAft>
                <a:spcPts val="0"/>
              </a:spcAft>
              <a:buSzPts val="6400"/>
              <a:buNone/>
              <a:defRPr sz="6400"/>
            </a:lvl3pPr>
            <a:lvl4pPr lvl="3" rtl="0">
              <a:spcBef>
                <a:spcPts val="0"/>
              </a:spcBef>
              <a:spcAft>
                <a:spcPts val="0"/>
              </a:spcAft>
              <a:buSzPts val="6400"/>
              <a:buNone/>
              <a:defRPr sz="6400"/>
            </a:lvl4pPr>
            <a:lvl5pPr lvl="4" rtl="0">
              <a:spcBef>
                <a:spcPts val="0"/>
              </a:spcBef>
              <a:spcAft>
                <a:spcPts val="0"/>
              </a:spcAft>
              <a:buSzPts val="6400"/>
              <a:buNone/>
              <a:defRPr sz="6400"/>
            </a:lvl5pPr>
            <a:lvl6pPr lvl="5" rtl="0">
              <a:spcBef>
                <a:spcPts val="0"/>
              </a:spcBef>
              <a:spcAft>
                <a:spcPts val="0"/>
              </a:spcAft>
              <a:buSzPts val="6400"/>
              <a:buNone/>
              <a:defRPr sz="6400"/>
            </a:lvl6pPr>
            <a:lvl7pPr lvl="6" rtl="0">
              <a:spcBef>
                <a:spcPts val="0"/>
              </a:spcBef>
              <a:spcAft>
                <a:spcPts val="0"/>
              </a:spcAft>
              <a:buSzPts val="6400"/>
              <a:buNone/>
              <a:defRPr sz="6400"/>
            </a:lvl7pPr>
            <a:lvl8pPr lvl="7" rtl="0">
              <a:spcBef>
                <a:spcPts val="0"/>
              </a:spcBef>
              <a:spcAft>
                <a:spcPts val="0"/>
              </a:spcAft>
              <a:buSzPts val="6400"/>
              <a:buNone/>
              <a:defRPr sz="6400"/>
            </a:lvl8pPr>
            <a:lvl9pPr lvl="8" rtl="0">
              <a:spcBef>
                <a:spcPts val="0"/>
              </a:spcBef>
              <a:spcAft>
                <a:spcPts val="0"/>
              </a:spcAft>
              <a:buSzPts val="6400"/>
              <a:buNone/>
              <a:defRPr sz="6400"/>
            </a:lvl9pPr>
          </a:lstStyle>
          <a:p/>
        </p:txBody>
      </p:sp>
      <p:sp>
        <p:nvSpPr>
          <p:cNvPr id="449" name="Google Shape;449;p67"/>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50" name="Shape 450"/>
        <p:cNvGrpSpPr/>
        <p:nvPr/>
      </p:nvGrpSpPr>
      <p:grpSpPr>
        <a:xfrm>
          <a:off x="0" y="0"/>
          <a:ext cx="0" cy="0"/>
          <a:chOff x="0" y="0"/>
          <a:chExt cx="0" cy="0"/>
        </a:xfrm>
      </p:grpSpPr>
      <p:sp>
        <p:nvSpPr>
          <p:cNvPr id="451" name="Google Shape;451;p68"/>
          <p:cNvSpPr/>
          <p:nvPr/>
        </p:nvSpPr>
        <p:spPr>
          <a:xfrm>
            <a:off x="4572000" y="-167"/>
            <a:ext cx="4572000" cy="6858000"/>
          </a:xfrm>
          <a:prstGeom prst="rect">
            <a:avLst/>
          </a:prstGeom>
          <a:solidFill>
            <a:schemeClr val="l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452" name="Google Shape;452;p68"/>
          <p:cNvSpPr txBox="1"/>
          <p:nvPr>
            <p:ph type="title"/>
          </p:nvPr>
        </p:nvSpPr>
        <p:spPr>
          <a:xfrm>
            <a:off x="265500" y="1644233"/>
            <a:ext cx="4045200" cy="19764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5600"/>
              <a:buNone/>
              <a:defRPr sz="5600"/>
            </a:lvl1pPr>
            <a:lvl2pPr lvl="1" rtl="0" algn="ctr">
              <a:spcBef>
                <a:spcPts val="0"/>
              </a:spcBef>
              <a:spcAft>
                <a:spcPts val="0"/>
              </a:spcAft>
              <a:buSzPts val="5600"/>
              <a:buNone/>
              <a:defRPr sz="5600"/>
            </a:lvl2pPr>
            <a:lvl3pPr lvl="2" rtl="0" algn="ctr">
              <a:spcBef>
                <a:spcPts val="0"/>
              </a:spcBef>
              <a:spcAft>
                <a:spcPts val="0"/>
              </a:spcAft>
              <a:buSzPts val="5600"/>
              <a:buNone/>
              <a:defRPr sz="5600"/>
            </a:lvl3pPr>
            <a:lvl4pPr lvl="3" rtl="0" algn="ctr">
              <a:spcBef>
                <a:spcPts val="0"/>
              </a:spcBef>
              <a:spcAft>
                <a:spcPts val="0"/>
              </a:spcAft>
              <a:buSzPts val="5600"/>
              <a:buNone/>
              <a:defRPr sz="5600"/>
            </a:lvl4pPr>
            <a:lvl5pPr lvl="4" rtl="0" algn="ctr">
              <a:spcBef>
                <a:spcPts val="0"/>
              </a:spcBef>
              <a:spcAft>
                <a:spcPts val="0"/>
              </a:spcAft>
              <a:buSzPts val="5600"/>
              <a:buNone/>
              <a:defRPr sz="5600"/>
            </a:lvl5pPr>
            <a:lvl6pPr lvl="5" rtl="0" algn="ctr">
              <a:spcBef>
                <a:spcPts val="0"/>
              </a:spcBef>
              <a:spcAft>
                <a:spcPts val="0"/>
              </a:spcAft>
              <a:buSzPts val="5600"/>
              <a:buNone/>
              <a:defRPr sz="5600"/>
            </a:lvl6pPr>
            <a:lvl7pPr lvl="6" rtl="0" algn="ctr">
              <a:spcBef>
                <a:spcPts val="0"/>
              </a:spcBef>
              <a:spcAft>
                <a:spcPts val="0"/>
              </a:spcAft>
              <a:buSzPts val="5600"/>
              <a:buNone/>
              <a:defRPr sz="5600"/>
            </a:lvl7pPr>
            <a:lvl8pPr lvl="7" rtl="0" algn="ctr">
              <a:spcBef>
                <a:spcPts val="0"/>
              </a:spcBef>
              <a:spcAft>
                <a:spcPts val="0"/>
              </a:spcAft>
              <a:buSzPts val="5600"/>
              <a:buNone/>
              <a:defRPr sz="5600"/>
            </a:lvl8pPr>
            <a:lvl9pPr lvl="8" rtl="0" algn="ctr">
              <a:spcBef>
                <a:spcPts val="0"/>
              </a:spcBef>
              <a:spcAft>
                <a:spcPts val="0"/>
              </a:spcAft>
              <a:buSzPts val="5600"/>
              <a:buNone/>
              <a:defRPr sz="5600"/>
            </a:lvl9pPr>
          </a:lstStyle>
          <a:p/>
        </p:txBody>
      </p:sp>
      <p:sp>
        <p:nvSpPr>
          <p:cNvPr id="453" name="Google Shape;453;p68"/>
          <p:cNvSpPr txBox="1"/>
          <p:nvPr>
            <p:ph idx="1" type="subTitle"/>
          </p:nvPr>
        </p:nvSpPr>
        <p:spPr>
          <a:xfrm>
            <a:off x="265500" y="3737433"/>
            <a:ext cx="4045200" cy="1646700"/>
          </a:xfrm>
          <a:prstGeom prst="rect">
            <a:avLst/>
          </a:prstGeom>
        </p:spPr>
        <p:txBody>
          <a:bodyPr anchorCtr="0" anchor="t" bIns="121900" lIns="121900" spcFirstLastPara="1" rIns="121900" wrap="square" tIns="121900">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54" name="Google Shape;454;p68"/>
          <p:cNvSpPr txBox="1"/>
          <p:nvPr>
            <p:ph idx="2" type="body"/>
          </p:nvPr>
        </p:nvSpPr>
        <p:spPr>
          <a:xfrm>
            <a:off x="4939500" y="965433"/>
            <a:ext cx="3837000" cy="4926900"/>
          </a:xfrm>
          <a:prstGeom prst="rect">
            <a:avLst/>
          </a:prstGeom>
        </p:spPr>
        <p:txBody>
          <a:bodyPr anchorCtr="0" anchor="ctr" bIns="121900" lIns="121900" spcFirstLastPara="1" rIns="121900" wrap="square" tIns="121900">
            <a:noAutofit/>
          </a:bodyPr>
          <a:lstStyle>
            <a:lvl1pPr indent="-381000" lvl="0" marL="457200" rtl="0">
              <a:spcBef>
                <a:spcPts val="0"/>
              </a:spcBef>
              <a:spcAft>
                <a:spcPts val="0"/>
              </a:spcAft>
              <a:buSzPts val="24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455" name="Google Shape;455;p68"/>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6" name="Shape 456"/>
        <p:cNvGrpSpPr/>
        <p:nvPr/>
      </p:nvGrpSpPr>
      <p:grpSpPr>
        <a:xfrm>
          <a:off x="0" y="0"/>
          <a:ext cx="0" cy="0"/>
          <a:chOff x="0" y="0"/>
          <a:chExt cx="0" cy="0"/>
        </a:xfrm>
      </p:grpSpPr>
      <p:sp>
        <p:nvSpPr>
          <p:cNvPr id="457" name="Google Shape;457;p69"/>
          <p:cNvSpPr txBox="1"/>
          <p:nvPr>
            <p:ph idx="1" type="body"/>
          </p:nvPr>
        </p:nvSpPr>
        <p:spPr>
          <a:xfrm>
            <a:off x="311700" y="5640767"/>
            <a:ext cx="5998800" cy="806700"/>
          </a:xfrm>
          <a:prstGeom prst="rect">
            <a:avLst/>
          </a:prstGeom>
        </p:spPr>
        <p:txBody>
          <a:bodyPr anchorCtr="0" anchor="ctr" bIns="121900" lIns="121900" spcFirstLastPara="1" rIns="121900" wrap="square" tIns="121900">
            <a:noAutofit/>
          </a:bodyPr>
          <a:lstStyle>
            <a:lvl1pPr indent="-228600" lvl="0" marL="457200" rtl="0">
              <a:lnSpc>
                <a:spcPct val="100000"/>
              </a:lnSpc>
              <a:spcBef>
                <a:spcPts val="0"/>
              </a:spcBef>
              <a:spcAft>
                <a:spcPts val="0"/>
              </a:spcAft>
              <a:buSzPts val="2400"/>
              <a:buNone/>
              <a:defRPr/>
            </a:lvl1pPr>
          </a:lstStyle>
          <a:p/>
        </p:txBody>
      </p:sp>
      <p:sp>
        <p:nvSpPr>
          <p:cNvPr id="458" name="Google Shape;458;p69"/>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59" name="Shape 459"/>
        <p:cNvGrpSpPr/>
        <p:nvPr/>
      </p:nvGrpSpPr>
      <p:grpSpPr>
        <a:xfrm>
          <a:off x="0" y="0"/>
          <a:ext cx="0" cy="0"/>
          <a:chOff x="0" y="0"/>
          <a:chExt cx="0" cy="0"/>
        </a:xfrm>
      </p:grpSpPr>
      <p:sp>
        <p:nvSpPr>
          <p:cNvPr id="460" name="Google Shape;460;p70"/>
          <p:cNvSpPr txBox="1"/>
          <p:nvPr>
            <p:ph hasCustomPrompt="1" type="title"/>
          </p:nvPr>
        </p:nvSpPr>
        <p:spPr>
          <a:xfrm>
            <a:off x="311700" y="1474833"/>
            <a:ext cx="8520600" cy="26181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16000"/>
              <a:buNone/>
              <a:defRPr sz="16000"/>
            </a:lvl1pPr>
            <a:lvl2pPr lvl="1" rtl="0" algn="ctr">
              <a:spcBef>
                <a:spcPts val="0"/>
              </a:spcBef>
              <a:spcAft>
                <a:spcPts val="0"/>
              </a:spcAft>
              <a:buSzPts val="16000"/>
              <a:buNone/>
              <a:defRPr sz="16000"/>
            </a:lvl2pPr>
            <a:lvl3pPr lvl="2" rtl="0" algn="ctr">
              <a:spcBef>
                <a:spcPts val="0"/>
              </a:spcBef>
              <a:spcAft>
                <a:spcPts val="0"/>
              </a:spcAft>
              <a:buSzPts val="16000"/>
              <a:buNone/>
              <a:defRPr sz="16000"/>
            </a:lvl3pPr>
            <a:lvl4pPr lvl="3" rtl="0" algn="ctr">
              <a:spcBef>
                <a:spcPts val="0"/>
              </a:spcBef>
              <a:spcAft>
                <a:spcPts val="0"/>
              </a:spcAft>
              <a:buSzPts val="16000"/>
              <a:buNone/>
              <a:defRPr sz="16000"/>
            </a:lvl4pPr>
            <a:lvl5pPr lvl="4" rtl="0" algn="ctr">
              <a:spcBef>
                <a:spcPts val="0"/>
              </a:spcBef>
              <a:spcAft>
                <a:spcPts val="0"/>
              </a:spcAft>
              <a:buSzPts val="16000"/>
              <a:buNone/>
              <a:defRPr sz="16000"/>
            </a:lvl5pPr>
            <a:lvl6pPr lvl="5" rtl="0" algn="ctr">
              <a:spcBef>
                <a:spcPts val="0"/>
              </a:spcBef>
              <a:spcAft>
                <a:spcPts val="0"/>
              </a:spcAft>
              <a:buSzPts val="16000"/>
              <a:buNone/>
              <a:defRPr sz="16000"/>
            </a:lvl6pPr>
            <a:lvl7pPr lvl="6" rtl="0" algn="ctr">
              <a:spcBef>
                <a:spcPts val="0"/>
              </a:spcBef>
              <a:spcAft>
                <a:spcPts val="0"/>
              </a:spcAft>
              <a:buSzPts val="16000"/>
              <a:buNone/>
              <a:defRPr sz="16000"/>
            </a:lvl7pPr>
            <a:lvl8pPr lvl="7" rtl="0" algn="ctr">
              <a:spcBef>
                <a:spcPts val="0"/>
              </a:spcBef>
              <a:spcAft>
                <a:spcPts val="0"/>
              </a:spcAft>
              <a:buSzPts val="16000"/>
              <a:buNone/>
              <a:defRPr sz="16000"/>
            </a:lvl8pPr>
            <a:lvl9pPr lvl="8" rtl="0" algn="ctr">
              <a:spcBef>
                <a:spcPts val="0"/>
              </a:spcBef>
              <a:spcAft>
                <a:spcPts val="0"/>
              </a:spcAft>
              <a:buSzPts val="16000"/>
              <a:buNone/>
              <a:defRPr sz="16000"/>
            </a:lvl9pPr>
          </a:lstStyle>
          <a:p>
            <a:r>
              <a:t>xx%</a:t>
            </a:r>
          </a:p>
        </p:txBody>
      </p:sp>
      <p:sp>
        <p:nvSpPr>
          <p:cNvPr id="461" name="Google Shape;461;p70"/>
          <p:cNvSpPr txBox="1"/>
          <p:nvPr>
            <p:ph idx="1" type="body"/>
          </p:nvPr>
        </p:nvSpPr>
        <p:spPr>
          <a:xfrm>
            <a:off x="311700" y="4202967"/>
            <a:ext cx="8520600" cy="1734300"/>
          </a:xfrm>
          <a:prstGeom prst="rect">
            <a:avLst/>
          </a:prstGeom>
        </p:spPr>
        <p:txBody>
          <a:bodyPr anchorCtr="0" anchor="t" bIns="121900" lIns="121900" spcFirstLastPara="1" rIns="121900" wrap="square" tIns="121900">
            <a:noAutofit/>
          </a:bodyPr>
          <a:lstStyle>
            <a:lvl1pPr indent="-381000" lvl="0" marL="457200" rtl="0" algn="ctr">
              <a:spcBef>
                <a:spcPts val="0"/>
              </a:spcBef>
              <a:spcAft>
                <a:spcPts val="0"/>
              </a:spcAft>
              <a:buSzPts val="2400"/>
              <a:buChar char="●"/>
              <a:defRPr/>
            </a:lvl1pPr>
            <a:lvl2pPr indent="-349250" lvl="1" marL="914400" rtl="0" algn="ctr">
              <a:spcBef>
                <a:spcPts val="2100"/>
              </a:spcBef>
              <a:spcAft>
                <a:spcPts val="0"/>
              </a:spcAft>
              <a:buSzPts val="1900"/>
              <a:buChar char="○"/>
              <a:defRPr/>
            </a:lvl2pPr>
            <a:lvl3pPr indent="-349250" lvl="2" marL="1371600" rtl="0" algn="ctr">
              <a:spcBef>
                <a:spcPts val="2100"/>
              </a:spcBef>
              <a:spcAft>
                <a:spcPts val="0"/>
              </a:spcAft>
              <a:buSzPts val="1900"/>
              <a:buChar char="■"/>
              <a:defRPr/>
            </a:lvl3pPr>
            <a:lvl4pPr indent="-349250" lvl="3" marL="1828800" rtl="0" algn="ctr">
              <a:spcBef>
                <a:spcPts val="2100"/>
              </a:spcBef>
              <a:spcAft>
                <a:spcPts val="0"/>
              </a:spcAft>
              <a:buSzPts val="1900"/>
              <a:buChar char="●"/>
              <a:defRPr/>
            </a:lvl4pPr>
            <a:lvl5pPr indent="-349250" lvl="4" marL="2286000" rtl="0" algn="ctr">
              <a:spcBef>
                <a:spcPts val="2100"/>
              </a:spcBef>
              <a:spcAft>
                <a:spcPts val="0"/>
              </a:spcAft>
              <a:buSzPts val="1900"/>
              <a:buChar char="○"/>
              <a:defRPr/>
            </a:lvl5pPr>
            <a:lvl6pPr indent="-349250" lvl="5" marL="2743200" rtl="0" algn="ctr">
              <a:spcBef>
                <a:spcPts val="2100"/>
              </a:spcBef>
              <a:spcAft>
                <a:spcPts val="0"/>
              </a:spcAft>
              <a:buSzPts val="1900"/>
              <a:buChar char="■"/>
              <a:defRPr/>
            </a:lvl6pPr>
            <a:lvl7pPr indent="-349250" lvl="6" marL="3200400" rtl="0" algn="ctr">
              <a:spcBef>
                <a:spcPts val="2100"/>
              </a:spcBef>
              <a:spcAft>
                <a:spcPts val="0"/>
              </a:spcAft>
              <a:buSzPts val="1900"/>
              <a:buChar char="●"/>
              <a:defRPr/>
            </a:lvl7pPr>
            <a:lvl8pPr indent="-349250" lvl="7" marL="3657600" rtl="0" algn="ctr">
              <a:spcBef>
                <a:spcPts val="2100"/>
              </a:spcBef>
              <a:spcAft>
                <a:spcPts val="0"/>
              </a:spcAft>
              <a:buSzPts val="1900"/>
              <a:buChar char="○"/>
              <a:defRPr/>
            </a:lvl8pPr>
            <a:lvl9pPr indent="-349250" lvl="8" marL="4114800" rtl="0" algn="ctr">
              <a:spcBef>
                <a:spcPts val="2100"/>
              </a:spcBef>
              <a:spcAft>
                <a:spcPts val="2100"/>
              </a:spcAft>
              <a:buSzPts val="1900"/>
              <a:buChar char="■"/>
              <a:defRPr/>
            </a:lvl9pPr>
          </a:lstStyle>
          <a:p/>
        </p:txBody>
      </p:sp>
      <p:sp>
        <p:nvSpPr>
          <p:cNvPr id="462" name="Google Shape;462;p70"/>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63" name="Shape 463"/>
        <p:cNvGrpSpPr/>
        <p:nvPr/>
      </p:nvGrpSpPr>
      <p:grpSpPr>
        <a:xfrm>
          <a:off x="0" y="0"/>
          <a:ext cx="0" cy="0"/>
          <a:chOff x="0" y="0"/>
          <a:chExt cx="0" cy="0"/>
        </a:xfrm>
      </p:grpSpPr>
      <p:sp>
        <p:nvSpPr>
          <p:cNvPr id="464" name="Google Shape;464;p71"/>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69" name="Shape 469"/>
        <p:cNvGrpSpPr/>
        <p:nvPr/>
      </p:nvGrpSpPr>
      <p:grpSpPr>
        <a:xfrm>
          <a:off x="0" y="0"/>
          <a:ext cx="0" cy="0"/>
          <a:chOff x="0" y="0"/>
          <a:chExt cx="0" cy="0"/>
        </a:xfrm>
      </p:grpSpPr>
      <p:sp>
        <p:nvSpPr>
          <p:cNvPr id="470" name="Google Shape;470;p73"/>
          <p:cNvSpPr txBox="1"/>
          <p:nvPr>
            <p:ph type="ctrTitle"/>
          </p:nvPr>
        </p:nvSpPr>
        <p:spPr>
          <a:xfrm>
            <a:off x="311708" y="992767"/>
            <a:ext cx="8520600" cy="27369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6900"/>
              <a:buNone/>
              <a:defRPr sz="6900"/>
            </a:lvl1pPr>
            <a:lvl2pPr lvl="1" rtl="0" algn="ctr">
              <a:spcBef>
                <a:spcPts val="0"/>
              </a:spcBef>
              <a:spcAft>
                <a:spcPts val="0"/>
              </a:spcAft>
              <a:buSzPts val="6900"/>
              <a:buNone/>
              <a:defRPr sz="6900"/>
            </a:lvl2pPr>
            <a:lvl3pPr lvl="2" rtl="0" algn="ctr">
              <a:spcBef>
                <a:spcPts val="0"/>
              </a:spcBef>
              <a:spcAft>
                <a:spcPts val="0"/>
              </a:spcAft>
              <a:buSzPts val="6900"/>
              <a:buNone/>
              <a:defRPr sz="6900"/>
            </a:lvl3pPr>
            <a:lvl4pPr lvl="3" rtl="0" algn="ctr">
              <a:spcBef>
                <a:spcPts val="0"/>
              </a:spcBef>
              <a:spcAft>
                <a:spcPts val="0"/>
              </a:spcAft>
              <a:buSzPts val="6900"/>
              <a:buNone/>
              <a:defRPr sz="6900"/>
            </a:lvl4pPr>
            <a:lvl5pPr lvl="4" rtl="0" algn="ctr">
              <a:spcBef>
                <a:spcPts val="0"/>
              </a:spcBef>
              <a:spcAft>
                <a:spcPts val="0"/>
              </a:spcAft>
              <a:buSzPts val="6900"/>
              <a:buNone/>
              <a:defRPr sz="6900"/>
            </a:lvl5pPr>
            <a:lvl6pPr lvl="5" rtl="0" algn="ctr">
              <a:spcBef>
                <a:spcPts val="0"/>
              </a:spcBef>
              <a:spcAft>
                <a:spcPts val="0"/>
              </a:spcAft>
              <a:buSzPts val="6900"/>
              <a:buNone/>
              <a:defRPr sz="6900"/>
            </a:lvl6pPr>
            <a:lvl7pPr lvl="6" rtl="0" algn="ctr">
              <a:spcBef>
                <a:spcPts val="0"/>
              </a:spcBef>
              <a:spcAft>
                <a:spcPts val="0"/>
              </a:spcAft>
              <a:buSzPts val="6900"/>
              <a:buNone/>
              <a:defRPr sz="6900"/>
            </a:lvl7pPr>
            <a:lvl8pPr lvl="7" rtl="0" algn="ctr">
              <a:spcBef>
                <a:spcPts val="0"/>
              </a:spcBef>
              <a:spcAft>
                <a:spcPts val="0"/>
              </a:spcAft>
              <a:buSzPts val="6900"/>
              <a:buNone/>
              <a:defRPr sz="6900"/>
            </a:lvl8pPr>
            <a:lvl9pPr lvl="8" rtl="0" algn="ctr">
              <a:spcBef>
                <a:spcPts val="0"/>
              </a:spcBef>
              <a:spcAft>
                <a:spcPts val="0"/>
              </a:spcAft>
              <a:buSzPts val="6900"/>
              <a:buNone/>
              <a:defRPr sz="6900"/>
            </a:lvl9pPr>
          </a:lstStyle>
          <a:p/>
        </p:txBody>
      </p:sp>
      <p:sp>
        <p:nvSpPr>
          <p:cNvPr id="471" name="Google Shape;471;p73"/>
          <p:cNvSpPr txBox="1"/>
          <p:nvPr>
            <p:ph idx="1" type="subTitle"/>
          </p:nvPr>
        </p:nvSpPr>
        <p:spPr>
          <a:xfrm>
            <a:off x="311700" y="3778833"/>
            <a:ext cx="8520600" cy="1056900"/>
          </a:xfrm>
          <a:prstGeom prst="rect">
            <a:avLst/>
          </a:prstGeom>
        </p:spPr>
        <p:txBody>
          <a:bodyPr anchorCtr="0" anchor="t" bIns="121900" lIns="121900" spcFirstLastPara="1" rIns="121900" wrap="square" tIns="121900">
            <a:noAutofit/>
          </a:bodyPr>
          <a:lstStyle>
            <a:lvl1pPr lvl="0" rtl="0" algn="ctr">
              <a:lnSpc>
                <a:spcPct val="100000"/>
              </a:lnSpc>
              <a:spcBef>
                <a:spcPts val="0"/>
              </a:spcBef>
              <a:spcAft>
                <a:spcPts val="0"/>
              </a:spcAft>
              <a:buSzPts val="3700"/>
              <a:buNone/>
              <a:defRPr sz="3700"/>
            </a:lvl1pPr>
            <a:lvl2pPr lvl="1" rtl="0" algn="ctr">
              <a:lnSpc>
                <a:spcPct val="100000"/>
              </a:lnSpc>
              <a:spcBef>
                <a:spcPts val="0"/>
              </a:spcBef>
              <a:spcAft>
                <a:spcPts val="0"/>
              </a:spcAft>
              <a:buSzPts val="3700"/>
              <a:buNone/>
              <a:defRPr sz="3700"/>
            </a:lvl2pPr>
            <a:lvl3pPr lvl="2" rtl="0" algn="ctr">
              <a:lnSpc>
                <a:spcPct val="100000"/>
              </a:lnSpc>
              <a:spcBef>
                <a:spcPts val="0"/>
              </a:spcBef>
              <a:spcAft>
                <a:spcPts val="0"/>
              </a:spcAft>
              <a:buSzPts val="3700"/>
              <a:buNone/>
              <a:defRPr sz="3700"/>
            </a:lvl3pPr>
            <a:lvl4pPr lvl="3" rtl="0" algn="ctr">
              <a:lnSpc>
                <a:spcPct val="100000"/>
              </a:lnSpc>
              <a:spcBef>
                <a:spcPts val="0"/>
              </a:spcBef>
              <a:spcAft>
                <a:spcPts val="0"/>
              </a:spcAft>
              <a:buSzPts val="3700"/>
              <a:buNone/>
              <a:defRPr sz="3700"/>
            </a:lvl4pPr>
            <a:lvl5pPr lvl="4" rtl="0" algn="ctr">
              <a:lnSpc>
                <a:spcPct val="100000"/>
              </a:lnSpc>
              <a:spcBef>
                <a:spcPts val="0"/>
              </a:spcBef>
              <a:spcAft>
                <a:spcPts val="0"/>
              </a:spcAft>
              <a:buSzPts val="3700"/>
              <a:buNone/>
              <a:defRPr sz="3700"/>
            </a:lvl5pPr>
            <a:lvl6pPr lvl="5" rtl="0" algn="ctr">
              <a:lnSpc>
                <a:spcPct val="100000"/>
              </a:lnSpc>
              <a:spcBef>
                <a:spcPts val="0"/>
              </a:spcBef>
              <a:spcAft>
                <a:spcPts val="0"/>
              </a:spcAft>
              <a:buSzPts val="3700"/>
              <a:buNone/>
              <a:defRPr sz="3700"/>
            </a:lvl6pPr>
            <a:lvl7pPr lvl="6" rtl="0" algn="ctr">
              <a:lnSpc>
                <a:spcPct val="100000"/>
              </a:lnSpc>
              <a:spcBef>
                <a:spcPts val="0"/>
              </a:spcBef>
              <a:spcAft>
                <a:spcPts val="0"/>
              </a:spcAft>
              <a:buSzPts val="3700"/>
              <a:buNone/>
              <a:defRPr sz="3700"/>
            </a:lvl7pPr>
            <a:lvl8pPr lvl="7" rtl="0" algn="ctr">
              <a:lnSpc>
                <a:spcPct val="100000"/>
              </a:lnSpc>
              <a:spcBef>
                <a:spcPts val="0"/>
              </a:spcBef>
              <a:spcAft>
                <a:spcPts val="0"/>
              </a:spcAft>
              <a:buSzPts val="3700"/>
              <a:buNone/>
              <a:defRPr sz="3700"/>
            </a:lvl8pPr>
            <a:lvl9pPr lvl="8" rtl="0" algn="ctr">
              <a:lnSpc>
                <a:spcPct val="100000"/>
              </a:lnSpc>
              <a:spcBef>
                <a:spcPts val="0"/>
              </a:spcBef>
              <a:spcAft>
                <a:spcPts val="0"/>
              </a:spcAft>
              <a:buSzPts val="3700"/>
              <a:buNone/>
              <a:defRPr sz="3700"/>
            </a:lvl9pPr>
          </a:lstStyle>
          <a:p/>
        </p:txBody>
      </p:sp>
      <p:sp>
        <p:nvSpPr>
          <p:cNvPr id="472" name="Google Shape;472;p73"/>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73" name="Shape 473"/>
        <p:cNvGrpSpPr/>
        <p:nvPr/>
      </p:nvGrpSpPr>
      <p:grpSpPr>
        <a:xfrm>
          <a:off x="0" y="0"/>
          <a:ext cx="0" cy="0"/>
          <a:chOff x="0" y="0"/>
          <a:chExt cx="0" cy="0"/>
        </a:xfrm>
      </p:grpSpPr>
      <p:sp>
        <p:nvSpPr>
          <p:cNvPr id="474" name="Google Shape;474;p74"/>
          <p:cNvSpPr txBox="1"/>
          <p:nvPr>
            <p:ph type="title"/>
          </p:nvPr>
        </p:nvSpPr>
        <p:spPr>
          <a:xfrm>
            <a:off x="311700" y="2867800"/>
            <a:ext cx="8520600" cy="11223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sp>
        <p:nvSpPr>
          <p:cNvPr id="475" name="Google Shape;475;p74"/>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6" name="Shape 56"/>
        <p:cNvGrpSpPr/>
        <p:nvPr/>
      </p:nvGrpSpPr>
      <p:grpSpPr>
        <a:xfrm>
          <a:off x="0" y="0"/>
          <a:ext cx="0" cy="0"/>
          <a:chOff x="0" y="0"/>
          <a:chExt cx="0" cy="0"/>
        </a:xfrm>
      </p:grpSpPr>
      <p:sp>
        <p:nvSpPr>
          <p:cNvPr id="57" name="Google Shape;57;p8"/>
          <p:cNvSpPr/>
          <p:nvPr/>
        </p:nvSpPr>
        <p:spPr>
          <a:xfrm>
            <a:off x="1427863" y="1220632"/>
            <a:ext cx="6288275" cy="4416736"/>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58" name="Google Shape;58;p8"/>
          <p:cNvSpPr txBox="1"/>
          <p:nvPr>
            <p:ph type="title"/>
          </p:nvPr>
        </p:nvSpPr>
        <p:spPr>
          <a:xfrm>
            <a:off x="1388100" y="1645000"/>
            <a:ext cx="6367800" cy="356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8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59" name="Google Shape;59;p8"/>
          <p:cNvSpPr/>
          <p:nvPr/>
        </p:nvSpPr>
        <p:spPr>
          <a:xfrm flipH="1">
            <a:off x="-415200" y="6138000"/>
            <a:ext cx="1295400" cy="1727100"/>
          </a:xfrm>
          <a:prstGeom prst="blockArc">
            <a:avLst>
              <a:gd fmla="val 10800000" name="adj1"/>
              <a:gd fmla="val 518958" name="adj2"/>
              <a:gd fmla="val 17275"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8"/>
          <p:cNvSpPr/>
          <p:nvPr/>
        </p:nvSpPr>
        <p:spPr>
          <a:xfrm rot="10631236">
            <a:off x="5914830" y="-1012641"/>
            <a:ext cx="1296061" cy="1726559"/>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8"/>
          <p:cNvSpPr/>
          <p:nvPr/>
        </p:nvSpPr>
        <p:spPr>
          <a:xfrm>
            <a:off x="7734301" y="224600"/>
            <a:ext cx="1409700" cy="266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8"/>
          <p:cNvSpPr/>
          <p:nvPr/>
        </p:nvSpPr>
        <p:spPr>
          <a:xfrm rot="-10796911">
            <a:off x="179863" y="1654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8"/>
          <p:cNvSpPr/>
          <p:nvPr/>
        </p:nvSpPr>
        <p:spPr>
          <a:xfrm flipH="1">
            <a:off x="8509377" y="6509084"/>
            <a:ext cx="553200" cy="73770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76" name="Shape 476"/>
        <p:cNvGrpSpPr/>
        <p:nvPr/>
      </p:nvGrpSpPr>
      <p:grpSpPr>
        <a:xfrm>
          <a:off x="0" y="0"/>
          <a:ext cx="0" cy="0"/>
          <a:chOff x="0" y="0"/>
          <a:chExt cx="0" cy="0"/>
        </a:xfrm>
      </p:grpSpPr>
      <p:sp>
        <p:nvSpPr>
          <p:cNvPr id="477" name="Google Shape;477;p75"/>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78" name="Google Shape;478;p75"/>
          <p:cNvSpPr txBox="1"/>
          <p:nvPr>
            <p:ph idx="1" type="body"/>
          </p:nvPr>
        </p:nvSpPr>
        <p:spPr>
          <a:xfrm>
            <a:off x="311700" y="1536633"/>
            <a:ext cx="8520600" cy="4555200"/>
          </a:xfrm>
          <a:prstGeom prst="rect">
            <a:avLst/>
          </a:prstGeom>
        </p:spPr>
        <p:txBody>
          <a:bodyPr anchorCtr="0" anchor="t" bIns="121900" lIns="121900" spcFirstLastPara="1" rIns="121900" wrap="square" tIns="121900">
            <a:noAutofit/>
          </a:bodyPr>
          <a:lstStyle>
            <a:lvl1pPr indent="-381000" lvl="0" marL="457200" rtl="0">
              <a:spcBef>
                <a:spcPts val="0"/>
              </a:spcBef>
              <a:spcAft>
                <a:spcPts val="0"/>
              </a:spcAft>
              <a:buSzPts val="24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479" name="Google Shape;479;p75"/>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0" name="Shape 480"/>
        <p:cNvGrpSpPr/>
        <p:nvPr/>
      </p:nvGrpSpPr>
      <p:grpSpPr>
        <a:xfrm>
          <a:off x="0" y="0"/>
          <a:ext cx="0" cy="0"/>
          <a:chOff x="0" y="0"/>
          <a:chExt cx="0" cy="0"/>
        </a:xfrm>
      </p:grpSpPr>
      <p:sp>
        <p:nvSpPr>
          <p:cNvPr id="481" name="Google Shape;481;p76"/>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82" name="Google Shape;482;p76"/>
          <p:cNvSpPr txBox="1"/>
          <p:nvPr>
            <p:ph idx="1" type="body"/>
          </p:nvPr>
        </p:nvSpPr>
        <p:spPr>
          <a:xfrm>
            <a:off x="311700" y="1536633"/>
            <a:ext cx="3999900" cy="45552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sz="19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83" name="Google Shape;483;p76"/>
          <p:cNvSpPr txBox="1"/>
          <p:nvPr>
            <p:ph idx="2" type="body"/>
          </p:nvPr>
        </p:nvSpPr>
        <p:spPr>
          <a:xfrm>
            <a:off x="4832400" y="1536633"/>
            <a:ext cx="3999900" cy="45552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sz="19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84" name="Google Shape;484;p76"/>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5" name="Shape 485"/>
        <p:cNvGrpSpPr/>
        <p:nvPr/>
      </p:nvGrpSpPr>
      <p:grpSpPr>
        <a:xfrm>
          <a:off x="0" y="0"/>
          <a:ext cx="0" cy="0"/>
          <a:chOff x="0" y="0"/>
          <a:chExt cx="0" cy="0"/>
        </a:xfrm>
      </p:grpSpPr>
      <p:sp>
        <p:nvSpPr>
          <p:cNvPr id="486" name="Google Shape;486;p77"/>
          <p:cNvSpPr txBox="1"/>
          <p:nvPr>
            <p:ph type="title"/>
          </p:nvPr>
        </p:nvSpPr>
        <p:spPr>
          <a:xfrm>
            <a:off x="311700" y="593367"/>
            <a:ext cx="8520600" cy="763500"/>
          </a:xfrm>
          <a:prstGeom prst="rect">
            <a:avLst/>
          </a:prstGeom>
        </p:spPr>
        <p:txBody>
          <a:bodyPr anchorCtr="0" anchor="t" bIns="121900" lIns="121900" spcFirstLastPara="1" rIns="121900" wrap="square" tIns="121900">
            <a:noAutofit/>
          </a:bodyPr>
          <a:lstStyle>
            <a:lvl1pPr lvl="0" rtl="0">
              <a:spcBef>
                <a:spcPts val="0"/>
              </a:spcBef>
              <a:spcAft>
                <a:spcPts val="0"/>
              </a:spcAft>
              <a:buSzPts val="37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p:txBody>
      </p:sp>
      <p:sp>
        <p:nvSpPr>
          <p:cNvPr id="487" name="Google Shape;487;p77"/>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88" name="Shape 488"/>
        <p:cNvGrpSpPr/>
        <p:nvPr/>
      </p:nvGrpSpPr>
      <p:grpSpPr>
        <a:xfrm>
          <a:off x="0" y="0"/>
          <a:ext cx="0" cy="0"/>
          <a:chOff x="0" y="0"/>
          <a:chExt cx="0" cy="0"/>
        </a:xfrm>
      </p:grpSpPr>
      <p:sp>
        <p:nvSpPr>
          <p:cNvPr id="489" name="Google Shape;489;p78"/>
          <p:cNvSpPr txBox="1"/>
          <p:nvPr>
            <p:ph type="title"/>
          </p:nvPr>
        </p:nvSpPr>
        <p:spPr>
          <a:xfrm>
            <a:off x="311700" y="740800"/>
            <a:ext cx="2808000" cy="1007700"/>
          </a:xfrm>
          <a:prstGeom prst="rect">
            <a:avLst/>
          </a:prstGeom>
        </p:spPr>
        <p:txBody>
          <a:bodyPr anchorCtr="0" anchor="b" bIns="121900" lIns="121900" spcFirstLastPara="1" rIns="121900" wrap="square" tIns="121900">
            <a:noAutofit/>
          </a:bodyPr>
          <a:lstStyle>
            <a:lvl1pPr lvl="0" rtl="0">
              <a:spcBef>
                <a:spcPts val="0"/>
              </a:spcBef>
              <a:spcAft>
                <a:spcPts val="0"/>
              </a:spcAft>
              <a:buSzPts val="3200"/>
              <a:buNone/>
              <a:defRPr sz="3200"/>
            </a:lvl1pPr>
            <a:lvl2pPr lvl="1" rtl="0">
              <a:spcBef>
                <a:spcPts val="0"/>
              </a:spcBef>
              <a:spcAft>
                <a:spcPts val="0"/>
              </a:spcAft>
              <a:buSzPts val="3200"/>
              <a:buNone/>
              <a:defRPr sz="3200"/>
            </a:lvl2pPr>
            <a:lvl3pPr lvl="2" rtl="0">
              <a:spcBef>
                <a:spcPts val="0"/>
              </a:spcBef>
              <a:spcAft>
                <a:spcPts val="0"/>
              </a:spcAft>
              <a:buSzPts val="3200"/>
              <a:buNone/>
              <a:defRPr sz="3200"/>
            </a:lvl3pPr>
            <a:lvl4pPr lvl="3" rtl="0">
              <a:spcBef>
                <a:spcPts val="0"/>
              </a:spcBef>
              <a:spcAft>
                <a:spcPts val="0"/>
              </a:spcAft>
              <a:buSzPts val="3200"/>
              <a:buNone/>
              <a:defRPr sz="3200"/>
            </a:lvl4pPr>
            <a:lvl5pPr lvl="4" rtl="0">
              <a:spcBef>
                <a:spcPts val="0"/>
              </a:spcBef>
              <a:spcAft>
                <a:spcPts val="0"/>
              </a:spcAft>
              <a:buSzPts val="3200"/>
              <a:buNone/>
              <a:defRPr sz="3200"/>
            </a:lvl5pPr>
            <a:lvl6pPr lvl="5" rtl="0">
              <a:spcBef>
                <a:spcPts val="0"/>
              </a:spcBef>
              <a:spcAft>
                <a:spcPts val="0"/>
              </a:spcAft>
              <a:buSzPts val="3200"/>
              <a:buNone/>
              <a:defRPr sz="3200"/>
            </a:lvl6pPr>
            <a:lvl7pPr lvl="6" rtl="0">
              <a:spcBef>
                <a:spcPts val="0"/>
              </a:spcBef>
              <a:spcAft>
                <a:spcPts val="0"/>
              </a:spcAft>
              <a:buSzPts val="3200"/>
              <a:buNone/>
              <a:defRPr sz="3200"/>
            </a:lvl7pPr>
            <a:lvl8pPr lvl="7" rtl="0">
              <a:spcBef>
                <a:spcPts val="0"/>
              </a:spcBef>
              <a:spcAft>
                <a:spcPts val="0"/>
              </a:spcAft>
              <a:buSzPts val="3200"/>
              <a:buNone/>
              <a:defRPr sz="3200"/>
            </a:lvl8pPr>
            <a:lvl9pPr lvl="8" rtl="0">
              <a:spcBef>
                <a:spcPts val="0"/>
              </a:spcBef>
              <a:spcAft>
                <a:spcPts val="0"/>
              </a:spcAft>
              <a:buSzPts val="3200"/>
              <a:buNone/>
              <a:defRPr sz="3200"/>
            </a:lvl9pPr>
          </a:lstStyle>
          <a:p/>
        </p:txBody>
      </p:sp>
      <p:sp>
        <p:nvSpPr>
          <p:cNvPr id="490" name="Google Shape;490;p78"/>
          <p:cNvSpPr txBox="1"/>
          <p:nvPr>
            <p:ph idx="1" type="body"/>
          </p:nvPr>
        </p:nvSpPr>
        <p:spPr>
          <a:xfrm>
            <a:off x="311700" y="1852800"/>
            <a:ext cx="2808000" cy="42393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491" name="Google Shape;491;p78"/>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92" name="Shape 492"/>
        <p:cNvGrpSpPr/>
        <p:nvPr/>
      </p:nvGrpSpPr>
      <p:grpSpPr>
        <a:xfrm>
          <a:off x="0" y="0"/>
          <a:ext cx="0" cy="0"/>
          <a:chOff x="0" y="0"/>
          <a:chExt cx="0" cy="0"/>
        </a:xfrm>
      </p:grpSpPr>
      <p:sp>
        <p:nvSpPr>
          <p:cNvPr id="493" name="Google Shape;493;p79"/>
          <p:cNvSpPr txBox="1"/>
          <p:nvPr>
            <p:ph type="title"/>
          </p:nvPr>
        </p:nvSpPr>
        <p:spPr>
          <a:xfrm>
            <a:off x="490250" y="600200"/>
            <a:ext cx="6367800" cy="5454300"/>
          </a:xfrm>
          <a:prstGeom prst="rect">
            <a:avLst/>
          </a:prstGeom>
        </p:spPr>
        <p:txBody>
          <a:bodyPr anchorCtr="0" anchor="ctr" bIns="121900" lIns="121900" spcFirstLastPara="1" rIns="121900" wrap="square" tIns="121900">
            <a:noAutofit/>
          </a:bodyPr>
          <a:lstStyle>
            <a:lvl1pPr lvl="0" rtl="0">
              <a:spcBef>
                <a:spcPts val="0"/>
              </a:spcBef>
              <a:spcAft>
                <a:spcPts val="0"/>
              </a:spcAft>
              <a:buSzPts val="6400"/>
              <a:buNone/>
              <a:defRPr sz="6400"/>
            </a:lvl1pPr>
            <a:lvl2pPr lvl="1" rtl="0">
              <a:spcBef>
                <a:spcPts val="0"/>
              </a:spcBef>
              <a:spcAft>
                <a:spcPts val="0"/>
              </a:spcAft>
              <a:buSzPts val="6400"/>
              <a:buNone/>
              <a:defRPr sz="6400"/>
            </a:lvl2pPr>
            <a:lvl3pPr lvl="2" rtl="0">
              <a:spcBef>
                <a:spcPts val="0"/>
              </a:spcBef>
              <a:spcAft>
                <a:spcPts val="0"/>
              </a:spcAft>
              <a:buSzPts val="6400"/>
              <a:buNone/>
              <a:defRPr sz="6400"/>
            </a:lvl3pPr>
            <a:lvl4pPr lvl="3" rtl="0">
              <a:spcBef>
                <a:spcPts val="0"/>
              </a:spcBef>
              <a:spcAft>
                <a:spcPts val="0"/>
              </a:spcAft>
              <a:buSzPts val="6400"/>
              <a:buNone/>
              <a:defRPr sz="6400"/>
            </a:lvl4pPr>
            <a:lvl5pPr lvl="4" rtl="0">
              <a:spcBef>
                <a:spcPts val="0"/>
              </a:spcBef>
              <a:spcAft>
                <a:spcPts val="0"/>
              </a:spcAft>
              <a:buSzPts val="6400"/>
              <a:buNone/>
              <a:defRPr sz="6400"/>
            </a:lvl5pPr>
            <a:lvl6pPr lvl="5" rtl="0">
              <a:spcBef>
                <a:spcPts val="0"/>
              </a:spcBef>
              <a:spcAft>
                <a:spcPts val="0"/>
              </a:spcAft>
              <a:buSzPts val="6400"/>
              <a:buNone/>
              <a:defRPr sz="6400"/>
            </a:lvl6pPr>
            <a:lvl7pPr lvl="6" rtl="0">
              <a:spcBef>
                <a:spcPts val="0"/>
              </a:spcBef>
              <a:spcAft>
                <a:spcPts val="0"/>
              </a:spcAft>
              <a:buSzPts val="6400"/>
              <a:buNone/>
              <a:defRPr sz="6400"/>
            </a:lvl7pPr>
            <a:lvl8pPr lvl="7" rtl="0">
              <a:spcBef>
                <a:spcPts val="0"/>
              </a:spcBef>
              <a:spcAft>
                <a:spcPts val="0"/>
              </a:spcAft>
              <a:buSzPts val="6400"/>
              <a:buNone/>
              <a:defRPr sz="6400"/>
            </a:lvl8pPr>
            <a:lvl9pPr lvl="8" rtl="0">
              <a:spcBef>
                <a:spcPts val="0"/>
              </a:spcBef>
              <a:spcAft>
                <a:spcPts val="0"/>
              </a:spcAft>
              <a:buSzPts val="6400"/>
              <a:buNone/>
              <a:defRPr sz="6400"/>
            </a:lvl9pPr>
          </a:lstStyle>
          <a:p/>
        </p:txBody>
      </p:sp>
      <p:sp>
        <p:nvSpPr>
          <p:cNvPr id="494" name="Google Shape;494;p79"/>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95" name="Shape 495"/>
        <p:cNvGrpSpPr/>
        <p:nvPr/>
      </p:nvGrpSpPr>
      <p:grpSpPr>
        <a:xfrm>
          <a:off x="0" y="0"/>
          <a:ext cx="0" cy="0"/>
          <a:chOff x="0" y="0"/>
          <a:chExt cx="0" cy="0"/>
        </a:xfrm>
      </p:grpSpPr>
      <p:sp>
        <p:nvSpPr>
          <p:cNvPr id="496" name="Google Shape;496;p80"/>
          <p:cNvSpPr/>
          <p:nvPr/>
        </p:nvSpPr>
        <p:spPr>
          <a:xfrm>
            <a:off x="4572000" y="-167"/>
            <a:ext cx="4572000" cy="6858000"/>
          </a:xfrm>
          <a:prstGeom prst="rect">
            <a:avLst/>
          </a:prstGeom>
          <a:solidFill>
            <a:schemeClr val="lt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497" name="Google Shape;497;p80"/>
          <p:cNvSpPr txBox="1"/>
          <p:nvPr>
            <p:ph type="title"/>
          </p:nvPr>
        </p:nvSpPr>
        <p:spPr>
          <a:xfrm>
            <a:off x="265500" y="1644233"/>
            <a:ext cx="4045200" cy="19764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5600"/>
              <a:buNone/>
              <a:defRPr sz="5600"/>
            </a:lvl1pPr>
            <a:lvl2pPr lvl="1" rtl="0" algn="ctr">
              <a:spcBef>
                <a:spcPts val="0"/>
              </a:spcBef>
              <a:spcAft>
                <a:spcPts val="0"/>
              </a:spcAft>
              <a:buSzPts val="5600"/>
              <a:buNone/>
              <a:defRPr sz="5600"/>
            </a:lvl2pPr>
            <a:lvl3pPr lvl="2" rtl="0" algn="ctr">
              <a:spcBef>
                <a:spcPts val="0"/>
              </a:spcBef>
              <a:spcAft>
                <a:spcPts val="0"/>
              </a:spcAft>
              <a:buSzPts val="5600"/>
              <a:buNone/>
              <a:defRPr sz="5600"/>
            </a:lvl3pPr>
            <a:lvl4pPr lvl="3" rtl="0" algn="ctr">
              <a:spcBef>
                <a:spcPts val="0"/>
              </a:spcBef>
              <a:spcAft>
                <a:spcPts val="0"/>
              </a:spcAft>
              <a:buSzPts val="5600"/>
              <a:buNone/>
              <a:defRPr sz="5600"/>
            </a:lvl4pPr>
            <a:lvl5pPr lvl="4" rtl="0" algn="ctr">
              <a:spcBef>
                <a:spcPts val="0"/>
              </a:spcBef>
              <a:spcAft>
                <a:spcPts val="0"/>
              </a:spcAft>
              <a:buSzPts val="5600"/>
              <a:buNone/>
              <a:defRPr sz="5600"/>
            </a:lvl5pPr>
            <a:lvl6pPr lvl="5" rtl="0" algn="ctr">
              <a:spcBef>
                <a:spcPts val="0"/>
              </a:spcBef>
              <a:spcAft>
                <a:spcPts val="0"/>
              </a:spcAft>
              <a:buSzPts val="5600"/>
              <a:buNone/>
              <a:defRPr sz="5600"/>
            </a:lvl6pPr>
            <a:lvl7pPr lvl="6" rtl="0" algn="ctr">
              <a:spcBef>
                <a:spcPts val="0"/>
              </a:spcBef>
              <a:spcAft>
                <a:spcPts val="0"/>
              </a:spcAft>
              <a:buSzPts val="5600"/>
              <a:buNone/>
              <a:defRPr sz="5600"/>
            </a:lvl7pPr>
            <a:lvl8pPr lvl="7" rtl="0" algn="ctr">
              <a:spcBef>
                <a:spcPts val="0"/>
              </a:spcBef>
              <a:spcAft>
                <a:spcPts val="0"/>
              </a:spcAft>
              <a:buSzPts val="5600"/>
              <a:buNone/>
              <a:defRPr sz="5600"/>
            </a:lvl8pPr>
            <a:lvl9pPr lvl="8" rtl="0" algn="ctr">
              <a:spcBef>
                <a:spcPts val="0"/>
              </a:spcBef>
              <a:spcAft>
                <a:spcPts val="0"/>
              </a:spcAft>
              <a:buSzPts val="5600"/>
              <a:buNone/>
              <a:defRPr sz="5600"/>
            </a:lvl9pPr>
          </a:lstStyle>
          <a:p/>
        </p:txBody>
      </p:sp>
      <p:sp>
        <p:nvSpPr>
          <p:cNvPr id="498" name="Google Shape;498;p80"/>
          <p:cNvSpPr txBox="1"/>
          <p:nvPr>
            <p:ph idx="1" type="subTitle"/>
          </p:nvPr>
        </p:nvSpPr>
        <p:spPr>
          <a:xfrm>
            <a:off x="265500" y="3737433"/>
            <a:ext cx="4045200" cy="1646700"/>
          </a:xfrm>
          <a:prstGeom prst="rect">
            <a:avLst/>
          </a:prstGeom>
        </p:spPr>
        <p:txBody>
          <a:bodyPr anchorCtr="0" anchor="t" bIns="121900" lIns="121900" spcFirstLastPara="1" rIns="121900" wrap="square" tIns="121900">
            <a:no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99" name="Google Shape;499;p80"/>
          <p:cNvSpPr txBox="1"/>
          <p:nvPr>
            <p:ph idx="2" type="body"/>
          </p:nvPr>
        </p:nvSpPr>
        <p:spPr>
          <a:xfrm>
            <a:off x="4939500" y="965433"/>
            <a:ext cx="3837000" cy="4926900"/>
          </a:xfrm>
          <a:prstGeom prst="rect">
            <a:avLst/>
          </a:prstGeom>
        </p:spPr>
        <p:txBody>
          <a:bodyPr anchorCtr="0" anchor="ctr" bIns="121900" lIns="121900" spcFirstLastPara="1" rIns="121900" wrap="square" tIns="121900">
            <a:noAutofit/>
          </a:bodyPr>
          <a:lstStyle>
            <a:lvl1pPr indent="-381000" lvl="0" marL="457200" rtl="0">
              <a:spcBef>
                <a:spcPts val="0"/>
              </a:spcBef>
              <a:spcAft>
                <a:spcPts val="0"/>
              </a:spcAft>
              <a:buSzPts val="24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500" name="Google Shape;500;p80"/>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01" name="Shape 501"/>
        <p:cNvGrpSpPr/>
        <p:nvPr/>
      </p:nvGrpSpPr>
      <p:grpSpPr>
        <a:xfrm>
          <a:off x="0" y="0"/>
          <a:ext cx="0" cy="0"/>
          <a:chOff x="0" y="0"/>
          <a:chExt cx="0" cy="0"/>
        </a:xfrm>
      </p:grpSpPr>
      <p:sp>
        <p:nvSpPr>
          <p:cNvPr id="502" name="Google Shape;502;p81"/>
          <p:cNvSpPr txBox="1"/>
          <p:nvPr>
            <p:ph idx="1" type="body"/>
          </p:nvPr>
        </p:nvSpPr>
        <p:spPr>
          <a:xfrm>
            <a:off x="311700" y="5640767"/>
            <a:ext cx="5998800" cy="806700"/>
          </a:xfrm>
          <a:prstGeom prst="rect">
            <a:avLst/>
          </a:prstGeom>
        </p:spPr>
        <p:txBody>
          <a:bodyPr anchorCtr="0" anchor="ctr" bIns="121900" lIns="121900" spcFirstLastPara="1" rIns="121900" wrap="square" tIns="121900">
            <a:noAutofit/>
          </a:bodyPr>
          <a:lstStyle>
            <a:lvl1pPr indent="-228600" lvl="0" marL="457200" rtl="0">
              <a:lnSpc>
                <a:spcPct val="100000"/>
              </a:lnSpc>
              <a:spcBef>
                <a:spcPts val="0"/>
              </a:spcBef>
              <a:spcAft>
                <a:spcPts val="0"/>
              </a:spcAft>
              <a:buSzPts val="2400"/>
              <a:buNone/>
              <a:defRPr/>
            </a:lvl1pPr>
          </a:lstStyle>
          <a:p/>
        </p:txBody>
      </p:sp>
      <p:sp>
        <p:nvSpPr>
          <p:cNvPr id="503" name="Google Shape;503;p81"/>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04" name="Shape 504"/>
        <p:cNvGrpSpPr/>
        <p:nvPr/>
      </p:nvGrpSpPr>
      <p:grpSpPr>
        <a:xfrm>
          <a:off x="0" y="0"/>
          <a:ext cx="0" cy="0"/>
          <a:chOff x="0" y="0"/>
          <a:chExt cx="0" cy="0"/>
        </a:xfrm>
      </p:grpSpPr>
      <p:sp>
        <p:nvSpPr>
          <p:cNvPr id="505" name="Google Shape;505;p82"/>
          <p:cNvSpPr txBox="1"/>
          <p:nvPr>
            <p:ph hasCustomPrompt="1" type="title"/>
          </p:nvPr>
        </p:nvSpPr>
        <p:spPr>
          <a:xfrm>
            <a:off x="311700" y="1474833"/>
            <a:ext cx="8520600" cy="26181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16000"/>
              <a:buNone/>
              <a:defRPr sz="16000"/>
            </a:lvl1pPr>
            <a:lvl2pPr lvl="1" rtl="0" algn="ctr">
              <a:spcBef>
                <a:spcPts val="0"/>
              </a:spcBef>
              <a:spcAft>
                <a:spcPts val="0"/>
              </a:spcAft>
              <a:buSzPts val="16000"/>
              <a:buNone/>
              <a:defRPr sz="16000"/>
            </a:lvl2pPr>
            <a:lvl3pPr lvl="2" rtl="0" algn="ctr">
              <a:spcBef>
                <a:spcPts val="0"/>
              </a:spcBef>
              <a:spcAft>
                <a:spcPts val="0"/>
              </a:spcAft>
              <a:buSzPts val="16000"/>
              <a:buNone/>
              <a:defRPr sz="16000"/>
            </a:lvl3pPr>
            <a:lvl4pPr lvl="3" rtl="0" algn="ctr">
              <a:spcBef>
                <a:spcPts val="0"/>
              </a:spcBef>
              <a:spcAft>
                <a:spcPts val="0"/>
              </a:spcAft>
              <a:buSzPts val="16000"/>
              <a:buNone/>
              <a:defRPr sz="16000"/>
            </a:lvl4pPr>
            <a:lvl5pPr lvl="4" rtl="0" algn="ctr">
              <a:spcBef>
                <a:spcPts val="0"/>
              </a:spcBef>
              <a:spcAft>
                <a:spcPts val="0"/>
              </a:spcAft>
              <a:buSzPts val="16000"/>
              <a:buNone/>
              <a:defRPr sz="16000"/>
            </a:lvl5pPr>
            <a:lvl6pPr lvl="5" rtl="0" algn="ctr">
              <a:spcBef>
                <a:spcPts val="0"/>
              </a:spcBef>
              <a:spcAft>
                <a:spcPts val="0"/>
              </a:spcAft>
              <a:buSzPts val="16000"/>
              <a:buNone/>
              <a:defRPr sz="16000"/>
            </a:lvl6pPr>
            <a:lvl7pPr lvl="6" rtl="0" algn="ctr">
              <a:spcBef>
                <a:spcPts val="0"/>
              </a:spcBef>
              <a:spcAft>
                <a:spcPts val="0"/>
              </a:spcAft>
              <a:buSzPts val="16000"/>
              <a:buNone/>
              <a:defRPr sz="16000"/>
            </a:lvl7pPr>
            <a:lvl8pPr lvl="7" rtl="0" algn="ctr">
              <a:spcBef>
                <a:spcPts val="0"/>
              </a:spcBef>
              <a:spcAft>
                <a:spcPts val="0"/>
              </a:spcAft>
              <a:buSzPts val="16000"/>
              <a:buNone/>
              <a:defRPr sz="16000"/>
            </a:lvl8pPr>
            <a:lvl9pPr lvl="8" rtl="0" algn="ctr">
              <a:spcBef>
                <a:spcPts val="0"/>
              </a:spcBef>
              <a:spcAft>
                <a:spcPts val="0"/>
              </a:spcAft>
              <a:buSzPts val="16000"/>
              <a:buNone/>
              <a:defRPr sz="16000"/>
            </a:lvl9pPr>
          </a:lstStyle>
          <a:p>
            <a:r>
              <a:t>xx%</a:t>
            </a:r>
          </a:p>
        </p:txBody>
      </p:sp>
      <p:sp>
        <p:nvSpPr>
          <p:cNvPr id="506" name="Google Shape;506;p82"/>
          <p:cNvSpPr txBox="1"/>
          <p:nvPr>
            <p:ph idx="1" type="body"/>
          </p:nvPr>
        </p:nvSpPr>
        <p:spPr>
          <a:xfrm>
            <a:off x="311700" y="4202967"/>
            <a:ext cx="8520600" cy="1734300"/>
          </a:xfrm>
          <a:prstGeom prst="rect">
            <a:avLst/>
          </a:prstGeom>
        </p:spPr>
        <p:txBody>
          <a:bodyPr anchorCtr="0" anchor="t" bIns="121900" lIns="121900" spcFirstLastPara="1" rIns="121900" wrap="square" tIns="121900">
            <a:noAutofit/>
          </a:bodyPr>
          <a:lstStyle>
            <a:lvl1pPr indent="-381000" lvl="0" marL="457200" rtl="0" algn="ctr">
              <a:spcBef>
                <a:spcPts val="0"/>
              </a:spcBef>
              <a:spcAft>
                <a:spcPts val="0"/>
              </a:spcAft>
              <a:buSzPts val="2400"/>
              <a:buChar char="●"/>
              <a:defRPr/>
            </a:lvl1pPr>
            <a:lvl2pPr indent="-349250" lvl="1" marL="914400" rtl="0" algn="ctr">
              <a:spcBef>
                <a:spcPts val="2100"/>
              </a:spcBef>
              <a:spcAft>
                <a:spcPts val="0"/>
              </a:spcAft>
              <a:buSzPts val="1900"/>
              <a:buChar char="○"/>
              <a:defRPr/>
            </a:lvl2pPr>
            <a:lvl3pPr indent="-349250" lvl="2" marL="1371600" rtl="0" algn="ctr">
              <a:spcBef>
                <a:spcPts val="2100"/>
              </a:spcBef>
              <a:spcAft>
                <a:spcPts val="0"/>
              </a:spcAft>
              <a:buSzPts val="1900"/>
              <a:buChar char="■"/>
              <a:defRPr/>
            </a:lvl3pPr>
            <a:lvl4pPr indent="-349250" lvl="3" marL="1828800" rtl="0" algn="ctr">
              <a:spcBef>
                <a:spcPts val="2100"/>
              </a:spcBef>
              <a:spcAft>
                <a:spcPts val="0"/>
              </a:spcAft>
              <a:buSzPts val="1900"/>
              <a:buChar char="●"/>
              <a:defRPr/>
            </a:lvl4pPr>
            <a:lvl5pPr indent="-349250" lvl="4" marL="2286000" rtl="0" algn="ctr">
              <a:spcBef>
                <a:spcPts val="2100"/>
              </a:spcBef>
              <a:spcAft>
                <a:spcPts val="0"/>
              </a:spcAft>
              <a:buSzPts val="1900"/>
              <a:buChar char="○"/>
              <a:defRPr/>
            </a:lvl5pPr>
            <a:lvl6pPr indent="-349250" lvl="5" marL="2743200" rtl="0" algn="ctr">
              <a:spcBef>
                <a:spcPts val="2100"/>
              </a:spcBef>
              <a:spcAft>
                <a:spcPts val="0"/>
              </a:spcAft>
              <a:buSzPts val="1900"/>
              <a:buChar char="■"/>
              <a:defRPr/>
            </a:lvl6pPr>
            <a:lvl7pPr indent="-349250" lvl="6" marL="3200400" rtl="0" algn="ctr">
              <a:spcBef>
                <a:spcPts val="2100"/>
              </a:spcBef>
              <a:spcAft>
                <a:spcPts val="0"/>
              </a:spcAft>
              <a:buSzPts val="1900"/>
              <a:buChar char="●"/>
              <a:defRPr/>
            </a:lvl7pPr>
            <a:lvl8pPr indent="-349250" lvl="7" marL="3657600" rtl="0" algn="ctr">
              <a:spcBef>
                <a:spcPts val="2100"/>
              </a:spcBef>
              <a:spcAft>
                <a:spcPts val="0"/>
              </a:spcAft>
              <a:buSzPts val="1900"/>
              <a:buChar char="○"/>
              <a:defRPr/>
            </a:lvl8pPr>
            <a:lvl9pPr indent="-349250" lvl="8" marL="4114800" rtl="0" algn="ctr">
              <a:spcBef>
                <a:spcPts val="2100"/>
              </a:spcBef>
              <a:spcAft>
                <a:spcPts val="2100"/>
              </a:spcAft>
              <a:buSzPts val="1900"/>
              <a:buChar char="■"/>
              <a:defRPr/>
            </a:lvl9pPr>
          </a:lstStyle>
          <a:p/>
        </p:txBody>
      </p:sp>
      <p:sp>
        <p:nvSpPr>
          <p:cNvPr id="507" name="Google Shape;507;p82"/>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08" name="Shape 508"/>
        <p:cNvGrpSpPr/>
        <p:nvPr/>
      </p:nvGrpSpPr>
      <p:grpSpPr>
        <a:xfrm>
          <a:off x="0" y="0"/>
          <a:ext cx="0" cy="0"/>
          <a:chOff x="0" y="0"/>
          <a:chExt cx="0" cy="0"/>
        </a:xfrm>
      </p:grpSpPr>
      <p:sp>
        <p:nvSpPr>
          <p:cNvPr id="509" name="Google Shape;509;p83"/>
          <p:cNvSpPr txBox="1"/>
          <p:nvPr>
            <p:ph idx="12" type="sldNum"/>
          </p:nvPr>
        </p:nvSpPr>
        <p:spPr>
          <a:xfrm>
            <a:off x="8472458" y="6217622"/>
            <a:ext cx="548700" cy="524700"/>
          </a:xfrm>
          <a:prstGeom prst="rect">
            <a:avLst/>
          </a:prstGeom>
        </p:spPr>
        <p:txBody>
          <a:bodyPr anchorCtr="0" anchor="ctr" bIns="121900" lIns="121900" spcFirstLastPara="1" rIns="121900" wrap="square" tIns="12190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16" name="Shape 516"/>
        <p:cNvGrpSpPr/>
        <p:nvPr/>
      </p:nvGrpSpPr>
      <p:grpSpPr>
        <a:xfrm>
          <a:off x="0" y="0"/>
          <a:ext cx="0" cy="0"/>
          <a:chOff x="0" y="0"/>
          <a:chExt cx="0" cy="0"/>
        </a:xfrm>
      </p:grpSpPr>
      <p:sp>
        <p:nvSpPr>
          <p:cNvPr id="517" name="Google Shape;517;p85"/>
          <p:cNvSpPr txBox="1"/>
          <p:nvPr>
            <p:ph type="ctrTitle"/>
          </p:nvPr>
        </p:nvSpPr>
        <p:spPr>
          <a:xfrm>
            <a:off x="1143000" y="1122363"/>
            <a:ext cx="6858000" cy="2387700"/>
          </a:xfrm>
          <a:prstGeom prst="rect">
            <a:avLst/>
          </a:prstGeom>
          <a:noFill/>
          <a:ln>
            <a:noFill/>
          </a:ln>
        </p:spPr>
        <p:txBody>
          <a:bodyPr anchorCtr="0" anchor="b" bIns="45700" lIns="91425" spcFirstLastPara="1" rIns="91425" wrap="square" tIns="45700">
            <a:normAutofit/>
          </a:bodyPr>
          <a:lstStyle>
            <a:lvl1pPr lvl="0" rtl="0" algn="ctr">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8" name="Google Shape;518;p85"/>
          <p:cNvSpPr txBox="1"/>
          <p:nvPr>
            <p:ph idx="1" type="subTitle"/>
          </p:nvPr>
        </p:nvSpPr>
        <p:spPr>
          <a:xfrm>
            <a:off x="1143000" y="3602038"/>
            <a:ext cx="6858000" cy="1655700"/>
          </a:xfrm>
          <a:prstGeom prst="rect">
            <a:avLst/>
          </a:prstGeom>
          <a:noFill/>
          <a:ln>
            <a:noFill/>
          </a:ln>
        </p:spPr>
        <p:txBody>
          <a:bodyPr anchorCtr="0" anchor="t" bIns="45700" lIns="91425" spcFirstLastPara="1" rIns="91425" wrap="square" tIns="45700">
            <a:normAutofit/>
          </a:bodyPr>
          <a:lstStyle>
            <a:lvl1pPr lvl="0" rtl="0" algn="ctr">
              <a:lnSpc>
                <a:spcPct val="90000"/>
              </a:lnSpc>
              <a:spcBef>
                <a:spcPts val="1000"/>
              </a:spcBef>
              <a:spcAft>
                <a:spcPts val="0"/>
              </a:spcAft>
              <a:buClr>
                <a:schemeClr val="dk1"/>
              </a:buClr>
              <a:buSzPts val="2400"/>
              <a:buNone/>
              <a:defRPr sz="2400"/>
            </a:lvl1pPr>
            <a:lvl2pPr lvl="1" rtl="0" algn="ctr">
              <a:lnSpc>
                <a:spcPct val="90000"/>
              </a:lnSpc>
              <a:spcBef>
                <a:spcPts val="500"/>
              </a:spcBef>
              <a:spcAft>
                <a:spcPts val="0"/>
              </a:spcAft>
              <a:buClr>
                <a:schemeClr val="dk1"/>
              </a:buClr>
              <a:buSzPts val="2000"/>
              <a:buNone/>
              <a:defRPr sz="2000"/>
            </a:lvl2pPr>
            <a:lvl3pPr lvl="2" rtl="0" algn="ctr">
              <a:lnSpc>
                <a:spcPct val="90000"/>
              </a:lnSpc>
              <a:spcBef>
                <a:spcPts val="500"/>
              </a:spcBef>
              <a:spcAft>
                <a:spcPts val="0"/>
              </a:spcAft>
              <a:buClr>
                <a:schemeClr val="dk1"/>
              </a:buClr>
              <a:buSzPts val="1800"/>
              <a:buNone/>
              <a:defRPr sz="1800"/>
            </a:lvl3pPr>
            <a:lvl4pPr lvl="3" rtl="0" algn="ctr">
              <a:lnSpc>
                <a:spcPct val="90000"/>
              </a:lnSpc>
              <a:spcBef>
                <a:spcPts val="500"/>
              </a:spcBef>
              <a:spcAft>
                <a:spcPts val="0"/>
              </a:spcAft>
              <a:buClr>
                <a:schemeClr val="dk1"/>
              </a:buClr>
              <a:buSzPts val="1600"/>
              <a:buNone/>
              <a:defRPr sz="1600"/>
            </a:lvl4pPr>
            <a:lvl5pPr lvl="4" rtl="0" algn="ctr">
              <a:lnSpc>
                <a:spcPct val="90000"/>
              </a:lnSpc>
              <a:spcBef>
                <a:spcPts val="500"/>
              </a:spcBef>
              <a:spcAft>
                <a:spcPts val="0"/>
              </a:spcAft>
              <a:buClr>
                <a:schemeClr val="dk1"/>
              </a:buClr>
              <a:buSzPts val="1600"/>
              <a:buNone/>
              <a:defRPr sz="1600"/>
            </a:lvl5pPr>
            <a:lvl6pPr lvl="5" rtl="0" algn="ctr">
              <a:lnSpc>
                <a:spcPct val="90000"/>
              </a:lnSpc>
              <a:spcBef>
                <a:spcPts val="500"/>
              </a:spcBef>
              <a:spcAft>
                <a:spcPts val="0"/>
              </a:spcAft>
              <a:buClr>
                <a:schemeClr val="dk1"/>
              </a:buClr>
              <a:buSzPts val="1600"/>
              <a:buNone/>
              <a:defRPr sz="1600"/>
            </a:lvl6pPr>
            <a:lvl7pPr lvl="6" rtl="0" algn="ctr">
              <a:lnSpc>
                <a:spcPct val="90000"/>
              </a:lnSpc>
              <a:spcBef>
                <a:spcPts val="500"/>
              </a:spcBef>
              <a:spcAft>
                <a:spcPts val="0"/>
              </a:spcAft>
              <a:buClr>
                <a:schemeClr val="dk1"/>
              </a:buClr>
              <a:buSzPts val="1600"/>
              <a:buNone/>
              <a:defRPr sz="1600"/>
            </a:lvl7pPr>
            <a:lvl8pPr lvl="7" rtl="0" algn="ctr">
              <a:lnSpc>
                <a:spcPct val="90000"/>
              </a:lnSpc>
              <a:spcBef>
                <a:spcPts val="500"/>
              </a:spcBef>
              <a:spcAft>
                <a:spcPts val="0"/>
              </a:spcAft>
              <a:buClr>
                <a:schemeClr val="dk1"/>
              </a:buClr>
              <a:buSzPts val="1600"/>
              <a:buNone/>
              <a:defRPr sz="1600"/>
            </a:lvl8pPr>
            <a:lvl9pPr lvl="8" rtl="0" algn="ctr">
              <a:lnSpc>
                <a:spcPct val="90000"/>
              </a:lnSpc>
              <a:spcBef>
                <a:spcPts val="500"/>
              </a:spcBef>
              <a:spcAft>
                <a:spcPts val="0"/>
              </a:spcAft>
              <a:buClr>
                <a:schemeClr val="dk1"/>
              </a:buClr>
              <a:buSzPts val="1600"/>
              <a:buNone/>
              <a:defRPr sz="1600"/>
            </a:lvl9pPr>
          </a:lstStyle>
          <a:p/>
        </p:txBody>
      </p:sp>
      <p:sp>
        <p:nvSpPr>
          <p:cNvPr id="519" name="Google Shape;519;p85"/>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20" name="Google Shape;520;p85"/>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21" name="Google Shape;521;p85"/>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4" name="Shape 64"/>
        <p:cNvGrpSpPr/>
        <p:nvPr/>
      </p:nvGrpSpPr>
      <p:grpSpPr>
        <a:xfrm>
          <a:off x="0" y="0"/>
          <a:ext cx="0" cy="0"/>
          <a:chOff x="0" y="0"/>
          <a:chExt cx="0" cy="0"/>
        </a:xfrm>
      </p:grpSpPr>
      <p:sp>
        <p:nvSpPr>
          <p:cNvPr id="65" name="Google Shape;65;p9"/>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9"/>
          <p:cNvSpPr txBox="1"/>
          <p:nvPr>
            <p:ph type="title"/>
          </p:nvPr>
        </p:nvSpPr>
        <p:spPr>
          <a:xfrm>
            <a:off x="720000" y="1753683"/>
            <a:ext cx="3852000" cy="1055100"/>
          </a:xfrm>
          <a:prstGeom prst="rect">
            <a:avLst/>
          </a:prstGeom>
        </p:spPr>
        <p:txBody>
          <a:bodyPr anchorCtr="0" anchor="b" bIns="91425" lIns="0" spcFirstLastPara="1" rIns="0" wrap="square" tIns="91425">
            <a:noAutofit/>
          </a:bodyPr>
          <a:lstStyle>
            <a:lvl1pPr lvl="0" rtl="0">
              <a:spcBef>
                <a:spcPts val="0"/>
              </a:spcBef>
              <a:spcAft>
                <a:spcPts val="0"/>
              </a:spcAft>
              <a:buSzPts val="4200"/>
              <a:buNone/>
              <a:defRPr sz="42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p:txBody>
      </p:sp>
      <p:sp>
        <p:nvSpPr>
          <p:cNvPr id="67" name="Google Shape;67;p9"/>
          <p:cNvSpPr txBox="1"/>
          <p:nvPr>
            <p:ph idx="1" type="subTitle"/>
          </p:nvPr>
        </p:nvSpPr>
        <p:spPr>
          <a:xfrm>
            <a:off x="720000" y="3152317"/>
            <a:ext cx="3744300" cy="19521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SzPts val="2100"/>
              <a:buNone/>
              <a:defRPr sz="21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68" name="Google Shape;68;p9"/>
          <p:cNvSpPr/>
          <p:nvPr/>
        </p:nvSpPr>
        <p:spPr>
          <a:xfrm rot="3187941">
            <a:off x="-687090" y="6234395"/>
            <a:ext cx="1526580" cy="1526580"/>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9"/>
          <p:cNvSpPr/>
          <p:nvPr/>
        </p:nvSpPr>
        <p:spPr>
          <a:xfrm rot="-8544241">
            <a:off x="8425981" y="-999621"/>
            <a:ext cx="1415694" cy="1629735"/>
          </a:xfrm>
          <a:prstGeom prst="blockArc">
            <a:avLst>
              <a:gd fmla="val 10800000" name="adj1"/>
              <a:gd fmla="val 263922" name="adj2"/>
              <a:gd fmla="val 11651"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9"/>
          <p:cNvSpPr/>
          <p:nvPr/>
        </p:nvSpPr>
        <p:spPr>
          <a:xfrm rot="3089">
            <a:off x="4405048" y="6353234"/>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22" name="Shape 522"/>
        <p:cNvGrpSpPr/>
        <p:nvPr/>
      </p:nvGrpSpPr>
      <p:grpSpPr>
        <a:xfrm>
          <a:off x="0" y="0"/>
          <a:ext cx="0" cy="0"/>
          <a:chOff x="0" y="0"/>
          <a:chExt cx="0" cy="0"/>
        </a:xfrm>
      </p:grpSpPr>
      <p:sp>
        <p:nvSpPr>
          <p:cNvPr id="523" name="Google Shape;523;p86"/>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24" name="Google Shape;524;p86"/>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25" name="Google Shape;525;p86"/>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526" name="Shape 526"/>
        <p:cNvGrpSpPr/>
        <p:nvPr/>
      </p:nvGrpSpPr>
      <p:grpSpPr>
        <a:xfrm>
          <a:off x="0" y="0"/>
          <a:ext cx="0" cy="0"/>
          <a:chOff x="0" y="0"/>
          <a:chExt cx="0" cy="0"/>
        </a:xfrm>
      </p:grpSpPr>
      <p:sp>
        <p:nvSpPr>
          <p:cNvPr id="527" name="Google Shape;527;p87"/>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8" name="Google Shape;528;p87"/>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29" name="Google Shape;529;p87"/>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30" name="Google Shape;530;p87"/>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31" name="Google Shape;531;p87"/>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32" name="Shape 532"/>
        <p:cNvGrpSpPr/>
        <p:nvPr/>
      </p:nvGrpSpPr>
      <p:grpSpPr>
        <a:xfrm>
          <a:off x="0" y="0"/>
          <a:ext cx="0" cy="0"/>
          <a:chOff x="0" y="0"/>
          <a:chExt cx="0" cy="0"/>
        </a:xfrm>
      </p:grpSpPr>
      <p:sp>
        <p:nvSpPr>
          <p:cNvPr id="533" name="Google Shape;533;p88"/>
          <p:cNvSpPr txBox="1"/>
          <p:nvPr>
            <p:ph type="title"/>
          </p:nvPr>
        </p:nvSpPr>
        <p:spPr>
          <a:xfrm>
            <a:off x="623888" y="1709738"/>
            <a:ext cx="7886700" cy="28527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4" name="Google Shape;534;p88"/>
          <p:cNvSpPr txBox="1"/>
          <p:nvPr>
            <p:ph idx="1" type="body"/>
          </p:nvPr>
        </p:nvSpPr>
        <p:spPr>
          <a:xfrm>
            <a:off x="623888" y="4589463"/>
            <a:ext cx="7886700" cy="15003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rgbClr val="888888"/>
              </a:buClr>
              <a:buSzPts val="2400"/>
              <a:buNone/>
              <a:defRPr sz="2400">
                <a:solidFill>
                  <a:srgbClr val="888888"/>
                </a:solidFill>
              </a:defRPr>
            </a:lvl1pPr>
            <a:lvl2pPr indent="-228600" lvl="1" marL="914400" rtl="0" algn="l">
              <a:lnSpc>
                <a:spcPct val="90000"/>
              </a:lnSpc>
              <a:spcBef>
                <a:spcPts val="500"/>
              </a:spcBef>
              <a:spcAft>
                <a:spcPts val="0"/>
              </a:spcAft>
              <a:buClr>
                <a:srgbClr val="888888"/>
              </a:buClr>
              <a:buSzPts val="2000"/>
              <a:buNone/>
              <a:defRPr sz="2000">
                <a:solidFill>
                  <a:srgbClr val="888888"/>
                </a:solidFill>
              </a:defRPr>
            </a:lvl2pPr>
            <a:lvl3pPr indent="-228600" lvl="2" marL="1371600" rtl="0" algn="l">
              <a:lnSpc>
                <a:spcPct val="90000"/>
              </a:lnSpc>
              <a:spcBef>
                <a:spcPts val="500"/>
              </a:spcBef>
              <a:spcAft>
                <a:spcPts val="0"/>
              </a:spcAft>
              <a:buClr>
                <a:srgbClr val="888888"/>
              </a:buClr>
              <a:buSzPts val="1800"/>
              <a:buNone/>
              <a:defRPr sz="1800">
                <a:solidFill>
                  <a:srgbClr val="888888"/>
                </a:solidFill>
              </a:defRPr>
            </a:lvl3pPr>
            <a:lvl4pPr indent="-228600" lvl="3" marL="1828800" rtl="0" algn="l">
              <a:lnSpc>
                <a:spcPct val="90000"/>
              </a:lnSpc>
              <a:spcBef>
                <a:spcPts val="500"/>
              </a:spcBef>
              <a:spcAft>
                <a:spcPts val="0"/>
              </a:spcAft>
              <a:buClr>
                <a:srgbClr val="888888"/>
              </a:buClr>
              <a:buSzPts val="1600"/>
              <a:buNone/>
              <a:defRPr sz="1600">
                <a:solidFill>
                  <a:srgbClr val="888888"/>
                </a:solidFill>
              </a:defRPr>
            </a:lvl4pPr>
            <a:lvl5pPr indent="-228600" lvl="4" marL="2286000" rtl="0" algn="l">
              <a:lnSpc>
                <a:spcPct val="90000"/>
              </a:lnSpc>
              <a:spcBef>
                <a:spcPts val="500"/>
              </a:spcBef>
              <a:spcAft>
                <a:spcPts val="0"/>
              </a:spcAft>
              <a:buClr>
                <a:srgbClr val="888888"/>
              </a:buClr>
              <a:buSzPts val="1600"/>
              <a:buNone/>
              <a:defRPr sz="1600">
                <a:solidFill>
                  <a:srgbClr val="888888"/>
                </a:solidFill>
              </a:defRPr>
            </a:lvl5pPr>
            <a:lvl6pPr indent="-228600" lvl="5" marL="2743200" rtl="0" algn="l">
              <a:lnSpc>
                <a:spcPct val="90000"/>
              </a:lnSpc>
              <a:spcBef>
                <a:spcPts val="500"/>
              </a:spcBef>
              <a:spcAft>
                <a:spcPts val="0"/>
              </a:spcAft>
              <a:buClr>
                <a:srgbClr val="888888"/>
              </a:buClr>
              <a:buSzPts val="1600"/>
              <a:buNone/>
              <a:defRPr sz="1600">
                <a:solidFill>
                  <a:srgbClr val="888888"/>
                </a:solidFill>
              </a:defRPr>
            </a:lvl6pPr>
            <a:lvl7pPr indent="-228600" lvl="6" marL="3200400" rtl="0" algn="l">
              <a:lnSpc>
                <a:spcPct val="90000"/>
              </a:lnSpc>
              <a:spcBef>
                <a:spcPts val="500"/>
              </a:spcBef>
              <a:spcAft>
                <a:spcPts val="0"/>
              </a:spcAft>
              <a:buClr>
                <a:srgbClr val="888888"/>
              </a:buClr>
              <a:buSzPts val="1600"/>
              <a:buNone/>
              <a:defRPr sz="1600">
                <a:solidFill>
                  <a:srgbClr val="888888"/>
                </a:solidFill>
              </a:defRPr>
            </a:lvl7pPr>
            <a:lvl8pPr indent="-228600" lvl="7" marL="3657600" rtl="0" algn="l">
              <a:lnSpc>
                <a:spcPct val="90000"/>
              </a:lnSpc>
              <a:spcBef>
                <a:spcPts val="500"/>
              </a:spcBef>
              <a:spcAft>
                <a:spcPts val="0"/>
              </a:spcAft>
              <a:buClr>
                <a:srgbClr val="888888"/>
              </a:buClr>
              <a:buSzPts val="1600"/>
              <a:buNone/>
              <a:defRPr sz="1600">
                <a:solidFill>
                  <a:srgbClr val="888888"/>
                </a:solidFill>
              </a:defRPr>
            </a:lvl8pPr>
            <a:lvl9pPr indent="-228600" lvl="8" marL="4114800" rtl="0" algn="l">
              <a:lnSpc>
                <a:spcPct val="90000"/>
              </a:lnSpc>
              <a:spcBef>
                <a:spcPts val="500"/>
              </a:spcBef>
              <a:spcAft>
                <a:spcPts val="0"/>
              </a:spcAft>
              <a:buClr>
                <a:srgbClr val="888888"/>
              </a:buClr>
              <a:buSzPts val="1600"/>
              <a:buNone/>
              <a:defRPr sz="1600">
                <a:solidFill>
                  <a:srgbClr val="888888"/>
                </a:solidFill>
              </a:defRPr>
            </a:lvl9pPr>
          </a:lstStyle>
          <a:p/>
        </p:txBody>
      </p:sp>
      <p:sp>
        <p:nvSpPr>
          <p:cNvPr id="535" name="Google Shape;535;p88"/>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36" name="Google Shape;536;p88"/>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37" name="Google Shape;537;p88"/>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538" name="Shape 538"/>
        <p:cNvGrpSpPr/>
        <p:nvPr/>
      </p:nvGrpSpPr>
      <p:grpSpPr>
        <a:xfrm>
          <a:off x="0" y="0"/>
          <a:ext cx="0" cy="0"/>
          <a:chOff x="0" y="0"/>
          <a:chExt cx="0" cy="0"/>
        </a:xfrm>
      </p:grpSpPr>
      <p:sp>
        <p:nvSpPr>
          <p:cNvPr id="539" name="Google Shape;539;p89"/>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0" name="Google Shape;540;p89"/>
          <p:cNvSpPr txBox="1"/>
          <p:nvPr>
            <p:ph idx="1" type="body"/>
          </p:nvPr>
        </p:nvSpPr>
        <p:spPr>
          <a:xfrm>
            <a:off x="6286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41" name="Google Shape;541;p89"/>
          <p:cNvSpPr txBox="1"/>
          <p:nvPr>
            <p:ph idx="2" type="body"/>
          </p:nvPr>
        </p:nvSpPr>
        <p:spPr>
          <a:xfrm>
            <a:off x="4629150" y="1825625"/>
            <a:ext cx="3886200" cy="43512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42" name="Google Shape;542;p89"/>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43" name="Google Shape;543;p89"/>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44" name="Google Shape;544;p89"/>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545" name="Shape 545"/>
        <p:cNvGrpSpPr/>
        <p:nvPr/>
      </p:nvGrpSpPr>
      <p:grpSpPr>
        <a:xfrm>
          <a:off x="0" y="0"/>
          <a:ext cx="0" cy="0"/>
          <a:chOff x="0" y="0"/>
          <a:chExt cx="0" cy="0"/>
        </a:xfrm>
      </p:grpSpPr>
      <p:sp>
        <p:nvSpPr>
          <p:cNvPr id="546" name="Google Shape;546;p90"/>
          <p:cNvSpPr txBox="1"/>
          <p:nvPr>
            <p:ph type="title"/>
          </p:nvPr>
        </p:nvSpPr>
        <p:spPr>
          <a:xfrm>
            <a:off x="629841" y="365125"/>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7" name="Google Shape;547;p90"/>
          <p:cNvSpPr txBox="1"/>
          <p:nvPr>
            <p:ph idx="1" type="body"/>
          </p:nvPr>
        </p:nvSpPr>
        <p:spPr>
          <a:xfrm>
            <a:off x="629841" y="1681163"/>
            <a:ext cx="3868500" cy="8238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548" name="Google Shape;548;p90"/>
          <p:cNvSpPr txBox="1"/>
          <p:nvPr>
            <p:ph idx="2" type="body"/>
          </p:nvPr>
        </p:nvSpPr>
        <p:spPr>
          <a:xfrm>
            <a:off x="629841" y="2505075"/>
            <a:ext cx="3868500" cy="36846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49" name="Google Shape;549;p90"/>
          <p:cNvSpPr txBox="1"/>
          <p:nvPr>
            <p:ph idx="3" type="body"/>
          </p:nvPr>
        </p:nvSpPr>
        <p:spPr>
          <a:xfrm>
            <a:off x="4629150" y="1681163"/>
            <a:ext cx="3887400" cy="823800"/>
          </a:xfrm>
          <a:prstGeom prst="rect">
            <a:avLst/>
          </a:prstGeom>
          <a:noFill/>
          <a:ln>
            <a:noFill/>
          </a:ln>
        </p:spPr>
        <p:txBody>
          <a:bodyPr anchorCtr="0" anchor="b"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2400"/>
              <a:buNone/>
              <a:defRPr b="1" sz="2400"/>
            </a:lvl1pPr>
            <a:lvl2pPr indent="-228600" lvl="1" marL="914400" rtl="0" algn="l">
              <a:lnSpc>
                <a:spcPct val="90000"/>
              </a:lnSpc>
              <a:spcBef>
                <a:spcPts val="500"/>
              </a:spcBef>
              <a:spcAft>
                <a:spcPts val="0"/>
              </a:spcAft>
              <a:buClr>
                <a:schemeClr val="dk1"/>
              </a:buClr>
              <a:buSzPts val="2000"/>
              <a:buNone/>
              <a:defRPr b="1" sz="2000"/>
            </a:lvl2pPr>
            <a:lvl3pPr indent="-228600" lvl="2" marL="1371600" rtl="0" algn="l">
              <a:lnSpc>
                <a:spcPct val="90000"/>
              </a:lnSpc>
              <a:spcBef>
                <a:spcPts val="500"/>
              </a:spcBef>
              <a:spcAft>
                <a:spcPts val="0"/>
              </a:spcAft>
              <a:buClr>
                <a:schemeClr val="dk1"/>
              </a:buClr>
              <a:buSzPts val="1800"/>
              <a:buNone/>
              <a:defRPr b="1" sz="1800"/>
            </a:lvl3pPr>
            <a:lvl4pPr indent="-228600" lvl="3" marL="1828800" rtl="0" algn="l">
              <a:lnSpc>
                <a:spcPct val="90000"/>
              </a:lnSpc>
              <a:spcBef>
                <a:spcPts val="500"/>
              </a:spcBef>
              <a:spcAft>
                <a:spcPts val="0"/>
              </a:spcAft>
              <a:buClr>
                <a:schemeClr val="dk1"/>
              </a:buClr>
              <a:buSzPts val="1600"/>
              <a:buNone/>
              <a:defRPr b="1" sz="1600"/>
            </a:lvl4pPr>
            <a:lvl5pPr indent="-228600" lvl="4" marL="2286000" rtl="0" algn="l">
              <a:lnSpc>
                <a:spcPct val="90000"/>
              </a:lnSpc>
              <a:spcBef>
                <a:spcPts val="500"/>
              </a:spcBef>
              <a:spcAft>
                <a:spcPts val="0"/>
              </a:spcAft>
              <a:buClr>
                <a:schemeClr val="dk1"/>
              </a:buClr>
              <a:buSzPts val="1600"/>
              <a:buNone/>
              <a:defRPr b="1" sz="1600"/>
            </a:lvl5pPr>
            <a:lvl6pPr indent="-228600" lvl="5" marL="2743200" rtl="0" algn="l">
              <a:lnSpc>
                <a:spcPct val="90000"/>
              </a:lnSpc>
              <a:spcBef>
                <a:spcPts val="500"/>
              </a:spcBef>
              <a:spcAft>
                <a:spcPts val="0"/>
              </a:spcAft>
              <a:buClr>
                <a:schemeClr val="dk1"/>
              </a:buClr>
              <a:buSzPts val="1600"/>
              <a:buNone/>
              <a:defRPr b="1" sz="1600"/>
            </a:lvl6pPr>
            <a:lvl7pPr indent="-228600" lvl="6" marL="3200400" rtl="0" algn="l">
              <a:lnSpc>
                <a:spcPct val="90000"/>
              </a:lnSpc>
              <a:spcBef>
                <a:spcPts val="500"/>
              </a:spcBef>
              <a:spcAft>
                <a:spcPts val="0"/>
              </a:spcAft>
              <a:buClr>
                <a:schemeClr val="dk1"/>
              </a:buClr>
              <a:buSzPts val="1600"/>
              <a:buNone/>
              <a:defRPr b="1" sz="1600"/>
            </a:lvl7pPr>
            <a:lvl8pPr indent="-228600" lvl="7" marL="3657600" rtl="0" algn="l">
              <a:lnSpc>
                <a:spcPct val="90000"/>
              </a:lnSpc>
              <a:spcBef>
                <a:spcPts val="500"/>
              </a:spcBef>
              <a:spcAft>
                <a:spcPts val="0"/>
              </a:spcAft>
              <a:buClr>
                <a:schemeClr val="dk1"/>
              </a:buClr>
              <a:buSzPts val="1600"/>
              <a:buNone/>
              <a:defRPr b="1" sz="1600"/>
            </a:lvl8pPr>
            <a:lvl9pPr indent="-228600" lvl="8" marL="4114800" rtl="0" algn="l">
              <a:lnSpc>
                <a:spcPct val="90000"/>
              </a:lnSpc>
              <a:spcBef>
                <a:spcPts val="500"/>
              </a:spcBef>
              <a:spcAft>
                <a:spcPts val="0"/>
              </a:spcAft>
              <a:buClr>
                <a:schemeClr val="dk1"/>
              </a:buClr>
              <a:buSzPts val="1600"/>
              <a:buNone/>
              <a:defRPr b="1" sz="1600"/>
            </a:lvl9pPr>
          </a:lstStyle>
          <a:p/>
        </p:txBody>
      </p:sp>
      <p:sp>
        <p:nvSpPr>
          <p:cNvPr id="550" name="Google Shape;550;p90"/>
          <p:cNvSpPr txBox="1"/>
          <p:nvPr>
            <p:ph idx="4" type="body"/>
          </p:nvPr>
        </p:nvSpPr>
        <p:spPr>
          <a:xfrm>
            <a:off x="4629150" y="2505075"/>
            <a:ext cx="3887400" cy="36846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51" name="Google Shape;551;p90"/>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52" name="Google Shape;552;p90"/>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53" name="Google Shape;553;p90"/>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54" name="Shape 554"/>
        <p:cNvGrpSpPr/>
        <p:nvPr/>
      </p:nvGrpSpPr>
      <p:grpSpPr>
        <a:xfrm>
          <a:off x="0" y="0"/>
          <a:ext cx="0" cy="0"/>
          <a:chOff x="0" y="0"/>
          <a:chExt cx="0" cy="0"/>
        </a:xfrm>
      </p:grpSpPr>
      <p:sp>
        <p:nvSpPr>
          <p:cNvPr id="555" name="Google Shape;555;p91"/>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56" name="Google Shape;556;p91"/>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57" name="Google Shape;557;p91"/>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58" name="Google Shape;558;p91"/>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559" name="Shape 559"/>
        <p:cNvGrpSpPr/>
        <p:nvPr/>
      </p:nvGrpSpPr>
      <p:grpSpPr>
        <a:xfrm>
          <a:off x="0" y="0"/>
          <a:ext cx="0" cy="0"/>
          <a:chOff x="0" y="0"/>
          <a:chExt cx="0" cy="0"/>
        </a:xfrm>
      </p:grpSpPr>
      <p:sp>
        <p:nvSpPr>
          <p:cNvPr id="560" name="Google Shape;560;p92"/>
          <p:cNvSpPr txBox="1"/>
          <p:nvPr>
            <p:ph type="title"/>
          </p:nvPr>
        </p:nvSpPr>
        <p:spPr>
          <a:xfrm>
            <a:off x="629841" y="457200"/>
            <a:ext cx="2949000" cy="16002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1" name="Google Shape;561;p92"/>
          <p:cNvSpPr txBox="1"/>
          <p:nvPr>
            <p:ph idx="1" type="body"/>
          </p:nvPr>
        </p:nvSpPr>
        <p:spPr>
          <a:xfrm>
            <a:off x="3887391" y="987425"/>
            <a:ext cx="4629300" cy="4873500"/>
          </a:xfrm>
          <a:prstGeom prst="rect">
            <a:avLst/>
          </a:prstGeom>
          <a:noFill/>
          <a:ln>
            <a:noFill/>
          </a:ln>
        </p:spPr>
        <p:txBody>
          <a:bodyPr anchorCtr="0" anchor="t" bIns="45700" lIns="91425" spcFirstLastPara="1" rIns="91425" wrap="square" tIns="45700">
            <a:normAutofit/>
          </a:bodyPr>
          <a:lstStyle>
            <a:lvl1pPr indent="-431800" lvl="0" marL="457200" rtl="0" algn="l">
              <a:lnSpc>
                <a:spcPct val="90000"/>
              </a:lnSpc>
              <a:spcBef>
                <a:spcPts val="1000"/>
              </a:spcBef>
              <a:spcAft>
                <a:spcPts val="0"/>
              </a:spcAft>
              <a:buClr>
                <a:schemeClr val="dk1"/>
              </a:buClr>
              <a:buSzPts val="3200"/>
              <a:buChar char="•"/>
              <a:defRPr sz="3200"/>
            </a:lvl1pPr>
            <a:lvl2pPr indent="-406400" lvl="1" marL="914400" rtl="0" algn="l">
              <a:lnSpc>
                <a:spcPct val="90000"/>
              </a:lnSpc>
              <a:spcBef>
                <a:spcPts val="500"/>
              </a:spcBef>
              <a:spcAft>
                <a:spcPts val="0"/>
              </a:spcAft>
              <a:buClr>
                <a:schemeClr val="dk1"/>
              </a:buClr>
              <a:buSzPts val="2800"/>
              <a:buChar char="•"/>
              <a:defRPr sz="2800"/>
            </a:lvl2pPr>
            <a:lvl3pPr indent="-381000" lvl="2" marL="1371600" rtl="0" algn="l">
              <a:lnSpc>
                <a:spcPct val="90000"/>
              </a:lnSpc>
              <a:spcBef>
                <a:spcPts val="500"/>
              </a:spcBef>
              <a:spcAft>
                <a:spcPts val="0"/>
              </a:spcAft>
              <a:buClr>
                <a:schemeClr val="dk1"/>
              </a:buClr>
              <a:buSzPts val="2400"/>
              <a:buChar char="•"/>
              <a:defRPr sz="2400"/>
            </a:lvl3pPr>
            <a:lvl4pPr indent="-355600" lvl="3" marL="1828800" rtl="0" algn="l">
              <a:lnSpc>
                <a:spcPct val="90000"/>
              </a:lnSpc>
              <a:spcBef>
                <a:spcPts val="500"/>
              </a:spcBef>
              <a:spcAft>
                <a:spcPts val="0"/>
              </a:spcAft>
              <a:buClr>
                <a:schemeClr val="dk1"/>
              </a:buClr>
              <a:buSzPts val="2000"/>
              <a:buChar char="•"/>
              <a:defRPr sz="2000"/>
            </a:lvl4pPr>
            <a:lvl5pPr indent="-355600" lvl="4" marL="2286000" rtl="0" algn="l">
              <a:lnSpc>
                <a:spcPct val="90000"/>
              </a:lnSpc>
              <a:spcBef>
                <a:spcPts val="500"/>
              </a:spcBef>
              <a:spcAft>
                <a:spcPts val="0"/>
              </a:spcAft>
              <a:buClr>
                <a:schemeClr val="dk1"/>
              </a:buClr>
              <a:buSzPts val="2000"/>
              <a:buChar char="•"/>
              <a:defRPr sz="2000"/>
            </a:lvl5pPr>
            <a:lvl6pPr indent="-355600" lvl="5" marL="2743200" rtl="0" algn="l">
              <a:lnSpc>
                <a:spcPct val="90000"/>
              </a:lnSpc>
              <a:spcBef>
                <a:spcPts val="500"/>
              </a:spcBef>
              <a:spcAft>
                <a:spcPts val="0"/>
              </a:spcAft>
              <a:buClr>
                <a:schemeClr val="dk1"/>
              </a:buClr>
              <a:buSzPts val="2000"/>
              <a:buChar char="•"/>
              <a:defRPr sz="2000"/>
            </a:lvl6pPr>
            <a:lvl7pPr indent="-355600" lvl="6" marL="3200400" rtl="0" algn="l">
              <a:lnSpc>
                <a:spcPct val="90000"/>
              </a:lnSpc>
              <a:spcBef>
                <a:spcPts val="500"/>
              </a:spcBef>
              <a:spcAft>
                <a:spcPts val="0"/>
              </a:spcAft>
              <a:buClr>
                <a:schemeClr val="dk1"/>
              </a:buClr>
              <a:buSzPts val="2000"/>
              <a:buChar char="•"/>
              <a:defRPr sz="2000"/>
            </a:lvl7pPr>
            <a:lvl8pPr indent="-355600" lvl="7" marL="3657600" rtl="0" algn="l">
              <a:lnSpc>
                <a:spcPct val="90000"/>
              </a:lnSpc>
              <a:spcBef>
                <a:spcPts val="500"/>
              </a:spcBef>
              <a:spcAft>
                <a:spcPts val="0"/>
              </a:spcAft>
              <a:buClr>
                <a:schemeClr val="dk1"/>
              </a:buClr>
              <a:buSzPts val="2000"/>
              <a:buChar char="•"/>
              <a:defRPr sz="2000"/>
            </a:lvl8pPr>
            <a:lvl9pPr indent="-355600" lvl="8" marL="4114800" rtl="0" algn="l">
              <a:lnSpc>
                <a:spcPct val="90000"/>
              </a:lnSpc>
              <a:spcBef>
                <a:spcPts val="500"/>
              </a:spcBef>
              <a:spcAft>
                <a:spcPts val="0"/>
              </a:spcAft>
              <a:buClr>
                <a:schemeClr val="dk1"/>
              </a:buClr>
              <a:buSzPts val="2000"/>
              <a:buChar char="•"/>
              <a:defRPr sz="2000"/>
            </a:lvl9pPr>
          </a:lstStyle>
          <a:p/>
        </p:txBody>
      </p:sp>
      <p:sp>
        <p:nvSpPr>
          <p:cNvPr id="562" name="Google Shape;562;p92"/>
          <p:cNvSpPr txBox="1"/>
          <p:nvPr>
            <p:ph idx="2" type="body"/>
          </p:nvPr>
        </p:nvSpPr>
        <p:spPr>
          <a:xfrm>
            <a:off x="629841" y="2057400"/>
            <a:ext cx="29490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563" name="Google Shape;563;p92"/>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64" name="Google Shape;564;p92"/>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65" name="Google Shape;565;p92"/>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566" name="Shape 566"/>
        <p:cNvGrpSpPr/>
        <p:nvPr/>
      </p:nvGrpSpPr>
      <p:grpSpPr>
        <a:xfrm>
          <a:off x="0" y="0"/>
          <a:ext cx="0" cy="0"/>
          <a:chOff x="0" y="0"/>
          <a:chExt cx="0" cy="0"/>
        </a:xfrm>
      </p:grpSpPr>
      <p:sp>
        <p:nvSpPr>
          <p:cNvPr id="567" name="Google Shape;567;p93"/>
          <p:cNvSpPr txBox="1"/>
          <p:nvPr>
            <p:ph type="title"/>
          </p:nvPr>
        </p:nvSpPr>
        <p:spPr>
          <a:xfrm>
            <a:off x="629841" y="457200"/>
            <a:ext cx="2949000" cy="1600200"/>
          </a:xfrm>
          <a:prstGeom prst="rect">
            <a:avLst/>
          </a:prstGeom>
          <a:noFill/>
          <a:ln>
            <a:noFill/>
          </a:ln>
        </p:spPr>
        <p:txBody>
          <a:bodyPr anchorCtr="0" anchor="b" bIns="45700" lIns="91425" spcFirstLastPara="1" rIns="91425" wrap="square" tIns="45700">
            <a:normAutofit/>
          </a:bodyPr>
          <a:lstStyle>
            <a:lvl1pPr lvl="0" rtl="0" algn="l">
              <a:lnSpc>
                <a:spcPct val="90000"/>
              </a:lnSpc>
              <a:spcBef>
                <a:spcPts val="0"/>
              </a:spcBef>
              <a:spcAft>
                <a:spcPts val="0"/>
              </a:spcAft>
              <a:buClr>
                <a:schemeClr val="dk1"/>
              </a:buClr>
              <a:buSzPts val="3200"/>
              <a:buFont typeface="Calibri"/>
              <a:buNone/>
              <a:defRPr sz="3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8" name="Google Shape;568;p93"/>
          <p:cNvSpPr/>
          <p:nvPr>
            <p:ph idx="2" type="pic"/>
          </p:nvPr>
        </p:nvSpPr>
        <p:spPr>
          <a:xfrm>
            <a:off x="3887391" y="987425"/>
            <a:ext cx="4629300" cy="48735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1000"/>
              </a:spcBef>
              <a:spcAft>
                <a:spcPts val="0"/>
              </a:spcAft>
              <a:buClr>
                <a:schemeClr val="dk1"/>
              </a:buClr>
              <a:buSzPts val="3200"/>
              <a:buFont typeface="Arial"/>
              <a:buNone/>
              <a:defRPr b="0" i="0" sz="3200" u="none" cap="none" strike="noStrike">
                <a:solidFill>
                  <a:schemeClr val="dk1"/>
                </a:solidFill>
                <a:latin typeface="Calibri"/>
                <a:ea typeface="Calibri"/>
                <a:cs typeface="Calibri"/>
                <a:sym typeface="Calibri"/>
              </a:defRPr>
            </a:lvl1pPr>
            <a:lvl2pPr lvl="1" marR="0" rtl="0" algn="l">
              <a:lnSpc>
                <a:spcPct val="90000"/>
              </a:lnSpc>
              <a:spcBef>
                <a:spcPts val="500"/>
              </a:spcBef>
              <a:spcAft>
                <a:spcPts val="0"/>
              </a:spcAft>
              <a:buClr>
                <a:schemeClr val="dk1"/>
              </a:buClr>
              <a:buSzPts val="2800"/>
              <a:buFont typeface="Arial"/>
              <a:buNone/>
              <a:defRPr b="0" i="0" sz="2800" u="none" cap="none" strike="noStrike">
                <a:solidFill>
                  <a:schemeClr val="dk1"/>
                </a:solidFill>
                <a:latin typeface="Calibri"/>
                <a:ea typeface="Calibri"/>
                <a:cs typeface="Calibri"/>
                <a:sym typeface="Calibri"/>
              </a:defRPr>
            </a:lvl2pPr>
            <a:lvl3pPr lvl="2" marR="0" rtl="0" algn="l">
              <a:lnSpc>
                <a:spcPct val="90000"/>
              </a:lnSpc>
              <a:spcBef>
                <a:spcPts val="500"/>
              </a:spcBef>
              <a:spcAft>
                <a:spcPts val="0"/>
              </a:spcAft>
              <a:buClr>
                <a:schemeClr val="dk1"/>
              </a:buClr>
              <a:buSzPts val="2400"/>
              <a:buFont typeface="Arial"/>
              <a:buNone/>
              <a:defRPr b="0" i="0" sz="2400" u="none" cap="none" strike="noStrike">
                <a:solidFill>
                  <a:schemeClr val="dk1"/>
                </a:solidFill>
                <a:latin typeface="Calibri"/>
                <a:ea typeface="Calibri"/>
                <a:cs typeface="Calibri"/>
                <a:sym typeface="Calibri"/>
              </a:defRPr>
            </a:lvl3pPr>
            <a:lvl4pPr lvl="3"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4pPr>
            <a:lvl5pPr lvl="4"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5pPr>
            <a:lvl6pPr lvl="5"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6pPr>
            <a:lvl7pPr lvl="6"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7pPr>
            <a:lvl8pPr lvl="7"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8pPr>
            <a:lvl9pPr lvl="8" marR="0" rtl="0" algn="l">
              <a:lnSpc>
                <a:spcPct val="90000"/>
              </a:lnSpc>
              <a:spcBef>
                <a:spcPts val="500"/>
              </a:spcBef>
              <a:spcAft>
                <a:spcPts val="0"/>
              </a:spcAft>
              <a:buClr>
                <a:schemeClr val="dk1"/>
              </a:buClr>
              <a:buSzPts val="2000"/>
              <a:buFont typeface="Arial"/>
              <a:buNone/>
              <a:defRPr b="0" i="0" sz="2000" u="none" cap="none" strike="noStrike">
                <a:solidFill>
                  <a:schemeClr val="dk1"/>
                </a:solidFill>
                <a:latin typeface="Calibri"/>
                <a:ea typeface="Calibri"/>
                <a:cs typeface="Calibri"/>
                <a:sym typeface="Calibri"/>
              </a:defRPr>
            </a:lvl9pPr>
          </a:lstStyle>
          <a:p/>
        </p:txBody>
      </p:sp>
      <p:sp>
        <p:nvSpPr>
          <p:cNvPr id="569" name="Google Shape;569;p93"/>
          <p:cNvSpPr txBox="1"/>
          <p:nvPr>
            <p:ph idx="1" type="body"/>
          </p:nvPr>
        </p:nvSpPr>
        <p:spPr>
          <a:xfrm>
            <a:off x="629841" y="2057400"/>
            <a:ext cx="2949000" cy="3811500"/>
          </a:xfrm>
          <a:prstGeom prst="rect">
            <a:avLst/>
          </a:prstGeom>
          <a:noFill/>
          <a:ln>
            <a:noFill/>
          </a:ln>
        </p:spPr>
        <p:txBody>
          <a:bodyPr anchorCtr="0" anchor="t" bIns="45700" lIns="91425" spcFirstLastPara="1" rIns="91425" wrap="square" tIns="45700">
            <a:normAutofit/>
          </a:bodyPr>
          <a:lstStyle>
            <a:lvl1pPr indent="-228600" lvl="0" marL="457200" rtl="0" algn="l">
              <a:lnSpc>
                <a:spcPct val="90000"/>
              </a:lnSpc>
              <a:spcBef>
                <a:spcPts val="1000"/>
              </a:spcBef>
              <a:spcAft>
                <a:spcPts val="0"/>
              </a:spcAft>
              <a:buClr>
                <a:schemeClr val="dk1"/>
              </a:buClr>
              <a:buSzPts val="1600"/>
              <a:buNone/>
              <a:defRPr sz="1600"/>
            </a:lvl1pPr>
            <a:lvl2pPr indent="-228600" lvl="1" marL="914400" rtl="0" algn="l">
              <a:lnSpc>
                <a:spcPct val="90000"/>
              </a:lnSpc>
              <a:spcBef>
                <a:spcPts val="500"/>
              </a:spcBef>
              <a:spcAft>
                <a:spcPts val="0"/>
              </a:spcAft>
              <a:buClr>
                <a:schemeClr val="dk1"/>
              </a:buClr>
              <a:buSzPts val="1400"/>
              <a:buNone/>
              <a:defRPr sz="1400"/>
            </a:lvl2pPr>
            <a:lvl3pPr indent="-228600" lvl="2" marL="1371600" rtl="0" algn="l">
              <a:lnSpc>
                <a:spcPct val="90000"/>
              </a:lnSpc>
              <a:spcBef>
                <a:spcPts val="500"/>
              </a:spcBef>
              <a:spcAft>
                <a:spcPts val="0"/>
              </a:spcAft>
              <a:buClr>
                <a:schemeClr val="dk1"/>
              </a:buClr>
              <a:buSzPts val="1200"/>
              <a:buNone/>
              <a:defRPr sz="1200"/>
            </a:lvl3pPr>
            <a:lvl4pPr indent="-228600" lvl="3" marL="1828800" rtl="0" algn="l">
              <a:lnSpc>
                <a:spcPct val="90000"/>
              </a:lnSpc>
              <a:spcBef>
                <a:spcPts val="500"/>
              </a:spcBef>
              <a:spcAft>
                <a:spcPts val="0"/>
              </a:spcAft>
              <a:buClr>
                <a:schemeClr val="dk1"/>
              </a:buClr>
              <a:buSzPts val="1000"/>
              <a:buNone/>
              <a:defRPr sz="1000"/>
            </a:lvl4pPr>
            <a:lvl5pPr indent="-228600" lvl="4" marL="2286000" rtl="0" algn="l">
              <a:lnSpc>
                <a:spcPct val="90000"/>
              </a:lnSpc>
              <a:spcBef>
                <a:spcPts val="500"/>
              </a:spcBef>
              <a:spcAft>
                <a:spcPts val="0"/>
              </a:spcAft>
              <a:buClr>
                <a:schemeClr val="dk1"/>
              </a:buClr>
              <a:buSzPts val="1000"/>
              <a:buNone/>
              <a:defRPr sz="1000"/>
            </a:lvl5pPr>
            <a:lvl6pPr indent="-228600" lvl="5" marL="2743200" rtl="0" algn="l">
              <a:lnSpc>
                <a:spcPct val="90000"/>
              </a:lnSpc>
              <a:spcBef>
                <a:spcPts val="500"/>
              </a:spcBef>
              <a:spcAft>
                <a:spcPts val="0"/>
              </a:spcAft>
              <a:buClr>
                <a:schemeClr val="dk1"/>
              </a:buClr>
              <a:buSzPts val="1000"/>
              <a:buNone/>
              <a:defRPr sz="1000"/>
            </a:lvl6pPr>
            <a:lvl7pPr indent="-228600" lvl="6" marL="3200400" rtl="0" algn="l">
              <a:lnSpc>
                <a:spcPct val="90000"/>
              </a:lnSpc>
              <a:spcBef>
                <a:spcPts val="500"/>
              </a:spcBef>
              <a:spcAft>
                <a:spcPts val="0"/>
              </a:spcAft>
              <a:buClr>
                <a:schemeClr val="dk1"/>
              </a:buClr>
              <a:buSzPts val="1000"/>
              <a:buNone/>
              <a:defRPr sz="1000"/>
            </a:lvl7pPr>
            <a:lvl8pPr indent="-228600" lvl="7" marL="3657600" rtl="0" algn="l">
              <a:lnSpc>
                <a:spcPct val="90000"/>
              </a:lnSpc>
              <a:spcBef>
                <a:spcPts val="500"/>
              </a:spcBef>
              <a:spcAft>
                <a:spcPts val="0"/>
              </a:spcAft>
              <a:buClr>
                <a:schemeClr val="dk1"/>
              </a:buClr>
              <a:buSzPts val="1000"/>
              <a:buNone/>
              <a:defRPr sz="1000"/>
            </a:lvl8pPr>
            <a:lvl9pPr indent="-228600" lvl="8" marL="4114800" rtl="0" algn="l">
              <a:lnSpc>
                <a:spcPct val="90000"/>
              </a:lnSpc>
              <a:spcBef>
                <a:spcPts val="500"/>
              </a:spcBef>
              <a:spcAft>
                <a:spcPts val="0"/>
              </a:spcAft>
              <a:buClr>
                <a:schemeClr val="dk1"/>
              </a:buClr>
              <a:buSzPts val="1000"/>
              <a:buNone/>
              <a:defRPr sz="1000"/>
            </a:lvl9pPr>
          </a:lstStyle>
          <a:p/>
        </p:txBody>
      </p:sp>
      <p:sp>
        <p:nvSpPr>
          <p:cNvPr id="570" name="Google Shape;570;p93"/>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71" name="Google Shape;571;p93"/>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72" name="Google Shape;572;p93"/>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573" name="Shape 573"/>
        <p:cNvGrpSpPr/>
        <p:nvPr/>
      </p:nvGrpSpPr>
      <p:grpSpPr>
        <a:xfrm>
          <a:off x="0" y="0"/>
          <a:ext cx="0" cy="0"/>
          <a:chOff x="0" y="0"/>
          <a:chExt cx="0" cy="0"/>
        </a:xfrm>
      </p:grpSpPr>
      <p:sp>
        <p:nvSpPr>
          <p:cNvPr id="574" name="Google Shape;574;p94"/>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75" name="Google Shape;575;p94"/>
          <p:cNvSpPr txBox="1"/>
          <p:nvPr>
            <p:ph idx="1" type="body"/>
          </p:nvPr>
        </p:nvSpPr>
        <p:spPr>
          <a:xfrm rot="5400000">
            <a:off x="2396400" y="57875"/>
            <a:ext cx="4351200" cy="78867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76" name="Google Shape;576;p94"/>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77" name="Google Shape;577;p94"/>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78" name="Google Shape;578;p94"/>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579" name="Shape 579"/>
        <p:cNvGrpSpPr/>
        <p:nvPr/>
      </p:nvGrpSpPr>
      <p:grpSpPr>
        <a:xfrm>
          <a:off x="0" y="0"/>
          <a:ext cx="0" cy="0"/>
          <a:chOff x="0" y="0"/>
          <a:chExt cx="0" cy="0"/>
        </a:xfrm>
      </p:grpSpPr>
      <p:sp>
        <p:nvSpPr>
          <p:cNvPr id="580" name="Google Shape;580;p95"/>
          <p:cNvSpPr txBox="1"/>
          <p:nvPr>
            <p:ph type="title"/>
          </p:nvPr>
        </p:nvSpPr>
        <p:spPr>
          <a:xfrm rot="5400000">
            <a:off x="4623600" y="2285275"/>
            <a:ext cx="5811900" cy="1971600"/>
          </a:xfrm>
          <a:prstGeom prst="rect">
            <a:avLst/>
          </a:prstGeom>
          <a:noFill/>
          <a:ln>
            <a:noFill/>
          </a:ln>
        </p:spPr>
        <p:txBody>
          <a:bodyPr anchorCtr="0" anchor="ctr" bIns="45700" lIns="91425" spcFirstLastPara="1" rIns="91425" wrap="square" tIns="45700">
            <a:normAutofit/>
          </a:bodyPr>
          <a:lstStyle>
            <a:lvl1pPr lvl="0" rtl="0" algn="l">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1" name="Google Shape;581;p95"/>
          <p:cNvSpPr txBox="1"/>
          <p:nvPr>
            <p:ph idx="1" type="body"/>
          </p:nvPr>
        </p:nvSpPr>
        <p:spPr>
          <a:xfrm rot="5400000">
            <a:off x="623025" y="370675"/>
            <a:ext cx="5811900" cy="5800800"/>
          </a:xfrm>
          <a:prstGeom prst="rect">
            <a:avLst/>
          </a:prstGeom>
          <a:noFill/>
          <a:ln>
            <a:noFill/>
          </a:ln>
        </p:spPr>
        <p:txBody>
          <a:bodyPr anchorCtr="0" anchor="t" bIns="45700" lIns="91425" spcFirstLastPara="1" rIns="91425" wrap="square" tIns="45700">
            <a:normAutofit/>
          </a:bodyPr>
          <a:lstStyle>
            <a:lvl1pPr indent="-342900" lvl="0" marL="457200" rtl="0" algn="l">
              <a:lnSpc>
                <a:spcPct val="90000"/>
              </a:lnSpc>
              <a:spcBef>
                <a:spcPts val="1000"/>
              </a:spcBef>
              <a:spcAft>
                <a:spcPts val="0"/>
              </a:spcAft>
              <a:buClr>
                <a:schemeClr val="dk1"/>
              </a:buClr>
              <a:buSzPts val="1800"/>
              <a:buChar char="•"/>
              <a:defRPr/>
            </a:lvl1pPr>
            <a:lvl2pPr indent="-342900" lvl="1" marL="914400" rtl="0" algn="l">
              <a:lnSpc>
                <a:spcPct val="90000"/>
              </a:lnSpc>
              <a:spcBef>
                <a:spcPts val="500"/>
              </a:spcBef>
              <a:spcAft>
                <a:spcPts val="0"/>
              </a:spcAft>
              <a:buClr>
                <a:schemeClr val="dk1"/>
              </a:buClr>
              <a:buSzPts val="1800"/>
              <a:buChar char="•"/>
              <a:defRPr/>
            </a:lvl2pPr>
            <a:lvl3pPr indent="-342900" lvl="2" marL="1371600" rtl="0" algn="l">
              <a:lnSpc>
                <a:spcPct val="90000"/>
              </a:lnSpc>
              <a:spcBef>
                <a:spcPts val="500"/>
              </a:spcBef>
              <a:spcAft>
                <a:spcPts val="0"/>
              </a:spcAft>
              <a:buClr>
                <a:schemeClr val="dk1"/>
              </a:buClr>
              <a:buSzPts val="1800"/>
              <a:buChar char="•"/>
              <a:defRPr/>
            </a:lvl3pPr>
            <a:lvl4pPr indent="-342900" lvl="3" marL="1828800" rtl="0" algn="l">
              <a:lnSpc>
                <a:spcPct val="90000"/>
              </a:lnSpc>
              <a:spcBef>
                <a:spcPts val="500"/>
              </a:spcBef>
              <a:spcAft>
                <a:spcPts val="0"/>
              </a:spcAft>
              <a:buClr>
                <a:schemeClr val="dk1"/>
              </a:buClr>
              <a:buSzPts val="1800"/>
              <a:buChar char="•"/>
              <a:defRPr/>
            </a:lvl4pPr>
            <a:lvl5pPr indent="-342900" lvl="4" marL="2286000" rtl="0" algn="l">
              <a:lnSpc>
                <a:spcPct val="90000"/>
              </a:lnSpc>
              <a:spcBef>
                <a:spcPts val="500"/>
              </a:spcBef>
              <a:spcAft>
                <a:spcPts val="0"/>
              </a:spcAft>
              <a:buClr>
                <a:schemeClr val="dk1"/>
              </a:buClr>
              <a:buSzPts val="1800"/>
              <a:buChar char="•"/>
              <a:defRPr/>
            </a:lvl5pPr>
            <a:lvl6pPr indent="-342900" lvl="5" marL="2743200" rtl="0" algn="l">
              <a:lnSpc>
                <a:spcPct val="90000"/>
              </a:lnSpc>
              <a:spcBef>
                <a:spcPts val="500"/>
              </a:spcBef>
              <a:spcAft>
                <a:spcPts val="0"/>
              </a:spcAft>
              <a:buClr>
                <a:schemeClr val="dk1"/>
              </a:buClr>
              <a:buSzPts val="1800"/>
              <a:buChar char="•"/>
              <a:defRPr/>
            </a:lvl6pPr>
            <a:lvl7pPr indent="-342900" lvl="6" marL="3200400" rtl="0" algn="l">
              <a:lnSpc>
                <a:spcPct val="90000"/>
              </a:lnSpc>
              <a:spcBef>
                <a:spcPts val="500"/>
              </a:spcBef>
              <a:spcAft>
                <a:spcPts val="0"/>
              </a:spcAft>
              <a:buClr>
                <a:schemeClr val="dk1"/>
              </a:buClr>
              <a:buSzPts val="1800"/>
              <a:buChar char="•"/>
              <a:defRPr/>
            </a:lvl7pPr>
            <a:lvl8pPr indent="-342900" lvl="7" marL="3657600" rtl="0" algn="l">
              <a:lnSpc>
                <a:spcPct val="90000"/>
              </a:lnSpc>
              <a:spcBef>
                <a:spcPts val="500"/>
              </a:spcBef>
              <a:spcAft>
                <a:spcPts val="0"/>
              </a:spcAft>
              <a:buClr>
                <a:schemeClr val="dk1"/>
              </a:buClr>
              <a:buSzPts val="1800"/>
              <a:buChar char="•"/>
              <a:defRPr/>
            </a:lvl8pPr>
            <a:lvl9pPr indent="-342900" lvl="8" marL="4114800" rtl="0" algn="l">
              <a:lnSpc>
                <a:spcPct val="90000"/>
              </a:lnSpc>
              <a:spcBef>
                <a:spcPts val="500"/>
              </a:spcBef>
              <a:spcAft>
                <a:spcPts val="0"/>
              </a:spcAft>
              <a:buClr>
                <a:schemeClr val="dk1"/>
              </a:buClr>
              <a:buSzPts val="1800"/>
              <a:buChar char="•"/>
              <a:defRPr/>
            </a:lvl9pPr>
          </a:lstStyle>
          <a:p/>
        </p:txBody>
      </p:sp>
      <p:sp>
        <p:nvSpPr>
          <p:cNvPr id="582" name="Google Shape;582;p95"/>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83" name="Google Shape;583;p95"/>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584" name="Google Shape;584;p95"/>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71" name="Shape 71"/>
        <p:cNvGrpSpPr/>
        <p:nvPr/>
      </p:nvGrpSpPr>
      <p:grpSpPr>
        <a:xfrm>
          <a:off x="0" y="0"/>
          <a:ext cx="0" cy="0"/>
          <a:chOff x="0" y="0"/>
          <a:chExt cx="0" cy="0"/>
        </a:xfrm>
      </p:grpSpPr>
      <p:sp>
        <p:nvSpPr>
          <p:cNvPr id="72" name="Google Shape;72;p10"/>
          <p:cNvSpPr/>
          <p:nvPr/>
        </p:nvSpPr>
        <p:spPr>
          <a:xfrm flipH="1">
            <a:off x="600914" y="593367"/>
            <a:ext cx="3998832" cy="1379994"/>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0"/>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howMasterSp="0" type="title">
  <p:cSld name="TITLE">
    <p:spTree>
      <p:nvGrpSpPr>
        <p:cNvPr id="590" name="Shape 590"/>
        <p:cNvGrpSpPr/>
        <p:nvPr/>
      </p:nvGrpSpPr>
      <p:grpSpPr>
        <a:xfrm>
          <a:off x="0" y="0"/>
          <a:ext cx="0" cy="0"/>
          <a:chOff x="0" y="0"/>
          <a:chExt cx="0" cy="0"/>
        </a:xfrm>
      </p:grpSpPr>
      <p:pic>
        <p:nvPicPr>
          <p:cNvPr descr="140424502.jpg" id="591" name="Google Shape;591;p97"/>
          <p:cNvPicPr preferRelativeResize="0"/>
          <p:nvPr/>
        </p:nvPicPr>
        <p:blipFill rotWithShape="1">
          <a:blip r:embed="rId2">
            <a:alphaModFix/>
          </a:blip>
          <a:srcRect b="22226" l="0" r="0" t="20443"/>
          <a:stretch/>
        </p:blipFill>
        <p:spPr>
          <a:xfrm>
            <a:off x="0" y="-40773"/>
            <a:ext cx="9201154" cy="4688975"/>
          </a:xfrm>
          <a:prstGeom prst="rect">
            <a:avLst/>
          </a:prstGeom>
          <a:noFill/>
          <a:ln>
            <a:noFill/>
          </a:ln>
        </p:spPr>
      </p:pic>
      <p:sp>
        <p:nvSpPr>
          <p:cNvPr id="592" name="Google Shape;592;p97"/>
          <p:cNvSpPr/>
          <p:nvPr/>
        </p:nvSpPr>
        <p:spPr>
          <a:xfrm>
            <a:off x="0" y="4038600"/>
            <a:ext cx="9144000" cy="609600"/>
          </a:xfrm>
          <a:prstGeom prst="rect">
            <a:avLst/>
          </a:prstGeom>
          <a:solidFill>
            <a:schemeClr val="dk2">
              <a:alpha val="658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0" i="0" lang="en" sz="1800" u="none" cap="none" strike="noStrike">
                <a:solidFill>
                  <a:schemeClr val="dk1"/>
                </a:solidFill>
                <a:latin typeface="Calibri"/>
                <a:ea typeface="Calibri"/>
                <a:cs typeface="Calibri"/>
                <a:sym typeface="Calibri"/>
              </a:rPr>
              <a:t> </a:t>
            </a:r>
            <a:endParaRPr/>
          </a:p>
        </p:txBody>
      </p:sp>
      <p:sp>
        <p:nvSpPr>
          <p:cNvPr id="593" name="Google Shape;593;p97"/>
          <p:cNvSpPr txBox="1"/>
          <p:nvPr>
            <p:ph type="ctrTitle"/>
          </p:nvPr>
        </p:nvSpPr>
        <p:spPr>
          <a:xfrm>
            <a:off x="228600" y="41148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
        <p:nvSpPr>
          <p:cNvPr id="594" name="Google Shape;594;p97"/>
          <p:cNvSpPr txBox="1"/>
          <p:nvPr>
            <p:ph idx="1" type="subTitle"/>
          </p:nvPr>
        </p:nvSpPr>
        <p:spPr>
          <a:xfrm>
            <a:off x="228600" y="4706112"/>
            <a:ext cx="6934200" cy="228600"/>
          </a:xfrm>
          <a:prstGeom prst="rect">
            <a:avLst/>
          </a:prstGeom>
          <a:solidFill>
            <a:schemeClr val="lt1"/>
          </a:solidFill>
          <a:ln>
            <a:noFill/>
          </a:ln>
        </p:spPr>
        <p:txBody>
          <a:bodyPr anchorCtr="0" anchor="t" bIns="45700" lIns="91425" spcFirstLastPara="1" rIns="91425" wrap="square" tIns="45700">
            <a:noAutofit/>
          </a:bodyPr>
          <a:lstStyle>
            <a:lvl1pPr lvl="0" rtl="0" algn="l">
              <a:spcBef>
                <a:spcPts val="300"/>
              </a:spcBef>
              <a:spcAft>
                <a:spcPts val="0"/>
              </a:spcAft>
              <a:buClr>
                <a:srgbClr val="626968"/>
              </a:buClr>
              <a:buSzPts val="1500"/>
              <a:buFont typeface="Calibri"/>
              <a:buNone/>
              <a:defRPr b="1" sz="1500">
                <a:solidFill>
                  <a:srgbClr val="626968"/>
                </a:solidFill>
              </a:defRPr>
            </a:lvl1pPr>
            <a:lvl2pPr lvl="1" rtl="0" algn="ctr">
              <a:spcBef>
                <a:spcPts val="360"/>
              </a:spcBef>
              <a:spcAft>
                <a:spcPts val="0"/>
              </a:spcAft>
              <a:buClr>
                <a:srgbClr val="000000"/>
              </a:buClr>
              <a:buSzPts val="1800"/>
              <a:buNone/>
              <a:defRPr/>
            </a:lvl2pPr>
            <a:lvl3pPr lvl="2" rtl="0" algn="ctr">
              <a:spcBef>
                <a:spcPts val="360"/>
              </a:spcBef>
              <a:spcAft>
                <a:spcPts val="0"/>
              </a:spcAft>
              <a:buClr>
                <a:srgbClr val="000000"/>
              </a:buClr>
              <a:buSzPts val="1800"/>
              <a:buNone/>
              <a:defRPr/>
            </a:lvl3pPr>
            <a:lvl4pPr lvl="3" rtl="0" algn="ctr">
              <a:spcBef>
                <a:spcPts val="360"/>
              </a:spcBef>
              <a:spcAft>
                <a:spcPts val="0"/>
              </a:spcAft>
              <a:buClr>
                <a:srgbClr val="000000"/>
              </a:buClr>
              <a:buSzPts val="1800"/>
              <a:buNone/>
              <a:defRPr/>
            </a:lvl4pPr>
            <a:lvl5pPr lvl="4" rtl="0" algn="ctr">
              <a:spcBef>
                <a:spcPts val="360"/>
              </a:spcBef>
              <a:spcAft>
                <a:spcPts val="0"/>
              </a:spcAft>
              <a:buClr>
                <a:srgbClr val="000000"/>
              </a:buClr>
              <a:buSzPts val="1800"/>
              <a:buNone/>
              <a:defRPr/>
            </a:lvl5pPr>
            <a:lvl6pPr lvl="5" rtl="0" algn="ctr">
              <a:spcBef>
                <a:spcPts val="360"/>
              </a:spcBef>
              <a:spcAft>
                <a:spcPts val="0"/>
              </a:spcAft>
              <a:buClr>
                <a:schemeClr val="dk1"/>
              </a:buClr>
              <a:buSzPts val="1800"/>
              <a:buNone/>
              <a:defRPr/>
            </a:lvl6pPr>
            <a:lvl7pPr lvl="6" rtl="0" algn="ctr">
              <a:spcBef>
                <a:spcPts val="360"/>
              </a:spcBef>
              <a:spcAft>
                <a:spcPts val="0"/>
              </a:spcAft>
              <a:buClr>
                <a:schemeClr val="dk1"/>
              </a:buClr>
              <a:buSzPts val="1800"/>
              <a:buNone/>
              <a:defRPr/>
            </a:lvl7pPr>
            <a:lvl8pPr lvl="7" rtl="0" algn="ctr">
              <a:spcBef>
                <a:spcPts val="360"/>
              </a:spcBef>
              <a:spcAft>
                <a:spcPts val="0"/>
              </a:spcAft>
              <a:buClr>
                <a:schemeClr val="dk1"/>
              </a:buClr>
              <a:buSzPts val="1800"/>
              <a:buNone/>
              <a:defRPr/>
            </a:lvl8pPr>
            <a:lvl9pPr lvl="8" rtl="0" algn="ctr">
              <a:spcBef>
                <a:spcPts val="360"/>
              </a:spcBef>
              <a:spcAft>
                <a:spcPts val="0"/>
              </a:spcAft>
              <a:buClr>
                <a:schemeClr val="dk1"/>
              </a:buClr>
              <a:buSzPts val="1800"/>
              <a:buNone/>
              <a:defRPr/>
            </a:lvl9pPr>
          </a:lstStyle>
          <a:p/>
        </p:txBody>
      </p:sp>
      <p:pic>
        <p:nvPicPr>
          <p:cNvPr descr="GMUgreengold.eps" id="595" name="Google Shape;595;p97"/>
          <p:cNvPicPr preferRelativeResize="0"/>
          <p:nvPr/>
        </p:nvPicPr>
        <p:blipFill rotWithShape="1">
          <a:blip r:embed="rId3">
            <a:alphaModFix/>
          </a:blip>
          <a:srcRect b="0" l="0" r="0" t="0"/>
          <a:stretch/>
        </p:blipFill>
        <p:spPr>
          <a:xfrm>
            <a:off x="7315200" y="5334000"/>
            <a:ext cx="1560673" cy="1022509"/>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single col text">
  <p:cSld name="Heading w/single col text">
    <p:spTree>
      <p:nvGrpSpPr>
        <p:cNvPr id="596" name="Shape 596"/>
        <p:cNvGrpSpPr/>
        <p:nvPr/>
      </p:nvGrpSpPr>
      <p:grpSpPr>
        <a:xfrm>
          <a:off x="0" y="0"/>
          <a:ext cx="0" cy="0"/>
          <a:chOff x="0" y="0"/>
          <a:chExt cx="0" cy="0"/>
        </a:xfrm>
      </p:grpSpPr>
      <p:sp>
        <p:nvSpPr>
          <p:cNvPr id="597" name="Google Shape;597;p9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Autofit/>
          </a:bodyPr>
          <a:lstStyle>
            <a:lvl1pPr indent="-228600" lvl="0" marL="457200" rtl="0" algn="l">
              <a:spcBef>
                <a:spcPts val="0"/>
              </a:spcBef>
              <a:spcAft>
                <a:spcPts val="0"/>
              </a:spcAft>
              <a:buSzPts val="1400"/>
              <a:buNone/>
              <a:defRPr b="1" i="0" sz="1600" cap="none">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598" name="Google Shape;598;p98"/>
          <p:cNvSpPr txBox="1"/>
          <p:nvPr>
            <p:ph idx="2" type="body"/>
          </p:nvPr>
        </p:nvSpPr>
        <p:spPr>
          <a:xfrm>
            <a:off x="304800" y="1066800"/>
            <a:ext cx="8077200" cy="5029200"/>
          </a:xfrm>
          <a:prstGeom prst="rect">
            <a:avLst/>
          </a:prstGeom>
          <a:noFill/>
          <a:ln>
            <a:noFill/>
          </a:ln>
        </p:spPr>
        <p:txBody>
          <a:bodyPr anchorCtr="0" anchor="t" bIns="45700" lIns="91425" spcFirstLastPara="1" rIns="91425" wrap="square" tIns="45700">
            <a:noAutofit/>
          </a:bodyPr>
          <a:lstStyle>
            <a:lvl1pPr indent="-228600" lvl="0" marL="457200" rtl="0" algn="l">
              <a:spcBef>
                <a:spcPts val="360"/>
              </a:spcBef>
              <a:spcAft>
                <a:spcPts val="0"/>
              </a:spcAft>
              <a:buSzPts val="1400"/>
              <a:buNone/>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ing w/2col">
  <p:cSld name="Heading w/2col">
    <p:spTree>
      <p:nvGrpSpPr>
        <p:cNvPr id="599" name="Shape 599"/>
        <p:cNvGrpSpPr/>
        <p:nvPr/>
      </p:nvGrpSpPr>
      <p:grpSpPr>
        <a:xfrm>
          <a:off x="0" y="0"/>
          <a:ext cx="0" cy="0"/>
          <a:chOff x="0" y="0"/>
          <a:chExt cx="0" cy="0"/>
        </a:xfrm>
      </p:grpSpPr>
      <p:sp>
        <p:nvSpPr>
          <p:cNvPr id="600" name="Google Shape;600;p99"/>
          <p:cNvSpPr txBox="1"/>
          <p:nvPr>
            <p:ph idx="1" type="body"/>
          </p:nvPr>
        </p:nvSpPr>
        <p:spPr>
          <a:xfrm>
            <a:off x="304800" y="1066800"/>
            <a:ext cx="3886200" cy="5029200"/>
          </a:xfrm>
          <a:prstGeom prst="rect">
            <a:avLst/>
          </a:prstGeom>
          <a:noFill/>
          <a:ln>
            <a:noFill/>
          </a:ln>
        </p:spPr>
        <p:txBody>
          <a:bodyPr anchorCtr="0" anchor="t" bIns="45700" lIns="91425" spcFirstLastPara="1" rIns="91425" wrap="square" tIns="45700">
            <a:noAutofit/>
          </a:bodyPr>
          <a:lstStyle>
            <a:lvl1pPr indent="-228600" lvl="0" marL="457200" rtl="0" algn="l">
              <a:spcBef>
                <a:spcPts val="280"/>
              </a:spcBef>
              <a:spcAft>
                <a:spcPts val="0"/>
              </a:spcAft>
              <a:buSzPts val="1400"/>
              <a:buNone/>
              <a:defRPr sz="1400"/>
            </a:lvl1pPr>
            <a:lvl2pPr indent="-228600" lvl="1" marL="914400" rtl="0" algn="l">
              <a:spcBef>
                <a:spcPts val="280"/>
              </a:spcBef>
              <a:spcAft>
                <a:spcPts val="0"/>
              </a:spcAft>
              <a:buSzPts val="1400"/>
              <a:buNone/>
              <a:defRPr>
                <a:solidFill>
                  <a:srgbClr val="000000"/>
                </a:solidFill>
              </a:defRPr>
            </a:lvl2pPr>
            <a:lvl3pPr indent="-228600" lvl="2" marL="1371600" rtl="0" algn="l">
              <a:spcBef>
                <a:spcPts val="280"/>
              </a:spcBef>
              <a:spcAft>
                <a:spcPts val="0"/>
              </a:spcAft>
              <a:buSzPts val="1400"/>
              <a:buNone/>
              <a:defRPr>
                <a:solidFill>
                  <a:srgbClr val="000000"/>
                </a:solidFill>
              </a:defRPr>
            </a:lvl3pPr>
            <a:lvl4pPr indent="-228600" lvl="3" marL="1828800" rtl="0" algn="l">
              <a:spcBef>
                <a:spcPts val="220"/>
              </a:spcBef>
              <a:spcAft>
                <a:spcPts val="0"/>
              </a:spcAft>
              <a:buSzPts val="1400"/>
              <a:buNone/>
              <a:defRPr>
                <a:solidFill>
                  <a:srgbClr val="000000"/>
                </a:solidFill>
              </a:defRPr>
            </a:lvl4pPr>
            <a:lvl5pPr indent="-228600" lvl="4" marL="2286000" rtl="0" algn="l">
              <a:spcBef>
                <a:spcPts val="220"/>
              </a:spcBef>
              <a:spcAft>
                <a:spcPts val="0"/>
              </a:spcAft>
              <a:buSzPts val="1400"/>
              <a:buNone/>
              <a:defRPr>
                <a:solidFill>
                  <a:srgbClr val="000000"/>
                </a:solidFill>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01" name="Google Shape;601;p99"/>
          <p:cNvSpPr txBox="1"/>
          <p:nvPr>
            <p:ph idx="2" type="body"/>
          </p:nvPr>
        </p:nvSpPr>
        <p:spPr>
          <a:xfrm>
            <a:off x="4495800" y="1066800"/>
            <a:ext cx="3886200" cy="5029200"/>
          </a:xfrm>
          <a:prstGeom prst="rect">
            <a:avLst/>
          </a:prstGeom>
          <a:noFill/>
          <a:ln>
            <a:noFill/>
          </a:ln>
        </p:spPr>
        <p:txBody>
          <a:bodyPr anchorCtr="0" anchor="t" bIns="45700" lIns="91425" spcFirstLastPara="1" rIns="91425" wrap="square" tIns="45700">
            <a:noAutofit/>
          </a:bodyPr>
          <a:lstStyle>
            <a:lvl1pPr indent="-228600" lvl="0" marL="457200" rtl="0" algn="l">
              <a:spcBef>
                <a:spcPts val="280"/>
              </a:spcBef>
              <a:spcAft>
                <a:spcPts val="0"/>
              </a:spcAft>
              <a:buSzPts val="1400"/>
              <a:buNone/>
              <a:defRPr sz="1400"/>
            </a:lvl1pPr>
            <a:lvl2pPr indent="-228600" lvl="1" marL="914400" rtl="0" algn="l">
              <a:spcBef>
                <a:spcPts val="280"/>
              </a:spcBef>
              <a:spcAft>
                <a:spcPts val="0"/>
              </a:spcAft>
              <a:buSzPts val="1400"/>
              <a:buNone/>
              <a:defRPr>
                <a:solidFill>
                  <a:srgbClr val="000000"/>
                </a:solidFill>
              </a:defRPr>
            </a:lvl2pPr>
            <a:lvl3pPr indent="-228600" lvl="2" marL="1371600" rtl="0" algn="l">
              <a:spcBef>
                <a:spcPts val="280"/>
              </a:spcBef>
              <a:spcAft>
                <a:spcPts val="0"/>
              </a:spcAft>
              <a:buSzPts val="1400"/>
              <a:buNone/>
              <a:defRPr>
                <a:solidFill>
                  <a:srgbClr val="000000"/>
                </a:solidFill>
              </a:defRPr>
            </a:lvl3pPr>
            <a:lvl4pPr indent="-228600" lvl="3" marL="1828800" rtl="0" algn="l">
              <a:spcBef>
                <a:spcPts val="220"/>
              </a:spcBef>
              <a:spcAft>
                <a:spcPts val="0"/>
              </a:spcAft>
              <a:buSzPts val="1400"/>
              <a:buNone/>
              <a:defRPr>
                <a:solidFill>
                  <a:srgbClr val="000000"/>
                </a:solidFill>
              </a:defRPr>
            </a:lvl4pPr>
            <a:lvl5pPr indent="-228600" lvl="4" marL="2286000" rtl="0" algn="l">
              <a:spcBef>
                <a:spcPts val="220"/>
              </a:spcBef>
              <a:spcAft>
                <a:spcPts val="0"/>
              </a:spcAft>
              <a:buSzPts val="1400"/>
              <a:buNone/>
              <a:defRPr>
                <a:solidFill>
                  <a:srgbClr val="000000"/>
                </a:solidFill>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02" name="Google Shape;602;p99"/>
          <p:cNvSpPr txBox="1"/>
          <p:nvPr>
            <p:ph idx="3"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Autofit/>
          </a:bodyPr>
          <a:lstStyle>
            <a:lvl1pPr indent="-228600" lvl="0" marL="457200" rtl="0" algn="l">
              <a:spcBef>
                <a:spcPts val="0"/>
              </a:spcBef>
              <a:spcAft>
                <a:spcPts val="0"/>
              </a:spcAft>
              <a:buSzPts val="1400"/>
              <a:buNone/>
              <a:defRPr b="1" i="0" sz="1600" cap="none">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howMasterSp="0">
  <p:cSld name="Title">
    <p:spTree>
      <p:nvGrpSpPr>
        <p:cNvPr id="603" name="Shape 603"/>
        <p:cNvGrpSpPr/>
        <p:nvPr/>
      </p:nvGrpSpPr>
      <p:grpSpPr>
        <a:xfrm>
          <a:off x="0" y="0"/>
          <a:ext cx="0" cy="0"/>
          <a:chOff x="0" y="0"/>
          <a:chExt cx="0" cy="0"/>
        </a:xfrm>
      </p:grpSpPr>
      <p:pic>
        <p:nvPicPr>
          <p:cNvPr descr="Scroll_GrnDuo copy.jpg" id="604" name="Google Shape;604;p100"/>
          <p:cNvPicPr preferRelativeResize="0"/>
          <p:nvPr/>
        </p:nvPicPr>
        <p:blipFill rotWithShape="1">
          <a:blip r:embed="rId2">
            <a:alphaModFix/>
          </a:blip>
          <a:srcRect b="39327" l="0" r="0" t="9972"/>
          <a:stretch/>
        </p:blipFill>
        <p:spPr>
          <a:xfrm>
            <a:off x="0" y="0"/>
            <a:ext cx="9168384" cy="4648201"/>
          </a:xfrm>
          <a:prstGeom prst="rect">
            <a:avLst/>
          </a:prstGeom>
          <a:noFill/>
          <a:ln>
            <a:noFill/>
          </a:ln>
        </p:spPr>
      </p:pic>
      <p:sp>
        <p:nvSpPr>
          <p:cNvPr id="605" name="Google Shape;605;p100"/>
          <p:cNvSpPr/>
          <p:nvPr/>
        </p:nvSpPr>
        <p:spPr>
          <a:xfrm>
            <a:off x="0" y="4038600"/>
            <a:ext cx="9144000" cy="609600"/>
          </a:xfrm>
          <a:prstGeom prst="rect">
            <a:avLst/>
          </a:prstGeom>
          <a:solidFill>
            <a:schemeClr val="accent2">
              <a:alpha val="658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1800">
                <a:solidFill>
                  <a:schemeClr val="dk1"/>
                </a:solidFill>
                <a:latin typeface="Calibri"/>
                <a:ea typeface="Calibri"/>
                <a:cs typeface="Calibri"/>
                <a:sym typeface="Calibri"/>
              </a:rPr>
              <a:t> </a:t>
            </a:r>
            <a:endParaRPr/>
          </a:p>
        </p:txBody>
      </p:sp>
      <p:sp>
        <p:nvSpPr>
          <p:cNvPr id="606" name="Google Shape;606;p100"/>
          <p:cNvSpPr txBox="1"/>
          <p:nvPr>
            <p:ph type="ctrTitle"/>
          </p:nvPr>
        </p:nvSpPr>
        <p:spPr>
          <a:xfrm>
            <a:off x="228600" y="41148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
        <p:nvSpPr>
          <p:cNvPr id="607" name="Google Shape;607;p100"/>
          <p:cNvSpPr txBox="1"/>
          <p:nvPr>
            <p:ph idx="1" type="subTitle"/>
          </p:nvPr>
        </p:nvSpPr>
        <p:spPr>
          <a:xfrm>
            <a:off x="228600" y="4706112"/>
            <a:ext cx="6934200" cy="228600"/>
          </a:xfrm>
          <a:prstGeom prst="rect">
            <a:avLst/>
          </a:prstGeom>
          <a:solidFill>
            <a:schemeClr val="lt1"/>
          </a:solidFill>
          <a:ln>
            <a:noFill/>
          </a:ln>
        </p:spPr>
        <p:txBody>
          <a:bodyPr anchorCtr="0" anchor="t" bIns="45700" lIns="91425" spcFirstLastPara="1" rIns="91425" wrap="square" tIns="45700">
            <a:noAutofit/>
          </a:bodyPr>
          <a:lstStyle>
            <a:lvl1pPr lvl="0" rtl="0" algn="l">
              <a:spcBef>
                <a:spcPts val="300"/>
              </a:spcBef>
              <a:spcAft>
                <a:spcPts val="0"/>
              </a:spcAft>
              <a:buClr>
                <a:srgbClr val="626968"/>
              </a:buClr>
              <a:buSzPts val="1500"/>
              <a:buFont typeface="Calibri"/>
              <a:buNone/>
              <a:defRPr b="1" sz="1500">
                <a:solidFill>
                  <a:srgbClr val="626968"/>
                </a:solidFill>
              </a:defRPr>
            </a:lvl1pPr>
            <a:lvl2pPr lvl="1" rtl="0" algn="ctr">
              <a:spcBef>
                <a:spcPts val="360"/>
              </a:spcBef>
              <a:spcAft>
                <a:spcPts val="0"/>
              </a:spcAft>
              <a:buClr>
                <a:srgbClr val="000000"/>
              </a:buClr>
              <a:buSzPts val="1800"/>
              <a:buNone/>
              <a:defRPr/>
            </a:lvl2pPr>
            <a:lvl3pPr lvl="2" rtl="0" algn="ctr">
              <a:spcBef>
                <a:spcPts val="360"/>
              </a:spcBef>
              <a:spcAft>
                <a:spcPts val="0"/>
              </a:spcAft>
              <a:buClr>
                <a:srgbClr val="000000"/>
              </a:buClr>
              <a:buSzPts val="1800"/>
              <a:buNone/>
              <a:defRPr/>
            </a:lvl3pPr>
            <a:lvl4pPr lvl="3" rtl="0" algn="ctr">
              <a:spcBef>
                <a:spcPts val="360"/>
              </a:spcBef>
              <a:spcAft>
                <a:spcPts val="0"/>
              </a:spcAft>
              <a:buClr>
                <a:srgbClr val="000000"/>
              </a:buClr>
              <a:buSzPts val="1800"/>
              <a:buNone/>
              <a:defRPr/>
            </a:lvl4pPr>
            <a:lvl5pPr lvl="4" rtl="0" algn="ctr">
              <a:spcBef>
                <a:spcPts val="360"/>
              </a:spcBef>
              <a:spcAft>
                <a:spcPts val="0"/>
              </a:spcAft>
              <a:buClr>
                <a:srgbClr val="000000"/>
              </a:buClr>
              <a:buSzPts val="1800"/>
              <a:buNone/>
              <a:defRPr/>
            </a:lvl5pPr>
            <a:lvl6pPr lvl="5" rtl="0" algn="ctr">
              <a:spcBef>
                <a:spcPts val="360"/>
              </a:spcBef>
              <a:spcAft>
                <a:spcPts val="0"/>
              </a:spcAft>
              <a:buClr>
                <a:schemeClr val="dk1"/>
              </a:buClr>
              <a:buSzPts val="1800"/>
              <a:buNone/>
              <a:defRPr/>
            </a:lvl6pPr>
            <a:lvl7pPr lvl="6" rtl="0" algn="ctr">
              <a:spcBef>
                <a:spcPts val="360"/>
              </a:spcBef>
              <a:spcAft>
                <a:spcPts val="0"/>
              </a:spcAft>
              <a:buClr>
                <a:schemeClr val="dk1"/>
              </a:buClr>
              <a:buSzPts val="1800"/>
              <a:buNone/>
              <a:defRPr/>
            </a:lvl7pPr>
            <a:lvl8pPr lvl="7" rtl="0" algn="ctr">
              <a:spcBef>
                <a:spcPts val="360"/>
              </a:spcBef>
              <a:spcAft>
                <a:spcPts val="0"/>
              </a:spcAft>
              <a:buClr>
                <a:schemeClr val="dk1"/>
              </a:buClr>
              <a:buSzPts val="1800"/>
              <a:buNone/>
              <a:defRPr/>
            </a:lvl8pPr>
            <a:lvl9pPr lvl="8" rtl="0" algn="ctr">
              <a:spcBef>
                <a:spcPts val="360"/>
              </a:spcBef>
              <a:spcAft>
                <a:spcPts val="0"/>
              </a:spcAft>
              <a:buClr>
                <a:schemeClr val="dk1"/>
              </a:buClr>
              <a:buSzPts val="1800"/>
              <a:buNone/>
              <a:defRPr/>
            </a:lvl9pPr>
          </a:lstStyle>
          <a:p/>
        </p:txBody>
      </p:sp>
      <p:pic>
        <p:nvPicPr>
          <p:cNvPr descr="GMUgreengold.eps" id="608" name="Google Shape;608;p100"/>
          <p:cNvPicPr preferRelativeResize="0"/>
          <p:nvPr/>
        </p:nvPicPr>
        <p:blipFill rotWithShape="1">
          <a:blip r:embed="rId3">
            <a:alphaModFix/>
          </a:blip>
          <a:srcRect b="0" l="0" r="0" t="0"/>
          <a:stretch/>
        </p:blipFill>
        <p:spPr>
          <a:xfrm>
            <a:off x="7315200" y="5334000"/>
            <a:ext cx="1560673" cy="1022509"/>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howMasterSp="0">
  <p:cSld name="4_Title">
    <p:spTree>
      <p:nvGrpSpPr>
        <p:cNvPr id="609" name="Shape 609"/>
        <p:cNvGrpSpPr/>
        <p:nvPr/>
      </p:nvGrpSpPr>
      <p:grpSpPr>
        <a:xfrm>
          <a:off x="0" y="0"/>
          <a:ext cx="0" cy="0"/>
          <a:chOff x="0" y="0"/>
          <a:chExt cx="0" cy="0"/>
        </a:xfrm>
      </p:grpSpPr>
      <p:pic>
        <p:nvPicPr>
          <p:cNvPr descr="130826017.jpg" id="610" name="Google Shape;610;p101"/>
          <p:cNvPicPr preferRelativeResize="0"/>
          <p:nvPr/>
        </p:nvPicPr>
        <p:blipFill rotWithShape="1">
          <a:blip r:embed="rId2">
            <a:alphaModFix/>
          </a:blip>
          <a:srcRect b="33274" l="0" r="0" t="9396"/>
          <a:stretch/>
        </p:blipFill>
        <p:spPr>
          <a:xfrm>
            <a:off x="0" y="-11650"/>
            <a:ext cx="9143998" cy="4659852"/>
          </a:xfrm>
          <a:prstGeom prst="rect">
            <a:avLst/>
          </a:prstGeom>
          <a:noFill/>
          <a:ln>
            <a:noFill/>
          </a:ln>
        </p:spPr>
      </p:pic>
      <p:sp>
        <p:nvSpPr>
          <p:cNvPr id="611" name="Google Shape;611;p101"/>
          <p:cNvSpPr/>
          <p:nvPr/>
        </p:nvSpPr>
        <p:spPr>
          <a:xfrm>
            <a:off x="0" y="4038600"/>
            <a:ext cx="9144000" cy="609600"/>
          </a:xfrm>
          <a:prstGeom prst="rect">
            <a:avLst/>
          </a:prstGeom>
          <a:solidFill>
            <a:schemeClr val="accent6">
              <a:alpha val="658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1800">
                <a:solidFill>
                  <a:schemeClr val="dk1"/>
                </a:solidFill>
                <a:latin typeface="Calibri"/>
                <a:ea typeface="Calibri"/>
                <a:cs typeface="Calibri"/>
                <a:sym typeface="Calibri"/>
              </a:rPr>
              <a:t> </a:t>
            </a:r>
            <a:endParaRPr/>
          </a:p>
        </p:txBody>
      </p:sp>
      <p:sp>
        <p:nvSpPr>
          <p:cNvPr id="612" name="Google Shape;612;p101"/>
          <p:cNvSpPr txBox="1"/>
          <p:nvPr>
            <p:ph type="ctrTitle"/>
          </p:nvPr>
        </p:nvSpPr>
        <p:spPr>
          <a:xfrm>
            <a:off x="228600" y="41148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
        <p:nvSpPr>
          <p:cNvPr id="613" name="Google Shape;613;p101"/>
          <p:cNvSpPr txBox="1"/>
          <p:nvPr>
            <p:ph idx="1" type="subTitle"/>
          </p:nvPr>
        </p:nvSpPr>
        <p:spPr>
          <a:xfrm>
            <a:off x="228600" y="4706112"/>
            <a:ext cx="6934200" cy="228600"/>
          </a:xfrm>
          <a:prstGeom prst="rect">
            <a:avLst/>
          </a:prstGeom>
          <a:solidFill>
            <a:schemeClr val="lt1"/>
          </a:solidFill>
          <a:ln>
            <a:noFill/>
          </a:ln>
        </p:spPr>
        <p:txBody>
          <a:bodyPr anchorCtr="0" anchor="t" bIns="45700" lIns="91425" spcFirstLastPara="1" rIns="91425" wrap="square" tIns="45700">
            <a:noAutofit/>
          </a:bodyPr>
          <a:lstStyle>
            <a:lvl1pPr lvl="0" rtl="0" algn="l">
              <a:spcBef>
                <a:spcPts val="300"/>
              </a:spcBef>
              <a:spcAft>
                <a:spcPts val="0"/>
              </a:spcAft>
              <a:buClr>
                <a:srgbClr val="626968"/>
              </a:buClr>
              <a:buSzPts val="1500"/>
              <a:buFont typeface="Calibri"/>
              <a:buNone/>
              <a:defRPr b="1" sz="1500">
                <a:solidFill>
                  <a:srgbClr val="626968"/>
                </a:solidFill>
              </a:defRPr>
            </a:lvl1pPr>
            <a:lvl2pPr lvl="1" rtl="0" algn="ctr">
              <a:spcBef>
                <a:spcPts val="360"/>
              </a:spcBef>
              <a:spcAft>
                <a:spcPts val="0"/>
              </a:spcAft>
              <a:buClr>
                <a:srgbClr val="000000"/>
              </a:buClr>
              <a:buSzPts val="1800"/>
              <a:buNone/>
              <a:defRPr/>
            </a:lvl2pPr>
            <a:lvl3pPr lvl="2" rtl="0" algn="ctr">
              <a:spcBef>
                <a:spcPts val="360"/>
              </a:spcBef>
              <a:spcAft>
                <a:spcPts val="0"/>
              </a:spcAft>
              <a:buClr>
                <a:srgbClr val="000000"/>
              </a:buClr>
              <a:buSzPts val="1800"/>
              <a:buNone/>
              <a:defRPr/>
            </a:lvl3pPr>
            <a:lvl4pPr lvl="3" rtl="0" algn="ctr">
              <a:spcBef>
                <a:spcPts val="360"/>
              </a:spcBef>
              <a:spcAft>
                <a:spcPts val="0"/>
              </a:spcAft>
              <a:buClr>
                <a:srgbClr val="000000"/>
              </a:buClr>
              <a:buSzPts val="1800"/>
              <a:buNone/>
              <a:defRPr/>
            </a:lvl4pPr>
            <a:lvl5pPr lvl="4" rtl="0" algn="ctr">
              <a:spcBef>
                <a:spcPts val="360"/>
              </a:spcBef>
              <a:spcAft>
                <a:spcPts val="0"/>
              </a:spcAft>
              <a:buClr>
                <a:srgbClr val="000000"/>
              </a:buClr>
              <a:buSzPts val="1800"/>
              <a:buNone/>
              <a:defRPr/>
            </a:lvl5pPr>
            <a:lvl6pPr lvl="5" rtl="0" algn="ctr">
              <a:spcBef>
                <a:spcPts val="360"/>
              </a:spcBef>
              <a:spcAft>
                <a:spcPts val="0"/>
              </a:spcAft>
              <a:buClr>
                <a:schemeClr val="dk1"/>
              </a:buClr>
              <a:buSzPts val="1800"/>
              <a:buNone/>
              <a:defRPr/>
            </a:lvl6pPr>
            <a:lvl7pPr lvl="6" rtl="0" algn="ctr">
              <a:spcBef>
                <a:spcPts val="360"/>
              </a:spcBef>
              <a:spcAft>
                <a:spcPts val="0"/>
              </a:spcAft>
              <a:buClr>
                <a:schemeClr val="dk1"/>
              </a:buClr>
              <a:buSzPts val="1800"/>
              <a:buNone/>
              <a:defRPr/>
            </a:lvl7pPr>
            <a:lvl8pPr lvl="7" rtl="0" algn="ctr">
              <a:spcBef>
                <a:spcPts val="360"/>
              </a:spcBef>
              <a:spcAft>
                <a:spcPts val="0"/>
              </a:spcAft>
              <a:buClr>
                <a:schemeClr val="dk1"/>
              </a:buClr>
              <a:buSzPts val="1800"/>
              <a:buNone/>
              <a:defRPr/>
            </a:lvl8pPr>
            <a:lvl9pPr lvl="8" rtl="0" algn="ctr">
              <a:spcBef>
                <a:spcPts val="360"/>
              </a:spcBef>
              <a:spcAft>
                <a:spcPts val="0"/>
              </a:spcAft>
              <a:buClr>
                <a:schemeClr val="dk1"/>
              </a:buClr>
              <a:buSzPts val="1800"/>
              <a:buNone/>
              <a:defRPr/>
            </a:lvl9pPr>
          </a:lstStyle>
          <a:p/>
        </p:txBody>
      </p:sp>
      <p:pic>
        <p:nvPicPr>
          <p:cNvPr descr="GMUgreengold.eps" id="614" name="Google Shape;614;p101"/>
          <p:cNvPicPr preferRelativeResize="0"/>
          <p:nvPr/>
        </p:nvPicPr>
        <p:blipFill rotWithShape="1">
          <a:blip r:embed="rId3">
            <a:alphaModFix/>
          </a:blip>
          <a:srcRect b="0" l="0" r="0" t="0"/>
          <a:stretch/>
        </p:blipFill>
        <p:spPr>
          <a:xfrm>
            <a:off x="7315200" y="5334000"/>
            <a:ext cx="1560673" cy="1022509"/>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howMasterSp="0">
  <p:cSld name="1_Title">
    <p:spTree>
      <p:nvGrpSpPr>
        <p:cNvPr id="615" name="Shape 615"/>
        <p:cNvGrpSpPr/>
        <p:nvPr/>
      </p:nvGrpSpPr>
      <p:grpSpPr>
        <a:xfrm>
          <a:off x="0" y="0"/>
          <a:ext cx="0" cy="0"/>
          <a:chOff x="0" y="0"/>
          <a:chExt cx="0" cy="0"/>
        </a:xfrm>
      </p:grpSpPr>
      <p:pic>
        <p:nvPicPr>
          <p:cNvPr descr="131108588.jpg" id="616" name="Google Shape;616;p102"/>
          <p:cNvPicPr preferRelativeResize="0"/>
          <p:nvPr/>
        </p:nvPicPr>
        <p:blipFill rotWithShape="1">
          <a:blip r:embed="rId2">
            <a:alphaModFix/>
          </a:blip>
          <a:srcRect b="25180" l="30" r="-29" t="17367"/>
          <a:stretch/>
        </p:blipFill>
        <p:spPr>
          <a:xfrm>
            <a:off x="0" y="-76200"/>
            <a:ext cx="9270668" cy="4724401"/>
          </a:xfrm>
          <a:prstGeom prst="rect">
            <a:avLst/>
          </a:prstGeom>
          <a:noFill/>
          <a:ln>
            <a:noFill/>
          </a:ln>
        </p:spPr>
      </p:pic>
      <p:sp>
        <p:nvSpPr>
          <p:cNvPr id="617" name="Google Shape;617;p102"/>
          <p:cNvSpPr/>
          <p:nvPr/>
        </p:nvSpPr>
        <p:spPr>
          <a:xfrm>
            <a:off x="0" y="4038600"/>
            <a:ext cx="9144000" cy="609600"/>
          </a:xfrm>
          <a:prstGeom prst="rect">
            <a:avLst/>
          </a:prstGeom>
          <a:solidFill>
            <a:schemeClr val="accent2">
              <a:alpha val="658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1800">
                <a:solidFill>
                  <a:schemeClr val="dk1"/>
                </a:solidFill>
                <a:latin typeface="Calibri"/>
                <a:ea typeface="Calibri"/>
                <a:cs typeface="Calibri"/>
                <a:sym typeface="Calibri"/>
              </a:rPr>
              <a:t> </a:t>
            </a:r>
            <a:endParaRPr/>
          </a:p>
        </p:txBody>
      </p:sp>
      <p:sp>
        <p:nvSpPr>
          <p:cNvPr id="618" name="Google Shape;618;p102"/>
          <p:cNvSpPr txBox="1"/>
          <p:nvPr>
            <p:ph type="ctrTitle"/>
          </p:nvPr>
        </p:nvSpPr>
        <p:spPr>
          <a:xfrm>
            <a:off x="228600" y="41148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
        <p:nvSpPr>
          <p:cNvPr id="619" name="Google Shape;619;p102"/>
          <p:cNvSpPr txBox="1"/>
          <p:nvPr>
            <p:ph idx="1" type="subTitle"/>
          </p:nvPr>
        </p:nvSpPr>
        <p:spPr>
          <a:xfrm>
            <a:off x="228600" y="4706112"/>
            <a:ext cx="6934200" cy="228600"/>
          </a:xfrm>
          <a:prstGeom prst="rect">
            <a:avLst/>
          </a:prstGeom>
          <a:solidFill>
            <a:schemeClr val="lt1"/>
          </a:solidFill>
          <a:ln>
            <a:noFill/>
          </a:ln>
        </p:spPr>
        <p:txBody>
          <a:bodyPr anchorCtr="0" anchor="t" bIns="45700" lIns="91425" spcFirstLastPara="1" rIns="91425" wrap="square" tIns="45700">
            <a:noAutofit/>
          </a:bodyPr>
          <a:lstStyle>
            <a:lvl1pPr lvl="0" rtl="0" algn="l">
              <a:spcBef>
                <a:spcPts val="300"/>
              </a:spcBef>
              <a:spcAft>
                <a:spcPts val="0"/>
              </a:spcAft>
              <a:buClr>
                <a:srgbClr val="626968"/>
              </a:buClr>
              <a:buSzPts val="1500"/>
              <a:buFont typeface="Calibri"/>
              <a:buNone/>
              <a:defRPr b="1" sz="1500">
                <a:solidFill>
                  <a:srgbClr val="626968"/>
                </a:solidFill>
              </a:defRPr>
            </a:lvl1pPr>
            <a:lvl2pPr lvl="1" rtl="0" algn="ctr">
              <a:spcBef>
                <a:spcPts val="360"/>
              </a:spcBef>
              <a:spcAft>
                <a:spcPts val="0"/>
              </a:spcAft>
              <a:buClr>
                <a:srgbClr val="000000"/>
              </a:buClr>
              <a:buSzPts val="1800"/>
              <a:buNone/>
              <a:defRPr/>
            </a:lvl2pPr>
            <a:lvl3pPr lvl="2" rtl="0" algn="ctr">
              <a:spcBef>
                <a:spcPts val="360"/>
              </a:spcBef>
              <a:spcAft>
                <a:spcPts val="0"/>
              </a:spcAft>
              <a:buClr>
                <a:srgbClr val="000000"/>
              </a:buClr>
              <a:buSzPts val="1800"/>
              <a:buNone/>
              <a:defRPr/>
            </a:lvl3pPr>
            <a:lvl4pPr lvl="3" rtl="0" algn="ctr">
              <a:spcBef>
                <a:spcPts val="360"/>
              </a:spcBef>
              <a:spcAft>
                <a:spcPts val="0"/>
              </a:spcAft>
              <a:buClr>
                <a:srgbClr val="000000"/>
              </a:buClr>
              <a:buSzPts val="1800"/>
              <a:buNone/>
              <a:defRPr/>
            </a:lvl4pPr>
            <a:lvl5pPr lvl="4" rtl="0" algn="ctr">
              <a:spcBef>
                <a:spcPts val="360"/>
              </a:spcBef>
              <a:spcAft>
                <a:spcPts val="0"/>
              </a:spcAft>
              <a:buClr>
                <a:srgbClr val="000000"/>
              </a:buClr>
              <a:buSzPts val="1800"/>
              <a:buNone/>
              <a:defRPr/>
            </a:lvl5pPr>
            <a:lvl6pPr lvl="5" rtl="0" algn="ctr">
              <a:spcBef>
                <a:spcPts val="360"/>
              </a:spcBef>
              <a:spcAft>
                <a:spcPts val="0"/>
              </a:spcAft>
              <a:buClr>
                <a:schemeClr val="dk1"/>
              </a:buClr>
              <a:buSzPts val="1800"/>
              <a:buNone/>
              <a:defRPr/>
            </a:lvl6pPr>
            <a:lvl7pPr lvl="6" rtl="0" algn="ctr">
              <a:spcBef>
                <a:spcPts val="360"/>
              </a:spcBef>
              <a:spcAft>
                <a:spcPts val="0"/>
              </a:spcAft>
              <a:buClr>
                <a:schemeClr val="dk1"/>
              </a:buClr>
              <a:buSzPts val="1800"/>
              <a:buNone/>
              <a:defRPr/>
            </a:lvl7pPr>
            <a:lvl8pPr lvl="7" rtl="0" algn="ctr">
              <a:spcBef>
                <a:spcPts val="360"/>
              </a:spcBef>
              <a:spcAft>
                <a:spcPts val="0"/>
              </a:spcAft>
              <a:buClr>
                <a:schemeClr val="dk1"/>
              </a:buClr>
              <a:buSzPts val="1800"/>
              <a:buNone/>
              <a:defRPr/>
            </a:lvl8pPr>
            <a:lvl9pPr lvl="8" rtl="0" algn="ctr">
              <a:spcBef>
                <a:spcPts val="360"/>
              </a:spcBef>
              <a:spcAft>
                <a:spcPts val="0"/>
              </a:spcAft>
              <a:buClr>
                <a:schemeClr val="dk1"/>
              </a:buClr>
              <a:buSzPts val="1800"/>
              <a:buNone/>
              <a:defRPr/>
            </a:lvl9pPr>
          </a:lstStyle>
          <a:p/>
        </p:txBody>
      </p:sp>
      <p:pic>
        <p:nvPicPr>
          <p:cNvPr descr="GMUgreengold.eps" id="620" name="Google Shape;620;p102"/>
          <p:cNvPicPr preferRelativeResize="0"/>
          <p:nvPr/>
        </p:nvPicPr>
        <p:blipFill rotWithShape="1">
          <a:blip r:embed="rId3">
            <a:alphaModFix/>
          </a:blip>
          <a:srcRect b="0" l="0" r="0" t="0"/>
          <a:stretch/>
        </p:blipFill>
        <p:spPr>
          <a:xfrm>
            <a:off x="7315200" y="5334000"/>
            <a:ext cx="1560673" cy="1022509"/>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howMasterSp="0">
  <p:cSld name="3_Title">
    <p:spTree>
      <p:nvGrpSpPr>
        <p:cNvPr id="621" name="Shape 621"/>
        <p:cNvGrpSpPr/>
        <p:nvPr/>
      </p:nvGrpSpPr>
      <p:grpSpPr>
        <a:xfrm>
          <a:off x="0" y="0"/>
          <a:ext cx="0" cy="0"/>
          <a:chOff x="0" y="0"/>
          <a:chExt cx="0" cy="0"/>
        </a:xfrm>
      </p:grpSpPr>
      <p:pic>
        <p:nvPicPr>
          <p:cNvPr descr="130115733.JPG" id="622" name="Google Shape;622;p103"/>
          <p:cNvPicPr preferRelativeResize="0"/>
          <p:nvPr/>
        </p:nvPicPr>
        <p:blipFill rotWithShape="1">
          <a:blip r:embed="rId2">
            <a:alphaModFix/>
          </a:blip>
          <a:srcRect b="3370" l="1815" r="1116" t="39299"/>
          <a:stretch/>
        </p:blipFill>
        <p:spPr>
          <a:xfrm>
            <a:off x="1" y="-152400"/>
            <a:ext cx="9143999" cy="4800600"/>
          </a:xfrm>
          <a:prstGeom prst="rect">
            <a:avLst/>
          </a:prstGeom>
          <a:noFill/>
          <a:ln>
            <a:noFill/>
          </a:ln>
        </p:spPr>
      </p:pic>
      <p:sp>
        <p:nvSpPr>
          <p:cNvPr id="623" name="Google Shape;623;p103"/>
          <p:cNvSpPr/>
          <p:nvPr/>
        </p:nvSpPr>
        <p:spPr>
          <a:xfrm>
            <a:off x="0" y="4038600"/>
            <a:ext cx="9144000" cy="609600"/>
          </a:xfrm>
          <a:prstGeom prst="rect">
            <a:avLst/>
          </a:prstGeom>
          <a:solidFill>
            <a:schemeClr val="dk2">
              <a:alpha val="749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1800">
                <a:solidFill>
                  <a:schemeClr val="dk1"/>
                </a:solidFill>
                <a:latin typeface="Calibri"/>
                <a:ea typeface="Calibri"/>
                <a:cs typeface="Calibri"/>
                <a:sym typeface="Calibri"/>
              </a:rPr>
              <a:t> </a:t>
            </a:r>
            <a:endParaRPr/>
          </a:p>
        </p:txBody>
      </p:sp>
      <p:pic>
        <p:nvPicPr>
          <p:cNvPr descr="GMUgreengold.eps" id="624" name="Google Shape;624;p103"/>
          <p:cNvPicPr preferRelativeResize="0"/>
          <p:nvPr/>
        </p:nvPicPr>
        <p:blipFill rotWithShape="1">
          <a:blip r:embed="rId3">
            <a:alphaModFix/>
          </a:blip>
          <a:srcRect b="0" l="0" r="0" t="0"/>
          <a:stretch/>
        </p:blipFill>
        <p:spPr>
          <a:xfrm>
            <a:off x="7315200" y="5334000"/>
            <a:ext cx="1560673" cy="1022509"/>
          </a:xfrm>
          <a:prstGeom prst="rect">
            <a:avLst/>
          </a:prstGeom>
          <a:noFill/>
          <a:ln>
            <a:noFill/>
          </a:ln>
        </p:spPr>
      </p:pic>
      <p:sp>
        <p:nvSpPr>
          <p:cNvPr id="625" name="Google Shape;625;p103"/>
          <p:cNvSpPr txBox="1"/>
          <p:nvPr>
            <p:ph type="ctrTitle"/>
          </p:nvPr>
        </p:nvSpPr>
        <p:spPr>
          <a:xfrm>
            <a:off x="228600" y="4114800"/>
            <a:ext cx="7239000" cy="53340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2000" u="none" cap="none" strike="noStrike">
                <a:solidFill>
                  <a:schemeClr val="lt1"/>
                </a:solidFill>
                <a:latin typeface="Calibri"/>
                <a:ea typeface="Calibri"/>
                <a:cs typeface="Calibri"/>
                <a:sym typeface="Calibri"/>
              </a:defRPr>
            </a:lvl1pPr>
            <a:lvl2pPr lvl="1"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2pPr>
            <a:lvl3pPr lvl="2"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3pPr>
            <a:lvl4pPr lvl="3"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4pPr>
            <a:lvl5pPr lvl="4"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5pPr>
            <a:lvl6pPr lvl="5"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6pPr>
            <a:lvl7pPr lvl="6"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7pPr>
            <a:lvl8pPr lvl="7"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8pPr>
            <a:lvl9pPr lvl="8" marR="0" rtl="0" algn="l">
              <a:spcBef>
                <a:spcPts val="0"/>
              </a:spcBef>
              <a:spcAft>
                <a:spcPts val="0"/>
              </a:spcAft>
              <a:buSzPts val="1400"/>
              <a:buNone/>
              <a:defRPr b="0" i="0" sz="2400" u="none" cap="none" strike="noStrike">
                <a:solidFill>
                  <a:schemeClr val="lt1"/>
                </a:solidFill>
                <a:latin typeface="Calibri"/>
                <a:ea typeface="Calibri"/>
                <a:cs typeface="Calibri"/>
                <a:sym typeface="Calibri"/>
              </a:defRPr>
            </a:lvl9pPr>
          </a:lstStyle>
          <a:p/>
        </p:txBody>
      </p:sp>
      <p:sp>
        <p:nvSpPr>
          <p:cNvPr id="626" name="Google Shape;626;p103"/>
          <p:cNvSpPr txBox="1"/>
          <p:nvPr>
            <p:ph idx="1" type="subTitle"/>
          </p:nvPr>
        </p:nvSpPr>
        <p:spPr>
          <a:xfrm>
            <a:off x="228600" y="4706112"/>
            <a:ext cx="6934200" cy="228600"/>
          </a:xfrm>
          <a:prstGeom prst="rect">
            <a:avLst/>
          </a:prstGeom>
          <a:solidFill>
            <a:schemeClr val="lt1"/>
          </a:solidFill>
          <a:ln>
            <a:noFill/>
          </a:ln>
        </p:spPr>
        <p:txBody>
          <a:bodyPr anchorCtr="0" anchor="t" bIns="45700" lIns="91425" spcFirstLastPara="1" rIns="91425" wrap="square" tIns="45700">
            <a:noAutofit/>
          </a:bodyPr>
          <a:lstStyle>
            <a:lvl1pPr lvl="0" rtl="0" algn="l">
              <a:spcBef>
                <a:spcPts val="300"/>
              </a:spcBef>
              <a:spcAft>
                <a:spcPts val="0"/>
              </a:spcAft>
              <a:buClr>
                <a:srgbClr val="626968"/>
              </a:buClr>
              <a:buSzPts val="1500"/>
              <a:buFont typeface="Calibri"/>
              <a:buNone/>
              <a:defRPr b="1" sz="1500">
                <a:solidFill>
                  <a:srgbClr val="626968"/>
                </a:solidFill>
              </a:defRPr>
            </a:lvl1pPr>
            <a:lvl2pPr lvl="1" rtl="0" algn="ctr">
              <a:spcBef>
                <a:spcPts val="360"/>
              </a:spcBef>
              <a:spcAft>
                <a:spcPts val="0"/>
              </a:spcAft>
              <a:buClr>
                <a:srgbClr val="000000"/>
              </a:buClr>
              <a:buSzPts val="1800"/>
              <a:buNone/>
              <a:defRPr/>
            </a:lvl2pPr>
            <a:lvl3pPr lvl="2" rtl="0" algn="ctr">
              <a:spcBef>
                <a:spcPts val="360"/>
              </a:spcBef>
              <a:spcAft>
                <a:spcPts val="0"/>
              </a:spcAft>
              <a:buClr>
                <a:srgbClr val="000000"/>
              </a:buClr>
              <a:buSzPts val="1800"/>
              <a:buNone/>
              <a:defRPr/>
            </a:lvl3pPr>
            <a:lvl4pPr lvl="3" rtl="0" algn="ctr">
              <a:spcBef>
                <a:spcPts val="360"/>
              </a:spcBef>
              <a:spcAft>
                <a:spcPts val="0"/>
              </a:spcAft>
              <a:buClr>
                <a:srgbClr val="000000"/>
              </a:buClr>
              <a:buSzPts val="1800"/>
              <a:buNone/>
              <a:defRPr/>
            </a:lvl4pPr>
            <a:lvl5pPr lvl="4" rtl="0" algn="ctr">
              <a:spcBef>
                <a:spcPts val="360"/>
              </a:spcBef>
              <a:spcAft>
                <a:spcPts val="0"/>
              </a:spcAft>
              <a:buClr>
                <a:srgbClr val="000000"/>
              </a:buClr>
              <a:buSzPts val="1800"/>
              <a:buNone/>
              <a:defRPr/>
            </a:lvl5pPr>
            <a:lvl6pPr lvl="5" rtl="0" algn="ctr">
              <a:spcBef>
                <a:spcPts val="360"/>
              </a:spcBef>
              <a:spcAft>
                <a:spcPts val="0"/>
              </a:spcAft>
              <a:buClr>
                <a:schemeClr val="dk1"/>
              </a:buClr>
              <a:buSzPts val="1800"/>
              <a:buNone/>
              <a:defRPr/>
            </a:lvl6pPr>
            <a:lvl7pPr lvl="6" rtl="0" algn="ctr">
              <a:spcBef>
                <a:spcPts val="360"/>
              </a:spcBef>
              <a:spcAft>
                <a:spcPts val="0"/>
              </a:spcAft>
              <a:buClr>
                <a:schemeClr val="dk1"/>
              </a:buClr>
              <a:buSzPts val="1800"/>
              <a:buNone/>
              <a:defRPr/>
            </a:lvl7pPr>
            <a:lvl8pPr lvl="7" rtl="0" algn="ctr">
              <a:spcBef>
                <a:spcPts val="360"/>
              </a:spcBef>
              <a:spcAft>
                <a:spcPts val="0"/>
              </a:spcAft>
              <a:buClr>
                <a:schemeClr val="dk1"/>
              </a:buClr>
              <a:buSzPts val="1800"/>
              <a:buNone/>
              <a:defRPr/>
            </a:lvl8pPr>
            <a:lvl9pPr lvl="8" rtl="0" algn="ctr">
              <a:spcBef>
                <a:spcPts val="360"/>
              </a:spcBef>
              <a:spcAft>
                <a:spcPts val="0"/>
              </a:spcAft>
              <a:buClr>
                <a:schemeClr val="dk1"/>
              </a:buClr>
              <a:buSzPts val="1800"/>
              <a:buNone/>
              <a:defRPr/>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Agenda">
    <p:spTree>
      <p:nvGrpSpPr>
        <p:cNvPr id="627" name="Shape 627"/>
        <p:cNvGrpSpPr/>
        <p:nvPr/>
      </p:nvGrpSpPr>
      <p:grpSpPr>
        <a:xfrm>
          <a:off x="0" y="0"/>
          <a:ext cx="0" cy="0"/>
          <a:chOff x="0" y="0"/>
          <a:chExt cx="0" cy="0"/>
        </a:xfrm>
      </p:grpSpPr>
      <p:sp>
        <p:nvSpPr>
          <p:cNvPr id="628" name="Google Shape;628;p104"/>
          <p:cNvSpPr txBox="1"/>
          <p:nvPr>
            <p:ph idx="1" type="body"/>
          </p:nvPr>
        </p:nvSpPr>
        <p:spPr>
          <a:xfrm>
            <a:off x="310896" y="3810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29" name="Google Shape;629;p104"/>
          <p:cNvSpPr txBox="1"/>
          <p:nvPr>
            <p:ph idx="2" type="body"/>
          </p:nvPr>
        </p:nvSpPr>
        <p:spPr>
          <a:xfrm>
            <a:off x="304800" y="838200"/>
            <a:ext cx="7391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0" name="Google Shape;630;p104"/>
          <p:cNvSpPr txBox="1"/>
          <p:nvPr>
            <p:ph idx="3" type="body"/>
          </p:nvPr>
        </p:nvSpPr>
        <p:spPr>
          <a:xfrm>
            <a:off x="310896" y="12954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1" name="Google Shape;631;p104"/>
          <p:cNvSpPr txBox="1"/>
          <p:nvPr>
            <p:ph idx="4" type="body"/>
          </p:nvPr>
        </p:nvSpPr>
        <p:spPr>
          <a:xfrm>
            <a:off x="310896" y="17526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2" name="Google Shape;632;p104"/>
          <p:cNvSpPr txBox="1"/>
          <p:nvPr>
            <p:ph idx="5" type="body"/>
          </p:nvPr>
        </p:nvSpPr>
        <p:spPr>
          <a:xfrm>
            <a:off x="310896" y="22098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3" name="Google Shape;633;p104"/>
          <p:cNvSpPr txBox="1"/>
          <p:nvPr>
            <p:ph idx="6" type="body"/>
          </p:nvPr>
        </p:nvSpPr>
        <p:spPr>
          <a:xfrm>
            <a:off x="310896" y="26670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4" name="Google Shape;634;p104"/>
          <p:cNvSpPr txBox="1"/>
          <p:nvPr>
            <p:ph idx="7" type="body"/>
          </p:nvPr>
        </p:nvSpPr>
        <p:spPr>
          <a:xfrm>
            <a:off x="310896" y="31242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5" name="Google Shape;635;p104"/>
          <p:cNvSpPr txBox="1"/>
          <p:nvPr>
            <p:ph idx="8" type="body"/>
          </p:nvPr>
        </p:nvSpPr>
        <p:spPr>
          <a:xfrm>
            <a:off x="310896" y="35814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6" name="Google Shape;636;p104"/>
          <p:cNvSpPr txBox="1"/>
          <p:nvPr>
            <p:ph idx="9" type="body"/>
          </p:nvPr>
        </p:nvSpPr>
        <p:spPr>
          <a:xfrm>
            <a:off x="310896" y="40386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7" name="Google Shape;637;p104"/>
          <p:cNvSpPr txBox="1"/>
          <p:nvPr>
            <p:ph idx="13" type="body"/>
          </p:nvPr>
        </p:nvSpPr>
        <p:spPr>
          <a:xfrm>
            <a:off x="310896" y="44958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8" name="Google Shape;638;p104"/>
          <p:cNvSpPr txBox="1"/>
          <p:nvPr>
            <p:ph idx="14" type="body"/>
          </p:nvPr>
        </p:nvSpPr>
        <p:spPr>
          <a:xfrm>
            <a:off x="310896" y="49530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39" name="Google Shape;639;p104"/>
          <p:cNvSpPr txBox="1"/>
          <p:nvPr>
            <p:ph idx="15" type="body"/>
          </p:nvPr>
        </p:nvSpPr>
        <p:spPr>
          <a:xfrm>
            <a:off x="310896" y="54102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0" name="Google Shape;640;p104"/>
          <p:cNvSpPr txBox="1"/>
          <p:nvPr>
            <p:ph idx="16" type="body"/>
          </p:nvPr>
        </p:nvSpPr>
        <p:spPr>
          <a:xfrm>
            <a:off x="7696200" y="3810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10"/>
              </a:spcBef>
              <a:spcAft>
                <a:spcPts val="0"/>
              </a:spcAft>
              <a:buClr>
                <a:schemeClr val="lt1"/>
              </a:buClr>
              <a:buSzPts val="1050"/>
              <a:buFont typeface="Calibri"/>
              <a:buNone/>
              <a:defRPr sz="105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1" name="Google Shape;641;p104"/>
          <p:cNvSpPr txBox="1"/>
          <p:nvPr>
            <p:ph idx="17" type="body"/>
          </p:nvPr>
        </p:nvSpPr>
        <p:spPr>
          <a:xfrm>
            <a:off x="7696200" y="8382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2" name="Google Shape;642;p104"/>
          <p:cNvSpPr txBox="1"/>
          <p:nvPr>
            <p:ph idx="18" type="body"/>
          </p:nvPr>
        </p:nvSpPr>
        <p:spPr>
          <a:xfrm>
            <a:off x="7696200" y="12954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3" name="Google Shape;643;p104"/>
          <p:cNvSpPr txBox="1"/>
          <p:nvPr>
            <p:ph idx="19" type="body"/>
          </p:nvPr>
        </p:nvSpPr>
        <p:spPr>
          <a:xfrm>
            <a:off x="7696200" y="17526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4" name="Google Shape;644;p104"/>
          <p:cNvSpPr txBox="1"/>
          <p:nvPr>
            <p:ph idx="20" type="body"/>
          </p:nvPr>
        </p:nvSpPr>
        <p:spPr>
          <a:xfrm>
            <a:off x="7696200" y="22098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5" name="Google Shape;645;p104"/>
          <p:cNvSpPr txBox="1"/>
          <p:nvPr>
            <p:ph idx="21" type="body"/>
          </p:nvPr>
        </p:nvSpPr>
        <p:spPr>
          <a:xfrm>
            <a:off x="7696200" y="26670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6" name="Google Shape;646;p104"/>
          <p:cNvSpPr txBox="1"/>
          <p:nvPr>
            <p:ph idx="22" type="body"/>
          </p:nvPr>
        </p:nvSpPr>
        <p:spPr>
          <a:xfrm>
            <a:off x="7696200" y="31242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7" name="Google Shape;647;p104"/>
          <p:cNvSpPr txBox="1"/>
          <p:nvPr>
            <p:ph idx="23" type="body"/>
          </p:nvPr>
        </p:nvSpPr>
        <p:spPr>
          <a:xfrm>
            <a:off x="7696200" y="35814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8" name="Google Shape;648;p104"/>
          <p:cNvSpPr txBox="1"/>
          <p:nvPr>
            <p:ph idx="24" type="body"/>
          </p:nvPr>
        </p:nvSpPr>
        <p:spPr>
          <a:xfrm>
            <a:off x="7696200" y="40386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49" name="Google Shape;649;p104"/>
          <p:cNvSpPr txBox="1"/>
          <p:nvPr>
            <p:ph idx="25" type="body"/>
          </p:nvPr>
        </p:nvSpPr>
        <p:spPr>
          <a:xfrm>
            <a:off x="7696200" y="44958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50" name="Google Shape;650;p104"/>
          <p:cNvSpPr txBox="1"/>
          <p:nvPr>
            <p:ph idx="26" type="body"/>
          </p:nvPr>
        </p:nvSpPr>
        <p:spPr>
          <a:xfrm>
            <a:off x="7696200" y="49530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51" name="Google Shape;651;p104"/>
          <p:cNvSpPr txBox="1"/>
          <p:nvPr>
            <p:ph idx="27" type="body"/>
          </p:nvPr>
        </p:nvSpPr>
        <p:spPr>
          <a:xfrm>
            <a:off x="7696200" y="54102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52" name="Google Shape;652;p104"/>
          <p:cNvSpPr txBox="1"/>
          <p:nvPr>
            <p:ph idx="28" type="body"/>
          </p:nvPr>
        </p:nvSpPr>
        <p:spPr>
          <a:xfrm>
            <a:off x="310896" y="5867400"/>
            <a:ext cx="7385400" cy="228600"/>
          </a:xfrm>
          <a:prstGeom prst="rect">
            <a:avLst/>
          </a:prstGeom>
          <a:solidFill>
            <a:srgbClr val="F9EDD3"/>
          </a:solidFill>
          <a:ln>
            <a:noFill/>
          </a:ln>
        </p:spPr>
        <p:txBody>
          <a:bodyPr anchorCtr="0" anchor="ctr" bIns="45700" lIns="91425" spcFirstLastPara="1" rIns="91425" wrap="square" tIns="45700">
            <a:noAutofit/>
          </a:bodyPr>
          <a:lstStyle>
            <a:lvl1pPr indent="-228600" lvl="0" marL="457200" rtl="0" algn="l">
              <a:spcBef>
                <a:spcPts val="220"/>
              </a:spcBef>
              <a:spcAft>
                <a:spcPts val="0"/>
              </a:spcAft>
              <a:buClr>
                <a:schemeClr val="dk1"/>
              </a:buClr>
              <a:buSzPts val="1100"/>
              <a:buFont typeface="Calibri"/>
              <a:buNone/>
              <a:defRPr sz="1100"/>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53" name="Google Shape;653;p104"/>
          <p:cNvSpPr txBox="1"/>
          <p:nvPr>
            <p:ph idx="29" type="body"/>
          </p:nvPr>
        </p:nvSpPr>
        <p:spPr>
          <a:xfrm>
            <a:off x="7696200" y="5867400"/>
            <a:ext cx="685800" cy="228600"/>
          </a:xfrm>
          <a:prstGeom prst="rect">
            <a:avLst/>
          </a:prstGeom>
          <a:solidFill>
            <a:schemeClr val="dk2"/>
          </a:solidFill>
          <a:ln>
            <a:noFill/>
          </a:ln>
        </p:spPr>
        <p:txBody>
          <a:bodyPr anchorCtr="0" anchor="ctr" bIns="45700" lIns="91425" spcFirstLastPara="1" rIns="91425" wrap="square" tIns="45700">
            <a:noAutofit/>
          </a:bodyPr>
          <a:lstStyle>
            <a:lvl1pPr indent="-228600" lvl="0" marL="457200" rtl="0" algn="r">
              <a:spcBef>
                <a:spcPts val="220"/>
              </a:spcBef>
              <a:spcAft>
                <a:spcPts val="0"/>
              </a:spcAft>
              <a:buClr>
                <a:schemeClr val="lt1"/>
              </a:buClr>
              <a:buSzPts val="1100"/>
              <a:buFont typeface="Calibri"/>
              <a:buNone/>
              <a:defRPr sz="1100">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654" name="Shape 654"/>
        <p:cNvGrpSpPr/>
        <p:nvPr/>
      </p:nvGrpSpPr>
      <p:grpSpPr>
        <a:xfrm>
          <a:off x="0" y="0"/>
          <a:ext cx="0" cy="0"/>
          <a:chOff x="0" y="0"/>
          <a:chExt cx="0" cy="0"/>
        </a:xfrm>
      </p:grpSpPr>
      <p:sp>
        <p:nvSpPr>
          <p:cNvPr id="655" name="Google Shape;655;p105"/>
          <p:cNvSpPr txBox="1"/>
          <p:nvPr>
            <p:ph idx="1" type="body"/>
          </p:nvPr>
        </p:nvSpPr>
        <p:spPr>
          <a:xfrm>
            <a:off x="304800" y="4343400"/>
            <a:ext cx="8077200" cy="1981200"/>
          </a:xfrm>
          <a:prstGeom prst="rect">
            <a:avLst/>
          </a:prstGeom>
          <a:noFill/>
          <a:ln>
            <a:noFill/>
          </a:ln>
        </p:spPr>
        <p:txBody>
          <a:bodyPr anchorCtr="0" anchor="t" bIns="45700" lIns="91425" spcFirstLastPara="1" rIns="91425" wrap="square" tIns="45700">
            <a:noAutofit/>
          </a:bodyPr>
          <a:lstStyle>
            <a:lvl1pPr indent="-228600" lvl="0" marL="457200" rtl="0" algn="l">
              <a:spcBef>
                <a:spcPts val="360"/>
              </a:spcBef>
              <a:spcAft>
                <a:spcPts val="0"/>
              </a:spcAft>
              <a:buSzPts val="1400"/>
              <a:buNone/>
              <a:defRPr/>
            </a:lvl1pPr>
            <a:lvl2pPr indent="-228600" lvl="1" marL="914400" rtl="0" algn="l">
              <a:spcBef>
                <a:spcPts val="28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656" name="Google Shape;656;p105"/>
          <p:cNvSpPr/>
          <p:nvPr>
            <p:ph idx="2" type="pic"/>
          </p:nvPr>
        </p:nvSpPr>
        <p:spPr>
          <a:xfrm>
            <a:off x="304800" y="914400"/>
            <a:ext cx="8077200" cy="3124200"/>
          </a:xfrm>
          <a:prstGeom prst="rect">
            <a:avLst/>
          </a:prstGeom>
          <a:noFill/>
          <a:ln>
            <a:noFill/>
          </a:ln>
        </p:spPr>
        <p:txBody>
          <a:bodyPr anchorCtr="0" anchor="t" bIns="45700" lIns="91425" spcFirstLastPara="1" rIns="91425" wrap="square" tIns="45700">
            <a:noAutofit/>
          </a:bodyPr>
          <a:lstStyle>
            <a:lvl1pPr lvl="0" marR="0" rtl="0" algn="l">
              <a:spcBef>
                <a:spcPts val="360"/>
              </a:spcBef>
              <a:spcAft>
                <a:spcPts val="0"/>
              </a:spcAft>
              <a:buSzPts val="1400"/>
              <a:buNone/>
              <a:defRPr b="0" i="0" sz="1800" u="none" cap="none" strike="noStrike">
                <a:solidFill>
                  <a:schemeClr val="dk1"/>
                </a:solidFill>
                <a:latin typeface="Calibri"/>
                <a:ea typeface="Calibri"/>
                <a:cs typeface="Calibri"/>
                <a:sym typeface="Calibri"/>
              </a:defRPr>
            </a:lvl1pPr>
            <a:lvl2pPr lvl="1"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2pPr>
            <a:lvl3pPr lvl="2"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3pPr>
            <a:lvl4pPr lvl="3"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4pPr>
            <a:lvl5pPr lvl="4"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5pPr>
            <a:lvl6pPr lvl="5"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6pPr>
            <a:lvl7pPr lvl="6"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7pPr>
            <a:lvl8pPr lvl="7"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8pPr>
            <a:lvl9pPr lvl="8"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9pPr>
          </a:lstStyle>
          <a:p/>
        </p:txBody>
      </p:sp>
      <p:sp>
        <p:nvSpPr>
          <p:cNvPr id="657" name="Google Shape;657;p105"/>
          <p:cNvSpPr txBox="1"/>
          <p:nvPr>
            <p:ph idx="3"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Autofit/>
          </a:bodyPr>
          <a:lstStyle>
            <a:lvl1pPr indent="-228600" lvl="0" marL="457200" rtl="0" algn="l">
              <a:spcBef>
                <a:spcPts val="0"/>
              </a:spcBef>
              <a:spcAft>
                <a:spcPts val="0"/>
              </a:spcAft>
              <a:buSzPts val="1400"/>
              <a:buNone/>
              <a:defRPr b="1" i="0" sz="1600" cap="none">
                <a:solidFill>
                  <a:schemeClr val="lt1"/>
                </a:solidFill>
              </a:defRPr>
            </a:lvl1pPr>
            <a:lvl2pPr indent="-228600" lvl="1" marL="914400" rtl="0" algn="l">
              <a:spcBef>
                <a:spcPts val="360"/>
              </a:spcBef>
              <a:spcAft>
                <a:spcPts val="0"/>
              </a:spcAft>
              <a:buSzPts val="1400"/>
              <a:buNone/>
              <a:defRPr/>
            </a:lvl2pPr>
            <a:lvl3pPr indent="-228600" lvl="2" marL="1371600" rtl="0" algn="l">
              <a:spcBef>
                <a:spcPts val="360"/>
              </a:spcBef>
              <a:spcAft>
                <a:spcPts val="0"/>
              </a:spcAft>
              <a:buSzPts val="1400"/>
              <a:buNone/>
              <a:defRPr/>
            </a:lvl3pPr>
            <a:lvl4pPr indent="-228600" lvl="3" marL="1828800" rtl="0" algn="l">
              <a:spcBef>
                <a:spcPts val="360"/>
              </a:spcBef>
              <a:spcAft>
                <a:spcPts val="0"/>
              </a:spcAft>
              <a:buSzPts val="1400"/>
              <a:buNone/>
              <a:defRPr/>
            </a:lvl4pPr>
            <a:lvl5pPr indent="-228600" lvl="4" marL="2286000" rtl="0" algn="l">
              <a:spcBef>
                <a:spcPts val="360"/>
              </a:spcBef>
              <a:spcAft>
                <a:spcPts val="0"/>
              </a:spcAft>
              <a:buSzPts val="1400"/>
              <a:buNone/>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Chart">
  <p:cSld name="1_Custom Layout Chart">
    <p:spTree>
      <p:nvGrpSpPr>
        <p:cNvPr id="658" name="Shape 658"/>
        <p:cNvGrpSpPr/>
        <p:nvPr/>
      </p:nvGrpSpPr>
      <p:grpSpPr>
        <a:xfrm>
          <a:off x="0" y="0"/>
          <a:ext cx="0" cy="0"/>
          <a:chOff x="0" y="0"/>
          <a:chExt cx="0" cy="0"/>
        </a:xfrm>
      </p:grpSpPr>
      <p:sp>
        <p:nvSpPr>
          <p:cNvPr id="659" name="Google Shape;659;p106"/>
          <p:cNvSpPr/>
          <p:nvPr>
            <p:ph idx="2" type="chart"/>
          </p:nvPr>
        </p:nvSpPr>
        <p:spPr>
          <a:xfrm>
            <a:off x="685800" y="533400"/>
            <a:ext cx="7620000" cy="5715000"/>
          </a:xfrm>
          <a:prstGeom prst="rect">
            <a:avLst/>
          </a:prstGeom>
          <a:noFill/>
          <a:ln>
            <a:noFill/>
          </a:ln>
        </p:spPr>
        <p:txBody>
          <a:bodyPr anchorCtr="0" anchor="t" bIns="45700" lIns="91425" spcFirstLastPara="1" rIns="91425" wrap="square" tIns="45700">
            <a:noAutofit/>
          </a:bodyPr>
          <a:lstStyle>
            <a:lvl1pPr lvl="0" marR="0" rtl="0" algn="l">
              <a:spcBef>
                <a:spcPts val="360"/>
              </a:spcBef>
              <a:spcAft>
                <a:spcPts val="0"/>
              </a:spcAft>
              <a:buSzPts val="1400"/>
              <a:buNone/>
              <a:defRPr b="0" i="0" sz="1800" u="none" cap="none" strike="noStrike">
                <a:solidFill>
                  <a:schemeClr val="dk1"/>
                </a:solidFill>
                <a:latin typeface="Calibri"/>
                <a:ea typeface="Calibri"/>
                <a:cs typeface="Calibri"/>
                <a:sym typeface="Calibri"/>
              </a:defRPr>
            </a:lvl1pPr>
            <a:lvl2pPr lvl="1"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2pPr>
            <a:lvl3pPr lvl="2"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3pPr>
            <a:lvl4pPr lvl="3"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4pPr>
            <a:lvl5pPr lvl="4"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5pPr>
            <a:lvl6pPr lvl="5"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6pPr>
            <a:lvl7pPr lvl="6"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7pPr>
            <a:lvl8pPr lvl="7"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8pPr>
            <a:lvl9pPr lvl="8"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8.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slideLayout" Target="../slideLayouts/slideLayout33.xml"/><Relationship Id="rId4" Type="http://schemas.openxmlformats.org/officeDocument/2006/relationships/slideLayout" Target="../slideLayouts/slideLayout34.xml"/><Relationship Id="rId9" Type="http://schemas.openxmlformats.org/officeDocument/2006/relationships/slideLayout" Target="../slideLayouts/slideLayout39.xml"/><Relationship Id="rId5" Type="http://schemas.openxmlformats.org/officeDocument/2006/relationships/slideLayout" Target="../slideLayouts/slideLayout35.xml"/><Relationship Id="rId6" Type="http://schemas.openxmlformats.org/officeDocument/2006/relationships/slideLayout" Target="../slideLayouts/slideLayout36.xml"/><Relationship Id="rId7" Type="http://schemas.openxmlformats.org/officeDocument/2006/relationships/slideLayout" Target="../slideLayouts/slideLayout37.xml"/><Relationship Id="rId8" Type="http://schemas.openxmlformats.org/officeDocument/2006/relationships/slideLayout" Target="../slideLayouts/slideLayout38.xml"/><Relationship Id="rId11" Type="http://schemas.openxmlformats.org/officeDocument/2006/relationships/slideLayout" Target="../slideLayouts/slideLayout41.xml"/><Relationship Id="rId10" Type="http://schemas.openxmlformats.org/officeDocument/2006/relationships/slideLayout" Target="../slideLayouts/slideLayout40.xml"/><Relationship Id="rId13" Type="http://schemas.openxmlformats.org/officeDocument/2006/relationships/slideLayout" Target="../slideLayouts/slideLayout43.xml"/><Relationship Id="rId12" Type="http://schemas.openxmlformats.org/officeDocument/2006/relationships/slideLayout" Target="../slideLayouts/slideLayout42.xml"/><Relationship Id="rId15" Type="http://schemas.openxmlformats.org/officeDocument/2006/relationships/theme" Target="../theme/theme1.xml"/><Relationship Id="rId14"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9" Type="http://schemas.openxmlformats.org/officeDocument/2006/relationships/slideLayout" Target="../slideLayouts/slideLayout53.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11" Type="http://schemas.openxmlformats.org/officeDocument/2006/relationships/slideLayout" Target="../slideLayouts/slideLayout55.xml"/><Relationship Id="rId10" Type="http://schemas.openxmlformats.org/officeDocument/2006/relationships/slideLayout" Target="../slideLayouts/slideLayout54.xml"/><Relationship Id="rId13" Type="http://schemas.openxmlformats.org/officeDocument/2006/relationships/theme" Target="../theme/theme7.xml"/><Relationship Id="rId12" Type="http://schemas.openxmlformats.org/officeDocument/2006/relationships/slideLayout" Target="../slideLayouts/slideLayout56.xml"/></Relationships>
</file>

<file path=ppt/slideMasters/_rels/slideMaster4.xml.rels><?xml version="1.0" encoding="UTF-8" standalone="yes"?><Relationships xmlns="http://schemas.openxmlformats.org/package/2006/relationships"><Relationship Id="rId1" Type="http://schemas.openxmlformats.org/officeDocument/2006/relationships/image" Target="../media/image2.png"/><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9" Type="http://schemas.openxmlformats.org/officeDocument/2006/relationships/slideLayout" Target="../slideLayouts/slideLayout64.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11" Type="http://schemas.openxmlformats.org/officeDocument/2006/relationships/slideLayout" Target="../slideLayouts/slideLayout66.xml"/><Relationship Id="rId10" Type="http://schemas.openxmlformats.org/officeDocument/2006/relationships/slideLayout" Target="../slideLayouts/slideLayout65.xml"/><Relationship Id="rId13" Type="http://schemas.openxmlformats.org/officeDocument/2006/relationships/theme" Target="../theme/theme6.xml"/><Relationship Id="rId12"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9" Type="http://schemas.openxmlformats.org/officeDocument/2006/relationships/slideLayout" Target="../slideLayouts/slideLayout76.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11" Type="http://schemas.openxmlformats.org/officeDocument/2006/relationships/slideLayout" Target="../slideLayouts/slideLayout78.xml"/><Relationship Id="rId10" Type="http://schemas.openxmlformats.org/officeDocument/2006/relationships/slideLayout" Target="../slideLayouts/slideLayout77.xml"/><Relationship Id="rId12" Type="http://schemas.openxmlformats.org/officeDocument/2006/relationships/theme" Target="../theme/theme3.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9" Type="http://schemas.openxmlformats.org/officeDocument/2006/relationships/slideLayout" Target="../slideLayouts/slideLayout87.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11" Type="http://schemas.openxmlformats.org/officeDocument/2006/relationships/slideLayout" Target="../slideLayouts/slideLayout89.xml"/><Relationship Id="rId10" Type="http://schemas.openxmlformats.org/officeDocument/2006/relationships/slideLayout" Target="../slideLayouts/slideLayout88.xml"/><Relationship Id="rId12" Type="http://schemas.openxmlformats.org/officeDocument/2006/relationships/theme" Target="../theme/theme5.xml"/></Relationships>
</file>

<file path=ppt/slideMasters/_rels/slideMaster7.xml.rels><?xml version="1.0" encoding="UTF-8" standalone="yes"?><Relationships xmlns="http://schemas.openxmlformats.org/package/2006/relationships"><Relationship Id="rId20" Type="http://schemas.openxmlformats.org/officeDocument/2006/relationships/theme" Target="../theme/theme2.xml"/><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9" Type="http://schemas.openxmlformats.org/officeDocument/2006/relationships/slideLayout" Target="../slideLayouts/slideLayout98.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11" Type="http://schemas.openxmlformats.org/officeDocument/2006/relationships/slideLayout" Target="../slideLayouts/slideLayout100.xml"/><Relationship Id="rId10" Type="http://schemas.openxmlformats.org/officeDocument/2006/relationships/slideLayout" Target="../slideLayouts/slideLayout99.xml"/><Relationship Id="rId13" Type="http://schemas.openxmlformats.org/officeDocument/2006/relationships/slideLayout" Target="../slideLayouts/slideLayout102.xml"/><Relationship Id="rId12" Type="http://schemas.openxmlformats.org/officeDocument/2006/relationships/slideLayout" Target="../slideLayouts/slideLayout101.xml"/><Relationship Id="rId15" Type="http://schemas.openxmlformats.org/officeDocument/2006/relationships/slideLayout" Target="../slideLayouts/slideLayout104.xml"/><Relationship Id="rId14" Type="http://schemas.openxmlformats.org/officeDocument/2006/relationships/slideLayout" Target="../slideLayouts/slideLayout103.xml"/><Relationship Id="rId17" Type="http://schemas.openxmlformats.org/officeDocument/2006/relationships/slideLayout" Target="../slideLayouts/slideLayout106.xml"/><Relationship Id="rId16" Type="http://schemas.openxmlformats.org/officeDocument/2006/relationships/slideLayout" Target="../slideLayouts/slideLayout105.xml"/><Relationship Id="rId19" Type="http://schemas.openxmlformats.org/officeDocument/2006/relationships/slideLayout" Target="../slideLayouts/slideLayout108.xml"/><Relationship Id="rId18" Type="http://schemas.openxmlformats.org/officeDocument/2006/relationships/slideLayout" Target="../slideLayouts/slideLayout10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5"/>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93367"/>
            <a:ext cx="7704000" cy="7635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1pPr>
            <a:lvl2pPr lvl="1"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2pPr>
            <a:lvl3pPr lvl="2"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3pPr>
            <a:lvl4pPr lvl="3"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4pPr>
            <a:lvl5pPr lvl="4"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5pPr>
            <a:lvl6pPr lvl="5"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6pPr>
            <a:lvl7pPr lvl="6"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7pPr>
            <a:lvl8pPr lvl="7"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8pPr>
            <a:lvl9pPr lvl="8" rtl="0">
              <a:spcBef>
                <a:spcPts val="0"/>
              </a:spcBef>
              <a:spcAft>
                <a:spcPts val="0"/>
              </a:spcAft>
              <a:buClr>
                <a:schemeClr val="dk1"/>
              </a:buClr>
              <a:buSzPts val="3000"/>
              <a:buFont typeface="Alegreya Sans ExtraBold"/>
              <a:buNone/>
              <a:defRPr sz="3000">
                <a:solidFill>
                  <a:schemeClr val="dk1"/>
                </a:solidFill>
                <a:latin typeface="Alegreya Sans ExtraBold"/>
                <a:ea typeface="Alegreya Sans ExtraBold"/>
                <a:cs typeface="Alegreya Sans ExtraBold"/>
                <a:sym typeface="Alegreya Sans ExtraBold"/>
              </a:defRPr>
            </a:lvl9pPr>
          </a:lstStyle>
          <a:p/>
        </p:txBody>
      </p:sp>
      <p:sp>
        <p:nvSpPr>
          <p:cNvPr id="7" name="Google Shape;7;p1"/>
          <p:cNvSpPr txBox="1"/>
          <p:nvPr>
            <p:ph idx="1" type="body"/>
          </p:nvPr>
        </p:nvSpPr>
        <p:spPr>
          <a:xfrm>
            <a:off x="720000" y="1536633"/>
            <a:ext cx="7704000" cy="4601100"/>
          </a:xfrm>
          <a:prstGeom prst="rect">
            <a:avLst/>
          </a:prstGeom>
          <a:noFill/>
          <a:ln>
            <a:noFill/>
          </a:ln>
        </p:spPr>
        <p:txBody>
          <a:bodyPr anchorCtr="0" anchor="ctr" bIns="91425" lIns="91425" spcFirstLastPara="1" rIns="91425" wrap="square" tIns="91425">
            <a:noAutofit/>
          </a:bodyPr>
          <a:lstStyle>
            <a:lvl1pPr indent="-317500" lvl="0" marL="457200" rtl="0">
              <a:lnSpc>
                <a:spcPct val="115000"/>
              </a:lnSpc>
              <a:spcBef>
                <a:spcPts val="0"/>
              </a:spcBef>
              <a:spcAft>
                <a:spcPts val="0"/>
              </a:spcAft>
              <a:buClr>
                <a:schemeClr val="dk2"/>
              </a:buClr>
              <a:buSzPts val="1400"/>
              <a:buFont typeface="PT Sans"/>
              <a:buChar char="●"/>
              <a:defRPr>
                <a:solidFill>
                  <a:schemeClr val="dk2"/>
                </a:solidFill>
                <a:latin typeface="PT Sans"/>
                <a:ea typeface="PT Sans"/>
                <a:cs typeface="PT Sans"/>
                <a:sym typeface="PT Sans"/>
              </a:defRPr>
            </a:lvl1pPr>
            <a:lvl2pPr indent="-317500" lvl="1" marL="9144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2pPr>
            <a:lvl3pPr indent="-317500" lvl="2" marL="13716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3pPr>
            <a:lvl4pPr indent="-317500" lvl="3" marL="18288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4pPr>
            <a:lvl5pPr indent="-317500" lvl="4" marL="22860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5pPr>
            <a:lvl6pPr indent="-317500" lvl="5" marL="27432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6pPr>
            <a:lvl7pPr indent="-317500" lvl="6" marL="32004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7pPr>
            <a:lvl8pPr indent="-317500" lvl="7" marL="3657600" rtl="0">
              <a:lnSpc>
                <a:spcPct val="115000"/>
              </a:lnSpc>
              <a:spcBef>
                <a:spcPts val="1600"/>
              </a:spcBef>
              <a:spcAft>
                <a:spcPts val="0"/>
              </a:spcAft>
              <a:buClr>
                <a:schemeClr val="dk2"/>
              </a:buClr>
              <a:buSzPts val="1400"/>
              <a:buFont typeface="PT Sans"/>
              <a:buChar char="○"/>
              <a:defRPr>
                <a:solidFill>
                  <a:schemeClr val="dk2"/>
                </a:solidFill>
                <a:latin typeface="PT Sans"/>
                <a:ea typeface="PT Sans"/>
                <a:cs typeface="PT Sans"/>
                <a:sym typeface="PT Sans"/>
              </a:defRPr>
            </a:lvl8pPr>
            <a:lvl9pPr indent="-317500" lvl="8" marL="4114800" rtl="0">
              <a:lnSpc>
                <a:spcPct val="115000"/>
              </a:lnSpc>
              <a:spcBef>
                <a:spcPts val="1600"/>
              </a:spcBef>
              <a:spcAft>
                <a:spcPts val="1600"/>
              </a:spcAft>
              <a:buClr>
                <a:schemeClr val="dk2"/>
              </a:buClr>
              <a:buSzPts val="1400"/>
              <a:buFont typeface="PT Sans"/>
              <a:buChar char="■"/>
              <a:defRPr>
                <a:solidFill>
                  <a:schemeClr val="dk2"/>
                </a:solidFill>
                <a:latin typeface="PT Sans"/>
                <a:ea typeface="PT Sans"/>
                <a:cs typeface="PT Sans"/>
                <a:sym typeface="PT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47" name="Shape 247"/>
        <p:cNvGrpSpPr/>
        <p:nvPr/>
      </p:nvGrpSpPr>
      <p:grpSpPr>
        <a:xfrm>
          <a:off x="0" y="0"/>
          <a:ext cx="0" cy="0"/>
          <a:chOff x="0" y="0"/>
          <a:chExt cx="0" cy="0"/>
        </a:xfrm>
      </p:grpSpPr>
      <p:sp>
        <p:nvSpPr>
          <p:cNvPr id="248" name="Google Shape;248;p32"/>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249" name="Google Shape;249;p32"/>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50" name="Google Shape;250;p32"/>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251" name="Google Shape;251;p32"/>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252" name="Google Shape;252;p32"/>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6" name="Shape 336"/>
        <p:cNvGrpSpPr/>
        <p:nvPr/>
      </p:nvGrpSpPr>
      <p:grpSpPr>
        <a:xfrm>
          <a:off x="0" y="0"/>
          <a:ext cx="0" cy="0"/>
          <a:chOff x="0" y="0"/>
          <a:chExt cx="0" cy="0"/>
        </a:xfrm>
      </p:grpSpPr>
      <p:sp>
        <p:nvSpPr>
          <p:cNvPr id="337" name="Google Shape;337;p47"/>
          <p:cNvSpPr txBox="1"/>
          <p:nvPr>
            <p:ph type="title"/>
          </p:nvPr>
        </p:nvSpPr>
        <p:spPr>
          <a:xfrm>
            <a:off x="628650" y="365126"/>
            <a:ext cx="7886700" cy="1325700"/>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338" name="Google Shape;338;p47"/>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339" name="Google Shape;339;p47"/>
          <p:cNvSpPr txBox="1"/>
          <p:nvPr>
            <p:ph idx="10" type="dt"/>
          </p:nvPr>
        </p:nvSpPr>
        <p:spPr>
          <a:xfrm>
            <a:off x="628650" y="6356351"/>
            <a:ext cx="2057400" cy="365100"/>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340" name="Google Shape;340;p47"/>
          <p:cNvSpPr txBox="1"/>
          <p:nvPr>
            <p:ph idx="11" type="ftr"/>
          </p:nvPr>
        </p:nvSpPr>
        <p:spPr>
          <a:xfrm>
            <a:off x="3028950" y="6356351"/>
            <a:ext cx="3086100" cy="365100"/>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341" name="Google Shape;341;p47"/>
          <p:cNvSpPr txBox="1"/>
          <p:nvPr>
            <p:ph idx="12" type="sldNum"/>
          </p:nvPr>
        </p:nvSpPr>
        <p:spPr>
          <a:xfrm>
            <a:off x="6457950" y="6356351"/>
            <a:ext cx="2057400" cy="365100"/>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418" name="Shape 418"/>
        <p:cNvGrpSpPr/>
        <p:nvPr/>
      </p:nvGrpSpPr>
      <p:grpSpPr>
        <a:xfrm>
          <a:off x="0" y="0"/>
          <a:ext cx="0" cy="0"/>
          <a:chOff x="0" y="0"/>
          <a:chExt cx="0" cy="0"/>
        </a:xfrm>
      </p:grpSpPr>
      <p:sp>
        <p:nvSpPr>
          <p:cNvPr id="419" name="Google Shape;419;p60"/>
          <p:cNvSpPr txBox="1"/>
          <p:nvPr>
            <p:ph type="title"/>
          </p:nvPr>
        </p:nvSpPr>
        <p:spPr>
          <a:xfrm>
            <a:off x="311700" y="593367"/>
            <a:ext cx="8520600" cy="763500"/>
          </a:xfrm>
          <a:prstGeom prst="rect">
            <a:avLst/>
          </a:prstGeom>
          <a:noFill/>
          <a:ln>
            <a:noFill/>
          </a:ln>
        </p:spPr>
        <p:txBody>
          <a:bodyPr anchorCtr="0" anchor="t" bIns="121900" lIns="121900" spcFirstLastPara="1" rIns="121900" wrap="square" tIns="121900">
            <a:noAutofit/>
          </a:bodyPr>
          <a:lstStyle>
            <a:lvl1pPr lvl="0" rtl="0">
              <a:spcBef>
                <a:spcPts val="0"/>
              </a:spcBef>
              <a:spcAft>
                <a:spcPts val="0"/>
              </a:spcAft>
              <a:buClr>
                <a:schemeClr val="dk1"/>
              </a:buClr>
              <a:buSzPts val="3700"/>
              <a:buNone/>
              <a:defRPr sz="3700">
                <a:solidFill>
                  <a:schemeClr val="dk1"/>
                </a:solidFill>
              </a:defRPr>
            </a:lvl1pPr>
            <a:lvl2pPr lvl="1" rtl="0">
              <a:spcBef>
                <a:spcPts val="0"/>
              </a:spcBef>
              <a:spcAft>
                <a:spcPts val="0"/>
              </a:spcAft>
              <a:buClr>
                <a:schemeClr val="dk1"/>
              </a:buClr>
              <a:buSzPts val="3700"/>
              <a:buNone/>
              <a:defRPr sz="3700">
                <a:solidFill>
                  <a:schemeClr val="dk1"/>
                </a:solidFill>
              </a:defRPr>
            </a:lvl2pPr>
            <a:lvl3pPr lvl="2" rtl="0">
              <a:spcBef>
                <a:spcPts val="0"/>
              </a:spcBef>
              <a:spcAft>
                <a:spcPts val="0"/>
              </a:spcAft>
              <a:buClr>
                <a:schemeClr val="dk1"/>
              </a:buClr>
              <a:buSzPts val="3700"/>
              <a:buNone/>
              <a:defRPr sz="3700">
                <a:solidFill>
                  <a:schemeClr val="dk1"/>
                </a:solidFill>
              </a:defRPr>
            </a:lvl3pPr>
            <a:lvl4pPr lvl="3" rtl="0">
              <a:spcBef>
                <a:spcPts val="0"/>
              </a:spcBef>
              <a:spcAft>
                <a:spcPts val="0"/>
              </a:spcAft>
              <a:buClr>
                <a:schemeClr val="dk1"/>
              </a:buClr>
              <a:buSzPts val="3700"/>
              <a:buNone/>
              <a:defRPr sz="3700">
                <a:solidFill>
                  <a:schemeClr val="dk1"/>
                </a:solidFill>
              </a:defRPr>
            </a:lvl4pPr>
            <a:lvl5pPr lvl="4" rtl="0">
              <a:spcBef>
                <a:spcPts val="0"/>
              </a:spcBef>
              <a:spcAft>
                <a:spcPts val="0"/>
              </a:spcAft>
              <a:buClr>
                <a:schemeClr val="dk1"/>
              </a:buClr>
              <a:buSzPts val="3700"/>
              <a:buNone/>
              <a:defRPr sz="3700">
                <a:solidFill>
                  <a:schemeClr val="dk1"/>
                </a:solidFill>
              </a:defRPr>
            </a:lvl5pPr>
            <a:lvl6pPr lvl="5" rtl="0">
              <a:spcBef>
                <a:spcPts val="0"/>
              </a:spcBef>
              <a:spcAft>
                <a:spcPts val="0"/>
              </a:spcAft>
              <a:buClr>
                <a:schemeClr val="dk1"/>
              </a:buClr>
              <a:buSzPts val="3700"/>
              <a:buNone/>
              <a:defRPr sz="3700">
                <a:solidFill>
                  <a:schemeClr val="dk1"/>
                </a:solidFill>
              </a:defRPr>
            </a:lvl6pPr>
            <a:lvl7pPr lvl="6" rtl="0">
              <a:spcBef>
                <a:spcPts val="0"/>
              </a:spcBef>
              <a:spcAft>
                <a:spcPts val="0"/>
              </a:spcAft>
              <a:buClr>
                <a:schemeClr val="dk1"/>
              </a:buClr>
              <a:buSzPts val="3700"/>
              <a:buNone/>
              <a:defRPr sz="3700">
                <a:solidFill>
                  <a:schemeClr val="dk1"/>
                </a:solidFill>
              </a:defRPr>
            </a:lvl7pPr>
            <a:lvl8pPr lvl="7" rtl="0">
              <a:spcBef>
                <a:spcPts val="0"/>
              </a:spcBef>
              <a:spcAft>
                <a:spcPts val="0"/>
              </a:spcAft>
              <a:buClr>
                <a:schemeClr val="dk1"/>
              </a:buClr>
              <a:buSzPts val="3700"/>
              <a:buNone/>
              <a:defRPr sz="3700">
                <a:solidFill>
                  <a:schemeClr val="dk1"/>
                </a:solidFill>
              </a:defRPr>
            </a:lvl8pPr>
            <a:lvl9pPr lvl="8" rtl="0">
              <a:spcBef>
                <a:spcPts val="0"/>
              </a:spcBef>
              <a:spcAft>
                <a:spcPts val="0"/>
              </a:spcAft>
              <a:buClr>
                <a:schemeClr val="dk1"/>
              </a:buClr>
              <a:buSzPts val="3700"/>
              <a:buNone/>
              <a:defRPr sz="3700">
                <a:solidFill>
                  <a:schemeClr val="dk1"/>
                </a:solidFill>
              </a:defRPr>
            </a:lvl9pPr>
          </a:lstStyle>
          <a:p/>
        </p:txBody>
      </p:sp>
      <p:sp>
        <p:nvSpPr>
          <p:cNvPr id="420" name="Google Shape;420;p60"/>
          <p:cNvSpPr txBox="1"/>
          <p:nvPr>
            <p:ph idx="1" type="body"/>
          </p:nvPr>
        </p:nvSpPr>
        <p:spPr>
          <a:xfrm>
            <a:off x="311700" y="1536633"/>
            <a:ext cx="8520600" cy="4555200"/>
          </a:xfrm>
          <a:prstGeom prst="rect">
            <a:avLst/>
          </a:prstGeom>
          <a:noFill/>
          <a:ln>
            <a:noFill/>
          </a:ln>
        </p:spPr>
        <p:txBody>
          <a:bodyPr anchorCtr="0" anchor="t" bIns="121900" lIns="121900" spcFirstLastPara="1" rIns="121900" wrap="square" tIns="121900">
            <a:noAutofit/>
          </a:bodyPr>
          <a:lstStyle>
            <a:lvl1pPr indent="-381000" lvl="0" marL="457200" rtl="0">
              <a:lnSpc>
                <a:spcPct val="115000"/>
              </a:lnSpc>
              <a:spcBef>
                <a:spcPts val="0"/>
              </a:spcBef>
              <a:spcAft>
                <a:spcPts val="0"/>
              </a:spcAft>
              <a:buClr>
                <a:schemeClr val="dk2"/>
              </a:buClr>
              <a:buSzPts val="2400"/>
              <a:buChar char="●"/>
              <a:defRPr sz="2400">
                <a:solidFill>
                  <a:schemeClr val="dk2"/>
                </a:solidFill>
              </a:defRPr>
            </a:lvl1pPr>
            <a:lvl2pPr indent="-349250" lvl="1" marL="914400" rtl="0">
              <a:lnSpc>
                <a:spcPct val="115000"/>
              </a:lnSpc>
              <a:spcBef>
                <a:spcPts val="2100"/>
              </a:spcBef>
              <a:spcAft>
                <a:spcPts val="0"/>
              </a:spcAft>
              <a:buClr>
                <a:schemeClr val="dk2"/>
              </a:buClr>
              <a:buSzPts val="1900"/>
              <a:buChar char="○"/>
              <a:defRPr sz="1900">
                <a:solidFill>
                  <a:schemeClr val="dk2"/>
                </a:solidFill>
              </a:defRPr>
            </a:lvl2pPr>
            <a:lvl3pPr indent="-349250" lvl="2" marL="1371600" rtl="0">
              <a:lnSpc>
                <a:spcPct val="115000"/>
              </a:lnSpc>
              <a:spcBef>
                <a:spcPts val="2100"/>
              </a:spcBef>
              <a:spcAft>
                <a:spcPts val="0"/>
              </a:spcAft>
              <a:buClr>
                <a:schemeClr val="dk2"/>
              </a:buClr>
              <a:buSzPts val="1900"/>
              <a:buChar char="■"/>
              <a:defRPr sz="1900">
                <a:solidFill>
                  <a:schemeClr val="dk2"/>
                </a:solidFill>
              </a:defRPr>
            </a:lvl3pPr>
            <a:lvl4pPr indent="-349250" lvl="3" marL="1828800" rtl="0">
              <a:lnSpc>
                <a:spcPct val="115000"/>
              </a:lnSpc>
              <a:spcBef>
                <a:spcPts val="2100"/>
              </a:spcBef>
              <a:spcAft>
                <a:spcPts val="0"/>
              </a:spcAft>
              <a:buClr>
                <a:schemeClr val="dk2"/>
              </a:buClr>
              <a:buSzPts val="1900"/>
              <a:buChar char="●"/>
              <a:defRPr sz="1900">
                <a:solidFill>
                  <a:schemeClr val="dk2"/>
                </a:solidFill>
              </a:defRPr>
            </a:lvl4pPr>
            <a:lvl5pPr indent="-349250" lvl="4" marL="2286000" rtl="0">
              <a:lnSpc>
                <a:spcPct val="115000"/>
              </a:lnSpc>
              <a:spcBef>
                <a:spcPts val="2100"/>
              </a:spcBef>
              <a:spcAft>
                <a:spcPts val="0"/>
              </a:spcAft>
              <a:buClr>
                <a:schemeClr val="dk2"/>
              </a:buClr>
              <a:buSzPts val="1900"/>
              <a:buChar char="○"/>
              <a:defRPr sz="1900">
                <a:solidFill>
                  <a:schemeClr val="dk2"/>
                </a:solidFill>
              </a:defRPr>
            </a:lvl5pPr>
            <a:lvl6pPr indent="-349250" lvl="5" marL="2743200" rtl="0">
              <a:lnSpc>
                <a:spcPct val="115000"/>
              </a:lnSpc>
              <a:spcBef>
                <a:spcPts val="2100"/>
              </a:spcBef>
              <a:spcAft>
                <a:spcPts val="0"/>
              </a:spcAft>
              <a:buClr>
                <a:schemeClr val="dk2"/>
              </a:buClr>
              <a:buSzPts val="1900"/>
              <a:buChar char="■"/>
              <a:defRPr sz="1900">
                <a:solidFill>
                  <a:schemeClr val="dk2"/>
                </a:solidFill>
              </a:defRPr>
            </a:lvl6pPr>
            <a:lvl7pPr indent="-349250" lvl="6" marL="3200400" rtl="0">
              <a:lnSpc>
                <a:spcPct val="115000"/>
              </a:lnSpc>
              <a:spcBef>
                <a:spcPts val="2100"/>
              </a:spcBef>
              <a:spcAft>
                <a:spcPts val="0"/>
              </a:spcAft>
              <a:buClr>
                <a:schemeClr val="dk2"/>
              </a:buClr>
              <a:buSzPts val="1900"/>
              <a:buChar char="●"/>
              <a:defRPr sz="1900">
                <a:solidFill>
                  <a:schemeClr val="dk2"/>
                </a:solidFill>
              </a:defRPr>
            </a:lvl7pPr>
            <a:lvl8pPr indent="-349250" lvl="7" marL="3657600" rtl="0">
              <a:lnSpc>
                <a:spcPct val="115000"/>
              </a:lnSpc>
              <a:spcBef>
                <a:spcPts val="2100"/>
              </a:spcBef>
              <a:spcAft>
                <a:spcPts val="0"/>
              </a:spcAft>
              <a:buClr>
                <a:schemeClr val="dk2"/>
              </a:buClr>
              <a:buSzPts val="1900"/>
              <a:buChar char="○"/>
              <a:defRPr sz="1900">
                <a:solidFill>
                  <a:schemeClr val="dk2"/>
                </a:solidFill>
              </a:defRPr>
            </a:lvl8pPr>
            <a:lvl9pPr indent="-349250" lvl="8" marL="4114800" rtl="0">
              <a:lnSpc>
                <a:spcPct val="115000"/>
              </a:lnSpc>
              <a:spcBef>
                <a:spcPts val="2100"/>
              </a:spcBef>
              <a:spcAft>
                <a:spcPts val="2100"/>
              </a:spcAft>
              <a:buClr>
                <a:schemeClr val="dk2"/>
              </a:buClr>
              <a:buSzPts val="1900"/>
              <a:buChar char="■"/>
              <a:defRPr sz="1900">
                <a:solidFill>
                  <a:schemeClr val="dk2"/>
                </a:solidFill>
              </a:defRPr>
            </a:lvl9pPr>
          </a:lstStyle>
          <a:p/>
        </p:txBody>
      </p:sp>
      <p:sp>
        <p:nvSpPr>
          <p:cNvPr id="421" name="Google Shape;421;p60"/>
          <p:cNvSpPr txBox="1"/>
          <p:nvPr>
            <p:ph idx="12" type="sldNum"/>
          </p:nvPr>
        </p:nvSpPr>
        <p:spPr>
          <a:xfrm>
            <a:off x="8472458" y="6217622"/>
            <a:ext cx="548700" cy="524700"/>
          </a:xfrm>
          <a:prstGeom prst="rect">
            <a:avLst/>
          </a:prstGeom>
          <a:noFill/>
          <a:ln>
            <a:noFill/>
          </a:ln>
        </p:spPr>
        <p:txBody>
          <a:bodyPr anchorCtr="0" anchor="ctr" bIns="121900" lIns="121900" spcFirstLastPara="1" rIns="121900" wrap="square" tIns="121900">
            <a:noAutofit/>
          </a:bodyPr>
          <a:lstStyle>
            <a:lvl1pPr lvl="0" rtl="0" algn="r">
              <a:buNone/>
              <a:defRPr sz="1300">
                <a:solidFill>
                  <a:schemeClr val="dk2"/>
                </a:solidFill>
              </a:defRPr>
            </a:lvl1pPr>
            <a:lvl2pPr lvl="1" rtl="0" algn="r">
              <a:buNone/>
              <a:defRPr sz="1300">
                <a:solidFill>
                  <a:schemeClr val="dk2"/>
                </a:solidFill>
              </a:defRPr>
            </a:lvl2pPr>
            <a:lvl3pPr lvl="2" rtl="0" algn="r">
              <a:buNone/>
              <a:defRPr sz="1300">
                <a:solidFill>
                  <a:schemeClr val="dk2"/>
                </a:solidFill>
              </a:defRPr>
            </a:lvl3pPr>
            <a:lvl4pPr lvl="3" rtl="0" algn="r">
              <a:buNone/>
              <a:defRPr sz="1300">
                <a:solidFill>
                  <a:schemeClr val="dk2"/>
                </a:solidFill>
              </a:defRPr>
            </a:lvl4pPr>
            <a:lvl5pPr lvl="4" rtl="0" algn="r">
              <a:buNone/>
              <a:defRPr sz="1300">
                <a:solidFill>
                  <a:schemeClr val="dk2"/>
                </a:solidFill>
              </a:defRPr>
            </a:lvl5pPr>
            <a:lvl6pPr lvl="5" rtl="0" algn="r">
              <a:buNone/>
              <a:defRPr sz="1300">
                <a:solidFill>
                  <a:schemeClr val="dk2"/>
                </a:solidFill>
              </a:defRPr>
            </a:lvl6pPr>
            <a:lvl7pPr lvl="6" rtl="0" algn="r">
              <a:buNone/>
              <a:defRPr sz="1300">
                <a:solidFill>
                  <a:schemeClr val="dk2"/>
                </a:solidFill>
              </a:defRPr>
            </a:lvl7pPr>
            <a:lvl8pPr lvl="7" rtl="0" algn="r">
              <a:buNone/>
              <a:defRPr sz="1300">
                <a:solidFill>
                  <a:schemeClr val="dk2"/>
                </a:solidFill>
              </a:defRPr>
            </a:lvl8pPr>
            <a:lvl9pPr lvl="8" rtl="0" algn="r">
              <a:buNone/>
              <a:defRPr sz="13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
        <p:nvSpPr>
          <p:cNvPr id="422" name="Google Shape;422;p60"/>
          <p:cNvSpPr txBox="1"/>
          <p:nvPr/>
        </p:nvSpPr>
        <p:spPr>
          <a:xfrm rot="-5400000">
            <a:off x="7498162" y="-469322"/>
            <a:ext cx="3338700" cy="1755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1300">
                <a:latin typeface="Covered By Your Grace"/>
                <a:ea typeface="Covered By Your Grace"/>
                <a:cs typeface="Covered By Your Grace"/>
                <a:sym typeface="Covered By Your Grace"/>
              </a:rPr>
              <a:t>@MrsParkShine</a:t>
            </a:r>
            <a:endParaRPr sz="1300">
              <a:latin typeface="Covered By Your Grace"/>
              <a:ea typeface="Covered By Your Grace"/>
              <a:cs typeface="Covered By Your Grace"/>
              <a:sym typeface="Covered By Your Grace"/>
            </a:endParaRPr>
          </a:p>
        </p:txBody>
      </p:sp>
      <p:pic>
        <p:nvPicPr>
          <p:cNvPr id="423" name="Google Shape;423;p60"/>
          <p:cNvPicPr preferRelativeResize="0"/>
          <p:nvPr/>
        </p:nvPicPr>
        <p:blipFill>
          <a:blip r:embed="rId1">
            <a:alphaModFix/>
          </a:blip>
          <a:stretch>
            <a:fillRect/>
          </a:stretch>
        </p:blipFill>
        <p:spPr>
          <a:xfrm rot="-5400000">
            <a:off x="9181171" y="21550"/>
            <a:ext cx="148250" cy="14825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465" name="Shape 465"/>
        <p:cNvGrpSpPr/>
        <p:nvPr/>
      </p:nvGrpSpPr>
      <p:grpSpPr>
        <a:xfrm>
          <a:off x="0" y="0"/>
          <a:ext cx="0" cy="0"/>
          <a:chOff x="0" y="0"/>
          <a:chExt cx="0" cy="0"/>
        </a:xfrm>
      </p:grpSpPr>
      <p:sp>
        <p:nvSpPr>
          <p:cNvPr id="466" name="Google Shape;466;p72"/>
          <p:cNvSpPr txBox="1"/>
          <p:nvPr>
            <p:ph type="title"/>
          </p:nvPr>
        </p:nvSpPr>
        <p:spPr>
          <a:xfrm>
            <a:off x="311700" y="593367"/>
            <a:ext cx="8520600" cy="763500"/>
          </a:xfrm>
          <a:prstGeom prst="rect">
            <a:avLst/>
          </a:prstGeom>
          <a:noFill/>
          <a:ln>
            <a:noFill/>
          </a:ln>
        </p:spPr>
        <p:txBody>
          <a:bodyPr anchorCtr="0" anchor="t" bIns="121900" lIns="121900" spcFirstLastPara="1" rIns="121900" wrap="square" tIns="121900">
            <a:noAutofit/>
          </a:bodyPr>
          <a:lstStyle>
            <a:lvl1pPr lvl="0" rtl="0">
              <a:spcBef>
                <a:spcPts val="0"/>
              </a:spcBef>
              <a:spcAft>
                <a:spcPts val="0"/>
              </a:spcAft>
              <a:buClr>
                <a:schemeClr val="dk1"/>
              </a:buClr>
              <a:buSzPts val="3700"/>
              <a:buNone/>
              <a:defRPr sz="3700">
                <a:solidFill>
                  <a:schemeClr val="dk1"/>
                </a:solidFill>
              </a:defRPr>
            </a:lvl1pPr>
            <a:lvl2pPr lvl="1" rtl="0">
              <a:spcBef>
                <a:spcPts val="0"/>
              </a:spcBef>
              <a:spcAft>
                <a:spcPts val="0"/>
              </a:spcAft>
              <a:buClr>
                <a:schemeClr val="dk1"/>
              </a:buClr>
              <a:buSzPts val="3700"/>
              <a:buNone/>
              <a:defRPr sz="3700">
                <a:solidFill>
                  <a:schemeClr val="dk1"/>
                </a:solidFill>
              </a:defRPr>
            </a:lvl2pPr>
            <a:lvl3pPr lvl="2" rtl="0">
              <a:spcBef>
                <a:spcPts val="0"/>
              </a:spcBef>
              <a:spcAft>
                <a:spcPts val="0"/>
              </a:spcAft>
              <a:buClr>
                <a:schemeClr val="dk1"/>
              </a:buClr>
              <a:buSzPts val="3700"/>
              <a:buNone/>
              <a:defRPr sz="3700">
                <a:solidFill>
                  <a:schemeClr val="dk1"/>
                </a:solidFill>
              </a:defRPr>
            </a:lvl3pPr>
            <a:lvl4pPr lvl="3" rtl="0">
              <a:spcBef>
                <a:spcPts val="0"/>
              </a:spcBef>
              <a:spcAft>
                <a:spcPts val="0"/>
              </a:spcAft>
              <a:buClr>
                <a:schemeClr val="dk1"/>
              </a:buClr>
              <a:buSzPts val="3700"/>
              <a:buNone/>
              <a:defRPr sz="3700">
                <a:solidFill>
                  <a:schemeClr val="dk1"/>
                </a:solidFill>
              </a:defRPr>
            </a:lvl4pPr>
            <a:lvl5pPr lvl="4" rtl="0">
              <a:spcBef>
                <a:spcPts val="0"/>
              </a:spcBef>
              <a:spcAft>
                <a:spcPts val="0"/>
              </a:spcAft>
              <a:buClr>
                <a:schemeClr val="dk1"/>
              </a:buClr>
              <a:buSzPts val="3700"/>
              <a:buNone/>
              <a:defRPr sz="3700">
                <a:solidFill>
                  <a:schemeClr val="dk1"/>
                </a:solidFill>
              </a:defRPr>
            </a:lvl5pPr>
            <a:lvl6pPr lvl="5" rtl="0">
              <a:spcBef>
                <a:spcPts val="0"/>
              </a:spcBef>
              <a:spcAft>
                <a:spcPts val="0"/>
              </a:spcAft>
              <a:buClr>
                <a:schemeClr val="dk1"/>
              </a:buClr>
              <a:buSzPts val="3700"/>
              <a:buNone/>
              <a:defRPr sz="3700">
                <a:solidFill>
                  <a:schemeClr val="dk1"/>
                </a:solidFill>
              </a:defRPr>
            </a:lvl6pPr>
            <a:lvl7pPr lvl="6" rtl="0">
              <a:spcBef>
                <a:spcPts val="0"/>
              </a:spcBef>
              <a:spcAft>
                <a:spcPts val="0"/>
              </a:spcAft>
              <a:buClr>
                <a:schemeClr val="dk1"/>
              </a:buClr>
              <a:buSzPts val="3700"/>
              <a:buNone/>
              <a:defRPr sz="3700">
                <a:solidFill>
                  <a:schemeClr val="dk1"/>
                </a:solidFill>
              </a:defRPr>
            </a:lvl7pPr>
            <a:lvl8pPr lvl="7" rtl="0">
              <a:spcBef>
                <a:spcPts val="0"/>
              </a:spcBef>
              <a:spcAft>
                <a:spcPts val="0"/>
              </a:spcAft>
              <a:buClr>
                <a:schemeClr val="dk1"/>
              </a:buClr>
              <a:buSzPts val="3700"/>
              <a:buNone/>
              <a:defRPr sz="3700">
                <a:solidFill>
                  <a:schemeClr val="dk1"/>
                </a:solidFill>
              </a:defRPr>
            </a:lvl8pPr>
            <a:lvl9pPr lvl="8" rtl="0">
              <a:spcBef>
                <a:spcPts val="0"/>
              </a:spcBef>
              <a:spcAft>
                <a:spcPts val="0"/>
              </a:spcAft>
              <a:buClr>
                <a:schemeClr val="dk1"/>
              </a:buClr>
              <a:buSzPts val="3700"/>
              <a:buNone/>
              <a:defRPr sz="3700">
                <a:solidFill>
                  <a:schemeClr val="dk1"/>
                </a:solidFill>
              </a:defRPr>
            </a:lvl9pPr>
          </a:lstStyle>
          <a:p/>
        </p:txBody>
      </p:sp>
      <p:sp>
        <p:nvSpPr>
          <p:cNvPr id="467" name="Google Shape;467;p72"/>
          <p:cNvSpPr txBox="1"/>
          <p:nvPr>
            <p:ph idx="1" type="body"/>
          </p:nvPr>
        </p:nvSpPr>
        <p:spPr>
          <a:xfrm>
            <a:off x="311700" y="1536633"/>
            <a:ext cx="8520600" cy="4555200"/>
          </a:xfrm>
          <a:prstGeom prst="rect">
            <a:avLst/>
          </a:prstGeom>
          <a:noFill/>
          <a:ln>
            <a:noFill/>
          </a:ln>
        </p:spPr>
        <p:txBody>
          <a:bodyPr anchorCtr="0" anchor="t" bIns="121900" lIns="121900" spcFirstLastPara="1" rIns="121900" wrap="square" tIns="121900">
            <a:noAutofit/>
          </a:bodyPr>
          <a:lstStyle>
            <a:lvl1pPr indent="-381000" lvl="0" marL="457200" rtl="0">
              <a:lnSpc>
                <a:spcPct val="115000"/>
              </a:lnSpc>
              <a:spcBef>
                <a:spcPts val="0"/>
              </a:spcBef>
              <a:spcAft>
                <a:spcPts val="0"/>
              </a:spcAft>
              <a:buClr>
                <a:schemeClr val="dk2"/>
              </a:buClr>
              <a:buSzPts val="2400"/>
              <a:buChar char="●"/>
              <a:defRPr sz="2400">
                <a:solidFill>
                  <a:schemeClr val="dk2"/>
                </a:solidFill>
              </a:defRPr>
            </a:lvl1pPr>
            <a:lvl2pPr indent="-349250" lvl="1" marL="914400" rtl="0">
              <a:lnSpc>
                <a:spcPct val="115000"/>
              </a:lnSpc>
              <a:spcBef>
                <a:spcPts val="2100"/>
              </a:spcBef>
              <a:spcAft>
                <a:spcPts val="0"/>
              </a:spcAft>
              <a:buClr>
                <a:schemeClr val="dk2"/>
              </a:buClr>
              <a:buSzPts val="1900"/>
              <a:buChar char="○"/>
              <a:defRPr sz="1900">
                <a:solidFill>
                  <a:schemeClr val="dk2"/>
                </a:solidFill>
              </a:defRPr>
            </a:lvl2pPr>
            <a:lvl3pPr indent="-349250" lvl="2" marL="1371600" rtl="0">
              <a:lnSpc>
                <a:spcPct val="115000"/>
              </a:lnSpc>
              <a:spcBef>
                <a:spcPts val="2100"/>
              </a:spcBef>
              <a:spcAft>
                <a:spcPts val="0"/>
              </a:spcAft>
              <a:buClr>
                <a:schemeClr val="dk2"/>
              </a:buClr>
              <a:buSzPts val="1900"/>
              <a:buChar char="■"/>
              <a:defRPr sz="1900">
                <a:solidFill>
                  <a:schemeClr val="dk2"/>
                </a:solidFill>
              </a:defRPr>
            </a:lvl3pPr>
            <a:lvl4pPr indent="-349250" lvl="3" marL="1828800" rtl="0">
              <a:lnSpc>
                <a:spcPct val="115000"/>
              </a:lnSpc>
              <a:spcBef>
                <a:spcPts val="2100"/>
              </a:spcBef>
              <a:spcAft>
                <a:spcPts val="0"/>
              </a:spcAft>
              <a:buClr>
                <a:schemeClr val="dk2"/>
              </a:buClr>
              <a:buSzPts val="1900"/>
              <a:buChar char="●"/>
              <a:defRPr sz="1900">
                <a:solidFill>
                  <a:schemeClr val="dk2"/>
                </a:solidFill>
              </a:defRPr>
            </a:lvl4pPr>
            <a:lvl5pPr indent="-349250" lvl="4" marL="2286000" rtl="0">
              <a:lnSpc>
                <a:spcPct val="115000"/>
              </a:lnSpc>
              <a:spcBef>
                <a:spcPts val="2100"/>
              </a:spcBef>
              <a:spcAft>
                <a:spcPts val="0"/>
              </a:spcAft>
              <a:buClr>
                <a:schemeClr val="dk2"/>
              </a:buClr>
              <a:buSzPts val="1900"/>
              <a:buChar char="○"/>
              <a:defRPr sz="1900">
                <a:solidFill>
                  <a:schemeClr val="dk2"/>
                </a:solidFill>
              </a:defRPr>
            </a:lvl5pPr>
            <a:lvl6pPr indent="-349250" lvl="5" marL="2743200" rtl="0">
              <a:lnSpc>
                <a:spcPct val="115000"/>
              </a:lnSpc>
              <a:spcBef>
                <a:spcPts val="2100"/>
              </a:spcBef>
              <a:spcAft>
                <a:spcPts val="0"/>
              </a:spcAft>
              <a:buClr>
                <a:schemeClr val="dk2"/>
              </a:buClr>
              <a:buSzPts val="1900"/>
              <a:buChar char="■"/>
              <a:defRPr sz="1900">
                <a:solidFill>
                  <a:schemeClr val="dk2"/>
                </a:solidFill>
              </a:defRPr>
            </a:lvl6pPr>
            <a:lvl7pPr indent="-349250" lvl="6" marL="3200400" rtl="0">
              <a:lnSpc>
                <a:spcPct val="115000"/>
              </a:lnSpc>
              <a:spcBef>
                <a:spcPts val="2100"/>
              </a:spcBef>
              <a:spcAft>
                <a:spcPts val="0"/>
              </a:spcAft>
              <a:buClr>
                <a:schemeClr val="dk2"/>
              </a:buClr>
              <a:buSzPts val="1900"/>
              <a:buChar char="●"/>
              <a:defRPr sz="1900">
                <a:solidFill>
                  <a:schemeClr val="dk2"/>
                </a:solidFill>
              </a:defRPr>
            </a:lvl7pPr>
            <a:lvl8pPr indent="-349250" lvl="7" marL="3657600" rtl="0">
              <a:lnSpc>
                <a:spcPct val="115000"/>
              </a:lnSpc>
              <a:spcBef>
                <a:spcPts val="2100"/>
              </a:spcBef>
              <a:spcAft>
                <a:spcPts val="0"/>
              </a:spcAft>
              <a:buClr>
                <a:schemeClr val="dk2"/>
              </a:buClr>
              <a:buSzPts val="1900"/>
              <a:buChar char="○"/>
              <a:defRPr sz="1900">
                <a:solidFill>
                  <a:schemeClr val="dk2"/>
                </a:solidFill>
              </a:defRPr>
            </a:lvl8pPr>
            <a:lvl9pPr indent="-349250" lvl="8" marL="4114800" rtl="0">
              <a:lnSpc>
                <a:spcPct val="115000"/>
              </a:lnSpc>
              <a:spcBef>
                <a:spcPts val="2100"/>
              </a:spcBef>
              <a:spcAft>
                <a:spcPts val="2100"/>
              </a:spcAft>
              <a:buClr>
                <a:schemeClr val="dk2"/>
              </a:buClr>
              <a:buSzPts val="1900"/>
              <a:buChar char="■"/>
              <a:defRPr sz="1900">
                <a:solidFill>
                  <a:schemeClr val="dk2"/>
                </a:solidFill>
              </a:defRPr>
            </a:lvl9pPr>
          </a:lstStyle>
          <a:p/>
        </p:txBody>
      </p:sp>
      <p:sp>
        <p:nvSpPr>
          <p:cNvPr id="468" name="Google Shape;468;p72"/>
          <p:cNvSpPr txBox="1"/>
          <p:nvPr>
            <p:ph idx="12" type="sldNum"/>
          </p:nvPr>
        </p:nvSpPr>
        <p:spPr>
          <a:xfrm>
            <a:off x="8472458" y="6217622"/>
            <a:ext cx="548700" cy="524700"/>
          </a:xfrm>
          <a:prstGeom prst="rect">
            <a:avLst/>
          </a:prstGeom>
          <a:noFill/>
          <a:ln>
            <a:noFill/>
          </a:ln>
        </p:spPr>
        <p:txBody>
          <a:bodyPr anchorCtr="0" anchor="ctr" bIns="121900" lIns="121900" spcFirstLastPara="1" rIns="121900" wrap="square" tIns="121900">
            <a:noAutofit/>
          </a:bodyPr>
          <a:lstStyle>
            <a:lvl1pPr lvl="0" rtl="0" algn="r">
              <a:buNone/>
              <a:defRPr sz="1300">
                <a:solidFill>
                  <a:schemeClr val="dk2"/>
                </a:solidFill>
              </a:defRPr>
            </a:lvl1pPr>
            <a:lvl2pPr lvl="1" rtl="0" algn="r">
              <a:buNone/>
              <a:defRPr sz="1300">
                <a:solidFill>
                  <a:schemeClr val="dk2"/>
                </a:solidFill>
              </a:defRPr>
            </a:lvl2pPr>
            <a:lvl3pPr lvl="2" rtl="0" algn="r">
              <a:buNone/>
              <a:defRPr sz="1300">
                <a:solidFill>
                  <a:schemeClr val="dk2"/>
                </a:solidFill>
              </a:defRPr>
            </a:lvl3pPr>
            <a:lvl4pPr lvl="3" rtl="0" algn="r">
              <a:buNone/>
              <a:defRPr sz="1300">
                <a:solidFill>
                  <a:schemeClr val="dk2"/>
                </a:solidFill>
              </a:defRPr>
            </a:lvl4pPr>
            <a:lvl5pPr lvl="4" rtl="0" algn="r">
              <a:buNone/>
              <a:defRPr sz="1300">
                <a:solidFill>
                  <a:schemeClr val="dk2"/>
                </a:solidFill>
              </a:defRPr>
            </a:lvl5pPr>
            <a:lvl6pPr lvl="5" rtl="0" algn="r">
              <a:buNone/>
              <a:defRPr sz="1300">
                <a:solidFill>
                  <a:schemeClr val="dk2"/>
                </a:solidFill>
              </a:defRPr>
            </a:lvl6pPr>
            <a:lvl7pPr lvl="6" rtl="0" algn="r">
              <a:buNone/>
              <a:defRPr sz="1300">
                <a:solidFill>
                  <a:schemeClr val="dk2"/>
                </a:solidFill>
              </a:defRPr>
            </a:lvl7pPr>
            <a:lvl8pPr lvl="7" rtl="0" algn="r">
              <a:buNone/>
              <a:defRPr sz="1300">
                <a:solidFill>
                  <a:schemeClr val="dk2"/>
                </a:solidFill>
              </a:defRPr>
            </a:lvl8pPr>
            <a:lvl9pPr lvl="8" rtl="0" algn="r">
              <a:buNone/>
              <a:defRPr sz="13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0" name="Shape 510"/>
        <p:cNvGrpSpPr/>
        <p:nvPr/>
      </p:nvGrpSpPr>
      <p:grpSpPr>
        <a:xfrm>
          <a:off x="0" y="0"/>
          <a:ext cx="0" cy="0"/>
          <a:chOff x="0" y="0"/>
          <a:chExt cx="0" cy="0"/>
        </a:xfrm>
      </p:grpSpPr>
      <p:sp>
        <p:nvSpPr>
          <p:cNvPr id="511" name="Google Shape;511;p84"/>
          <p:cNvSpPr txBox="1"/>
          <p:nvPr>
            <p:ph type="title"/>
          </p:nvPr>
        </p:nvSpPr>
        <p:spPr>
          <a:xfrm>
            <a:off x="628650" y="365125"/>
            <a:ext cx="7886700" cy="1325700"/>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rtl="0">
              <a:spcBef>
                <a:spcPts val="0"/>
              </a:spcBef>
              <a:spcAft>
                <a:spcPts val="0"/>
              </a:spcAft>
              <a:buSzPts val="1400"/>
              <a:buNone/>
              <a:defRPr sz="1800"/>
            </a:lvl2pPr>
            <a:lvl3pPr lvl="2" rtl="0">
              <a:spcBef>
                <a:spcPts val="0"/>
              </a:spcBef>
              <a:spcAft>
                <a:spcPts val="0"/>
              </a:spcAft>
              <a:buSzPts val="1400"/>
              <a:buNone/>
              <a:defRPr sz="1800"/>
            </a:lvl3pPr>
            <a:lvl4pPr lvl="3" rtl="0">
              <a:spcBef>
                <a:spcPts val="0"/>
              </a:spcBef>
              <a:spcAft>
                <a:spcPts val="0"/>
              </a:spcAft>
              <a:buSzPts val="1400"/>
              <a:buNone/>
              <a:defRPr sz="1800"/>
            </a:lvl4pPr>
            <a:lvl5pPr lvl="4" rtl="0">
              <a:spcBef>
                <a:spcPts val="0"/>
              </a:spcBef>
              <a:spcAft>
                <a:spcPts val="0"/>
              </a:spcAft>
              <a:buSzPts val="1400"/>
              <a:buNone/>
              <a:defRPr sz="1800"/>
            </a:lvl5pPr>
            <a:lvl6pPr lvl="5" rtl="0">
              <a:spcBef>
                <a:spcPts val="0"/>
              </a:spcBef>
              <a:spcAft>
                <a:spcPts val="0"/>
              </a:spcAft>
              <a:buSzPts val="1400"/>
              <a:buNone/>
              <a:defRPr sz="1800"/>
            </a:lvl6pPr>
            <a:lvl7pPr lvl="6" rtl="0">
              <a:spcBef>
                <a:spcPts val="0"/>
              </a:spcBef>
              <a:spcAft>
                <a:spcPts val="0"/>
              </a:spcAft>
              <a:buSzPts val="1400"/>
              <a:buNone/>
              <a:defRPr sz="1800"/>
            </a:lvl7pPr>
            <a:lvl8pPr lvl="7" rtl="0">
              <a:spcBef>
                <a:spcPts val="0"/>
              </a:spcBef>
              <a:spcAft>
                <a:spcPts val="0"/>
              </a:spcAft>
              <a:buSzPts val="1400"/>
              <a:buNone/>
              <a:defRPr sz="1800"/>
            </a:lvl8pPr>
            <a:lvl9pPr lvl="8" rtl="0">
              <a:spcBef>
                <a:spcPts val="0"/>
              </a:spcBef>
              <a:spcAft>
                <a:spcPts val="0"/>
              </a:spcAft>
              <a:buSzPts val="1400"/>
              <a:buNone/>
              <a:defRPr sz="1800"/>
            </a:lvl9pPr>
          </a:lstStyle>
          <a:p/>
        </p:txBody>
      </p:sp>
      <p:sp>
        <p:nvSpPr>
          <p:cNvPr id="512" name="Google Shape;512;p84"/>
          <p:cNvSpPr txBox="1"/>
          <p:nvPr>
            <p:ph idx="1" type="body"/>
          </p:nvPr>
        </p:nvSpPr>
        <p:spPr>
          <a:xfrm>
            <a:off x="628650" y="1825625"/>
            <a:ext cx="7886700" cy="4351200"/>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513" name="Google Shape;513;p84"/>
          <p:cNvSpPr txBox="1"/>
          <p:nvPr>
            <p:ph idx="10" type="dt"/>
          </p:nvPr>
        </p:nvSpPr>
        <p:spPr>
          <a:xfrm>
            <a:off x="628650" y="6356350"/>
            <a:ext cx="2057400" cy="365100"/>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14" name="Google Shape;514;p84"/>
          <p:cNvSpPr txBox="1"/>
          <p:nvPr>
            <p:ph idx="11" type="ftr"/>
          </p:nvPr>
        </p:nvSpPr>
        <p:spPr>
          <a:xfrm>
            <a:off x="3028950" y="6356350"/>
            <a:ext cx="3086100" cy="365100"/>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15" name="Google Shape;515;p84"/>
          <p:cNvSpPr txBox="1"/>
          <p:nvPr>
            <p:ph idx="12" type="sldNum"/>
          </p:nvPr>
        </p:nvSpPr>
        <p:spPr>
          <a:xfrm>
            <a:off x="6457950" y="6356350"/>
            <a:ext cx="2057400" cy="365100"/>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888888"/>
                </a:solidFill>
                <a:latin typeface="Calibri"/>
                <a:ea typeface="Calibri"/>
                <a:cs typeface="Calibri"/>
                <a:sym typeface="Calibri"/>
              </a:defRPr>
            </a:lvl1pPr>
            <a:lvl2pPr indent="0" lvl="1" marL="0" marR="0" rtl="0" algn="r">
              <a:spcBef>
                <a:spcPts val="0"/>
              </a:spcBef>
              <a:buNone/>
              <a:defRPr b="0" i="0" sz="1200" u="none" cap="none" strike="noStrike">
                <a:solidFill>
                  <a:srgbClr val="888888"/>
                </a:solidFill>
                <a:latin typeface="Calibri"/>
                <a:ea typeface="Calibri"/>
                <a:cs typeface="Calibri"/>
                <a:sym typeface="Calibri"/>
              </a:defRPr>
            </a:lvl2pPr>
            <a:lvl3pPr indent="0" lvl="2" marL="0" marR="0" rtl="0" algn="r">
              <a:spcBef>
                <a:spcPts val="0"/>
              </a:spcBef>
              <a:buNone/>
              <a:defRPr b="0" i="0" sz="1200" u="none" cap="none" strike="noStrike">
                <a:solidFill>
                  <a:srgbClr val="888888"/>
                </a:solidFill>
                <a:latin typeface="Calibri"/>
                <a:ea typeface="Calibri"/>
                <a:cs typeface="Calibri"/>
                <a:sym typeface="Calibri"/>
              </a:defRPr>
            </a:lvl3pPr>
            <a:lvl4pPr indent="0" lvl="3" marL="0" marR="0" rtl="0" algn="r">
              <a:spcBef>
                <a:spcPts val="0"/>
              </a:spcBef>
              <a:buNone/>
              <a:defRPr b="0" i="0" sz="1200" u="none" cap="none" strike="noStrike">
                <a:solidFill>
                  <a:srgbClr val="888888"/>
                </a:solidFill>
                <a:latin typeface="Calibri"/>
                <a:ea typeface="Calibri"/>
                <a:cs typeface="Calibri"/>
                <a:sym typeface="Calibri"/>
              </a:defRPr>
            </a:lvl4pPr>
            <a:lvl5pPr indent="0" lvl="4" marL="0" marR="0" rtl="0" algn="r">
              <a:spcBef>
                <a:spcPts val="0"/>
              </a:spcBef>
              <a:buNone/>
              <a:defRPr b="0" i="0" sz="1200" u="none" cap="none" strike="noStrike">
                <a:solidFill>
                  <a:srgbClr val="888888"/>
                </a:solidFill>
                <a:latin typeface="Calibri"/>
                <a:ea typeface="Calibri"/>
                <a:cs typeface="Calibri"/>
                <a:sym typeface="Calibri"/>
              </a:defRPr>
            </a:lvl5pPr>
            <a:lvl6pPr indent="0" lvl="5" marL="0" marR="0" rtl="0" algn="r">
              <a:spcBef>
                <a:spcPts val="0"/>
              </a:spcBef>
              <a:buNone/>
              <a:defRPr b="0" i="0" sz="1200" u="none" cap="none" strike="noStrike">
                <a:solidFill>
                  <a:srgbClr val="888888"/>
                </a:solidFill>
                <a:latin typeface="Calibri"/>
                <a:ea typeface="Calibri"/>
                <a:cs typeface="Calibri"/>
                <a:sym typeface="Calibri"/>
              </a:defRPr>
            </a:lvl6pPr>
            <a:lvl7pPr indent="0" lvl="6" marL="0" marR="0" rtl="0" algn="r">
              <a:spcBef>
                <a:spcPts val="0"/>
              </a:spcBef>
              <a:buNone/>
              <a:defRPr b="0" i="0" sz="1200" u="none" cap="none" strike="noStrike">
                <a:solidFill>
                  <a:srgbClr val="888888"/>
                </a:solidFill>
                <a:latin typeface="Calibri"/>
                <a:ea typeface="Calibri"/>
                <a:cs typeface="Calibri"/>
                <a:sym typeface="Calibri"/>
              </a:defRPr>
            </a:lvl7pPr>
            <a:lvl8pPr indent="0" lvl="7" marL="0" marR="0" rtl="0" algn="r">
              <a:spcBef>
                <a:spcPts val="0"/>
              </a:spcBef>
              <a:buNone/>
              <a:defRPr b="0" i="0" sz="1200" u="none" cap="none" strike="noStrike">
                <a:solidFill>
                  <a:srgbClr val="888888"/>
                </a:solidFill>
                <a:latin typeface="Calibri"/>
                <a:ea typeface="Calibri"/>
                <a:cs typeface="Calibri"/>
                <a:sym typeface="Calibri"/>
              </a:defRPr>
            </a:lvl8pPr>
            <a:lvl9pPr indent="0" lvl="8" marL="0" marR="0" rtl="0" algn="r">
              <a:spcBef>
                <a:spcPts val="0"/>
              </a:spcBef>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85" name="Shape 585"/>
        <p:cNvGrpSpPr/>
        <p:nvPr/>
      </p:nvGrpSpPr>
      <p:grpSpPr>
        <a:xfrm>
          <a:off x="0" y="0"/>
          <a:ext cx="0" cy="0"/>
          <a:chOff x="0" y="0"/>
          <a:chExt cx="0" cy="0"/>
        </a:xfrm>
      </p:grpSpPr>
      <p:sp>
        <p:nvSpPr>
          <p:cNvPr id="586" name="Google Shape;586;p96"/>
          <p:cNvSpPr/>
          <p:nvPr/>
        </p:nvSpPr>
        <p:spPr>
          <a:xfrm>
            <a:off x="8839200" y="0"/>
            <a:ext cx="304800" cy="685800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587" name="Google Shape;587;p96"/>
          <p:cNvSpPr txBox="1"/>
          <p:nvPr>
            <p:ph idx="1" type="body"/>
          </p:nvPr>
        </p:nvSpPr>
        <p:spPr>
          <a:xfrm>
            <a:off x="381000" y="381000"/>
            <a:ext cx="8001000" cy="586740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360"/>
              </a:spcBef>
              <a:spcAft>
                <a:spcPts val="0"/>
              </a:spcAft>
              <a:buSzPts val="1400"/>
              <a:buNone/>
              <a:defRPr b="0" i="0" sz="1800" u="none" cap="none" strike="noStrike">
                <a:solidFill>
                  <a:schemeClr val="dk1"/>
                </a:solidFill>
                <a:latin typeface="Calibri"/>
                <a:ea typeface="Calibri"/>
                <a:cs typeface="Calibri"/>
                <a:sym typeface="Calibri"/>
              </a:defRPr>
            </a:lvl1pPr>
            <a:lvl2pPr indent="-228600" lvl="1" marL="914400"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2pPr>
            <a:lvl3pPr indent="-228600" lvl="2" marL="1371600" marR="0" rtl="0" algn="l">
              <a:spcBef>
                <a:spcPts val="280"/>
              </a:spcBef>
              <a:spcAft>
                <a:spcPts val="0"/>
              </a:spcAft>
              <a:buSzPts val="1400"/>
              <a:buNone/>
              <a:defRPr b="0" i="0" sz="1400" u="none" cap="none" strike="noStrike">
                <a:solidFill>
                  <a:srgbClr val="000000"/>
                </a:solidFill>
                <a:latin typeface="Calibri"/>
                <a:ea typeface="Calibri"/>
                <a:cs typeface="Calibri"/>
                <a:sym typeface="Calibri"/>
              </a:defRPr>
            </a:lvl3pPr>
            <a:lvl4pPr indent="-228600" lvl="3" marL="1828800"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4pPr>
            <a:lvl5pPr indent="-228600" lvl="4" marL="2286000" marR="0" rtl="0" algn="l">
              <a:spcBef>
                <a:spcPts val="220"/>
              </a:spcBef>
              <a:spcAft>
                <a:spcPts val="0"/>
              </a:spcAft>
              <a:buSzPts val="1400"/>
              <a:buNone/>
              <a:defRPr b="0" i="0" sz="1100" u="none" cap="none" strike="noStrike">
                <a:solidFill>
                  <a:srgbClr val="000000"/>
                </a:solidFill>
                <a:latin typeface="Calibri"/>
                <a:ea typeface="Calibri"/>
                <a:cs typeface="Calibri"/>
                <a:sym typeface="Calibri"/>
              </a:defRPr>
            </a:lvl5pPr>
            <a:lvl6pPr indent="-355600" lvl="5" marL="2743200"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6pPr>
            <a:lvl7pPr indent="-355600" lvl="6" marL="3200400"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7pPr>
            <a:lvl8pPr indent="-355600" lvl="7" marL="3657600"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8pPr>
            <a:lvl9pPr indent="-355600" lvl="8" marL="4114800" marR="0" rtl="0" algn="l">
              <a:spcBef>
                <a:spcPts val="400"/>
              </a:spcBef>
              <a:spcAft>
                <a:spcPts val="0"/>
              </a:spcAft>
              <a:buClr>
                <a:schemeClr val="dk1"/>
              </a:buClr>
              <a:buSzPts val="2000"/>
              <a:buFont typeface="Calibri"/>
              <a:buChar char="•"/>
              <a:defRPr b="0" i="0" sz="2000" u="none" cap="none" strike="noStrike">
                <a:solidFill>
                  <a:schemeClr val="dk1"/>
                </a:solidFill>
                <a:latin typeface="Calibri"/>
                <a:ea typeface="Calibri"/>
                <a:cs typeface="Calibri"/>
                <a:sym typeface="Calibri"/>
              </a:defRPr>
            </a:lvl9pPr>
          </a:lstStyle>
          <a:p/>
        </p:txBody>
      </p:sp>
      <p:sp>
        <p:nvSpPr>
          <p:cNvPr id="588" name="Google Shape;588;p96"/>
          <p:cNvSpPr/>
          <p:nvPr/>
        </p:nvSpPr>
        <p:spPr>
          <a:xfrm>
            <a:off x="0" y="0"/>
            <a:ext cx="76200" cy="6858000"/>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589" name="Google Shape;589;p96"/>
          <p:cNvSpPr txBox="1"/>
          <p:nvPr/>
        </p:nvSpPr>
        <p:spPr>
          <a:xfrm>
            <a:off x="4648200" y="6477000"/>
            <a:ext cx="3733800" cy="304800"/>
          </a:xfrm>
          <a:prstGeom prst="rect">
            <a:avLst/>
          </a:prstGeom>
          <a:noFill/>
          <a:ln>
            <a:noFill/>
          </a:ln>
        </p:spPr>
        <p:txBody>
          <a:bodyPr anchorCtr="0" anchor="t" bIns="45700" lIns="91425" spcFirstLastPara="1" rIns="0" wrap="square" tIns="45700">
            <a:noAutofit/>
          </a:bodyPr>
          <a:lstStyle/>
          <a:p>
            <a:pPr indent="0" lvl="0" marL="0" marR="0" rtl="0" algn="r">
              <a:spcBef>
                <a:spcPts val="0"/>
              </a:spcBef>
              <a:spcAft>
                <a:spcPts val="0"/>
              </a:spcAft>
              <a:buNone/>
            </a:pPr>
            <a:r>
              <a:rPr b="0" i="0" lang="en" sz="900" u="none" cap="none" strike="noStrike">
                <a:solidFill>
                  <a:srgbClr val="000000"/>
                </a:solidFill>
                <a:latin typeface="Calibri"/>
                <a:ea typeface="Calibri"/>
                <a:cs typeface="Calibri"/>
                <a:sym typeface="Calibri"/>
              </a:rPr>
              <a:t>GEORGE MASON UNIVERSITY</a:t>
            </a:r>
            <a:endParaRPr/>
          </a:p>
        </p:txBody>
      </p:sp>
    </p:spTree>
  </p:cSld>
  <p:clrMap accent1="accent1" accent2="accent2" accent3="accent3" accent4="accent4" accent5="accent5" accent6="accent6" bg1="lt1" bg2="dk2" tx1="dk1" tx2="lt2" folHlink="folHlink" hlink="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8" r:id="rId12"/>
    <p:sldLayoutId id="2147483749" r:id="rId13"/>
    <p:sldLayoutId id="2147483750" r:id="rId14"/>
    <p:sldLayoutId id="2147483751" r:id="rId15"/>
    <p:sldLayoutId id="2147483752" r:id="rId16"/>
    <p:sldLayoutId id="2147483753" r:id="rId17"/>
    <p:sldLayoutId id="2147483754" r:id="rId18"/>
    <p:sldLayoutId id="2147483755"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xml"/><Relationship Id="rId3" Type="http://schemas.openxmlformats.org/officeDocument/2006/relationships/image" Target="../media/image27.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0.xml"/><Relationship Id="rId3" Type="http://schemas.openxmlformats.org/officeDocument/2006/relationships/image" Target="../media/image16.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1.xml"/><Relationship Id="rId3" Type="http://schemas.openxmlformats.org/officeDocument/2006/relationships/image" Target="../media/image16.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2.xml"/><Relationship Id="rId3" Type="http://schemas.openxmlformats.org/officeDocument/2006/relationships/image" Target="../media/image16.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3.xml"/><Relationship Id="rId3" Type="http://schemas.openxmlformats.org/officeDocument/2006/relationships/image" Target="../media/image16.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4.xml"/><Relationship Id="rId3" Type="http://schemas.openxmlformats.org/officeDocument/2006/relationships/image" Target="../media/image16.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5.xml"/><Relationship Id="rId3" Type="http://schemas.openxmlformats.org/officeDocument/2006/relationships/image" Target="../media/image16.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6.xml"/><Relationship Id="rId3" Type="http://schemas.openxmlformats.org/officeDocument/2006/relationships/image" Target="../media/image16.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7.xml"/><Relationship Id="rId3" Type="http://schemas.openxmlformats.org/officeDocument/2006/relationships/image" Target="../media/image16.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08.xml"/><Relationship Id="rId3" Type="http://schemas.openxmlformats.org/officeDocument/2006/relationships/image" Target="../media/image16.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09.xml"/><Relationship Id="rId3" Type="http://schemas.openxmlformats.org/officeDocument/2006/relationships/image" Target="../media/image1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0.xml"/><Relationship Id="rId3" Type="http://schemas.openxmlformats.org/officeDocument/2006/relationships/image" Target="../media/image16.png"/><Relationship Id="rId4" Type="http://schemas.openxmlformats.org/officeDocument/2006/relationships/image" Target="../media/image26.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2.xml"/><Relationship Id="rId3" Type="http://schemas.openxmlformats.org/officeDocument/2006/relationships/image" Target="../media/image67.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3.xml"/><Relationship Id="rId3" Type="http://schemas.openxmlformats.org/officeDocument/2006/relationships/image" Target="../media/image27.jp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4.xml"/><Relationship Id="rId3" Type="http://schemas.openxmlformats.org/officeDocument/2006/relationships/hyperlink" Target="http://www.youtube.com/watch?v=2-CWwdrtKd4" TargetMode="External"/><Relationship Id="rId4" Type="http://schemas.openxmlformats.org/officeDocument/2006/relationships/image" Target="../media/image57.jp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5.xml"/><Relationship Id="rId3" Type="http://schemas.openxmlformats.org/officeDocument/2006/relationships/image" Target="../media/image61.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6.xml"/><Relationship Id="rId3" Type="http://schemas.openxmlformats.org/officeDocument/2006/relationships/image" Target="../media/image61.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7.xml"/><Relationship Id="rId3" Type="http://schemas.openxmlformats.org/officeDocument/2006/relationships/image" Target="../media/image61.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8.xml"/><Relationship Id="rId3" Type="http://schemas.openxmlformats.org/officeDocument/2006/relationships/image" Target="../media/image61.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9.xml"/><Relationship Id="rId3" Type="http://schemas.openxmlformats.org/officeDocument/2006/relationships/image" Target="../media/image6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19.jp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0.xml"/><Relationship Id="rId3" Type="http://schemas.openxmlformats.org/officeDocument/2006/relationships/image" Target="../media/image61.png"/><Relationship Id="rId4" Type="http://schemas.openxmlformats.org/officeDocument/2006/relationships/image" Target="../media/image59.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1.xml"/><Relationship Id="rId3" Type="http://schemas.openxmlformats.org/officeDocument/2006/relationships/image" Target="../media/image61.png"/><Relationship Id="rId4" Type="http://schemas.openxmlformats.org/officeDocument/2006/relationships/image" Target="../media/image58.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2.xml"/><Relationship Id="rId3" Type="http://schemas.openxmlformats.org/officeDocument/2006/relationships/image" Target="../media/image61.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3.xml"/><Relationship Id="rId3" Type="http://schemas.openxmlformats.org/officeDocument/2006/relationships/image" Target="../media/image61.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4.xml"/><Relationship Id="rId3" Type="http://schemas.openxmlformats.org/officeDocument/2006/relationships/image" Target="../media/image61.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5.xml"/><Relationship Id="rId3" Type="http://schemas.openxmlformats.org/officeDocument/2006/relationships/image" Target="../media/image61.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6.xml"/><Relationship Id="rId3" Type="http://schemas.openxmlformats.org/officeDocument/2006/relationships/image" Target="../media/image61.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7.xml"/><Relationship Id="rId3" Type="http://schemas.openxmlformats.org/officeDocument/2006/relationships/image" Target="../media/image61.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8.xml"/><Relationship Id="rId3" Type="http://schemas.openxmlformats.org/officeDocument/2006/relationships/image" Target="../media/image61.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9.xml"/><Relationship Id="rId3" Type="http://schemas.openxmlformats.org/officeDocument/2006/relationships/image" Target="../media/image6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image" Target="../media/image18.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0.xml"/><Relationship Id="rId3" Type="http://schemas.openxmlformats.org/officeDocument/2006/relationships/image" Target="../media/image61.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1.xml"/><Relationship Id="rId3" Type="http://schemas.openxmlformats.org/officeDocument/2006/relationships/image" Target="../media/image61.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2.xml"/><Relationship Id="rId3" Type="http://schemas.openxmlformats.org/officeDocument/2006/relationships/image" Target="../media/image61.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33.xml"/><Relationship Id="rId3" Type="http://schemas.openxmlformats.org/officeDocument/2006/relationships/image" Target="../media/image74.jp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4.xml"/><Relationship Id="rId3" Type="http://schemas.openxmlformats.org/officeDocument/2006/relationships/image" Target="../media/image61.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5.xml"/><Relationship Id="rId3" Type="http://schemas.openxmlformats.org/officeDocument/2006/relationships/image" Target="../media/image61.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6.xml"/><Relationship Id="rId3" Type="http://schemas.openxmlformats.org/officeDocument/2006/relationships/image" Target="../media/image61.png"/><Relationship Id="rId4" Type="http://schemas.openxmlformats.org/officeDocument/2006/relationships/image" Target="../media/image66.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7.xml"/><Relationship Id="rId3" Type="http://schemas.openxmlformats.org/officeDocument/2006/relationships/image" Target="../media/image61.png"/><Relationship Id="rId4" Type="http://schemas.openxmlformats.org/officeDocument/2006/relationships/image" Target="../media/image68.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38.xml"/><Relationship Id="rId3" Type="http://schemas.openxmlformats.org/officeDocument/2006/relationships/image" Target="../media/image61.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xml"/><Relationship Id="rId3" Type="http://schemas.openxmlformats.org/officeDocument/2006/relationships/image" Target="../media/image251.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0.xml"/><Relationship Id="rId3" Type="http://schemas.openxmlformats.org/officeDocument/2006/relationships/image" Target="../media/image67.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1.xml"/><Relationship Id="rId3" Type="http://schemas.openxmlformats.org/officeDocument/2006/relationships/image" Target="../media/image27.jp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2.xml"/><Relationship Id="rId3" Type="http://schemas.openxmlformats.org/officeDocument/2006/relationships/image" Target="../media/image27.jp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7.xml"/><Relationship Id="rId3" Type="http://schemas.openxmlformats.org/officeDocument/2006/relationships/hyperlink" Target="http://www.youtube.com/watch?v=CWR5MmJv-xw" TargetMode="External"/><Relationship Id="rId4" Type="http://schemas.openxmlformats.org/officeDocument/2006/relationships/image" Target="../media/image63.jp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48.xml"/><Relationship Id="rId3" Type="http://schemas.openxmlformats.org/officeDocument/2006/relationships/image" Target="../media/image62.png"/><Relationship Id="rId4" Type="http://schemas.openxmlformats.org/officeDocument/2006/relationships/image" Target="../media/image69.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49.xml"/><Relationship Id="rId3" Type="http://schemas.openxmlformats.org/officeDocument/2006/relationships/image" Target="../media/image7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image" Target="../media/image20.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50.xml"/><Relationship Id="rId3" Type="http://schemas.openxmlformats.org/officeDocument/2006/relationships/image" Target="../media/image70.jp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51.xml"/><Relationship Id="rId3" Type="http://schemas.openxmlformats.org/officeDocument/2006/relationships/image" Target="../media/image71.png"/><Relationship Id="rId4" Type="http://schemas.openxmlformats.org/officeDocument/2006/relationships/image" Target="../media/image73.png"/><Relationship Id="rId5" Type="http://schemas.openxmlformats.org/officeDocument/2006/relationships/image" Target="../media/image72.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52.xml"/><Relationship Id="rId3" Type="http://schemas.openxmlformats.org/officeDocument/2006/relationships/image" Target="../media/image70.jp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53.xml"/><Relationship Id="rId3" Type="http://schemas.openxmlformats.org/officeDocument/2006/relationships/image" Target="../media/image71.png"/><Relationship Id="rId4" Type="http://schemas.openxmlformats.org/officeDocument/2006/relationships/image" Target="../media/image65.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54.xml"/><Relationship Id="rId3" Type="http://schemas.openxmlformats.org/officeDocument/2006/relationships/image" Target="../media/image70.jp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55.xml"/><Relationship Id="rId3" Type="http://schemas.openxmlformats.org/officeDocument/2006/relationships/image" Target="../media/image70.jpg"/><Relationship Id="rId4" Type="http://schemas.openxmlformats.org/officeDocument/2006/relationships/image" Target="../media/image75.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56.xml"/><Relationship Id="rId3" Type="http://schemas.openxmlformats.org/officeDocument/2006/relationships/image" Target="../media/image70.jpg"/><Relationship Id="rId4" Type="http://schemas.openxmlformats.org/officeDocument/2006/relationships/image" Target="../media/image77.pn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57.xml"/><Relationship Id="rId3" Type="http://schemas.openxmlformats.org/officeDocument/2006/relationships/image" Target="../media/image71.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58.xml"/><Relationship Id="rId3" Type="http://schemas.openxmlformats.org/officeDocument/2006/relationships/image" Target="../media/image71.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59.xml"/><Relationship Id="rId3" Type="http://schemas.openxmlformats.org/officeDocument/2006/relationships/image" Target="../media/image7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60.xml"/><Relationship Id="rId3" Type="http://schemas.openxmlformats.org/officeDocument/2006/relationships/image" Target="../media/image71.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61.xml"/><Relationship Id="rId3" Type="http://schemas.openxmlformats.org/officeDocument/2006/relationships/image" Target="../media/image70.jp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62.xml"/><Relationship Id="rId3" Type="http://schemas.openxmlformats.org/officeDocument/2006/relationships/image" Target="../media/image71.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4.xml"/><Relationship Id="rId3" Type="http://schemas.openxmlformats.org/officeDocument/2006/relationships/image" Target="../media/image67.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70.xml"/><Relationship Id="rId3" Type="http://schemas.openxmlformats.org/officeDocument/2006/relationships/hyperlink" Target="http://www.youtube.com/watch?v=fTokuUOeuZU" TargetMode="External"/><Relationship Id="rId4" Type="http://schemas.openxmlformats.org/officeDocument/2006/relationships/image" Target="../media/image82.jp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71.xml"/><Relationship Id="rId3" Type="http://schemas.openxmlformats.org/officeDocument/2006/relationships/image" Target="../media/image70.jpg"/><Relationship Id="rId4" Type="http://schemas.openxmlformats.org/officeDocument/2006/relationships/image" Target="../media/image83.png"/></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2.xml"/><Relationship Id="rId3" Type="http://schemas.openxmlformats.org/officeDocument/2006/relationships/image" Target="../media/image71.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3.xml"/><Relationship Id="rId3" Type="http://schemas.openxmlformats.org/officeDocument/2006/relationships/image" Target="../media/image71.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4.xml"/><Relationship Id="rId3" Type="http://schemas.openxmlformats.org/officeDocument/2006/relationships/image" Target="../media/image71.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5.xml"/><Relationship Id="rId3" Type="http://schemas.openxmlformats.org/officeDocument/2006/relationships/image" Target="../media/image71.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6.xml"/><Relationship Id="rId3" Type="http://schemas.openxmlformats.org/officeDocument/2006/relationships/image" Target="../media/image71.pn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7.xml"/><Relationship Id="rId3" Type="http://schemas.openxmlformats.org/officeDocument/2006/relationships/image" Target="../media/image71.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8.xml"/><Relationship Id="rId3" Type="http://schemas.openxmlformats.org/officeDocument/2006/relationships/image" Target="../media/image71.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79.xml"/><Relationship Id="rId3" Type="http://schemas.openxmlformats.org/officeDocument/2006/relationships/image" Target="../media/image7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80.xml"/><Relationship Id="rId3" Type="http://schemas.openxmlformats.org/officeDocument/2006/relationships/image" Target="../media/image71.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81.xml"/><Relationship Id="rId3" Type="http://schemas.openxmlformats.org/officeDocument/2006/relationships/image" Target="../media/image70.jp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82.xml"/><Relationship Id="rId3" Type="http://schemas.openxmlformats.org/officeDocument/2006/relationships/image" Target="../media/image71.png"/></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83.xml"/><Relationship Id="rId3" Type="http://schemas.openxmlformats.org/officeDocument/2006/relationships/image" Target="../media/image67.pn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4.xml"/><Relationship Id="rId3" Type="http://schemas.openxmlformats.org/officeDocument/2006/relationships/image" Target="../media/image27.jp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5.xml"/><Relationship Id="rId3" Type="http://schemas.openxmlformats.org/officeDocument/2006/relationships/image" Target="../media/image27.jp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xml"/><Relationship Id="rId3" Type="http://schemas.openxmlformats.org/officeDocument/2006/relationships/image" Target="../media/image27.jp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90.xml"/><Relationship Id="rId3" Type="http://schemas.openxmlformats.org/officeDocument/2006/relationships/hyperlink" Target="https://www.tesol.org/the-6-principles/the-6-principles/principle-6" TargetMode="External"/><Relationship Id="rId4" Type="http://schemas.openxmlformats.org/officeDocument/2006/relationships/hyperlink" Target="https://www.youtube.com/watch?v=xm6EHPni5dE" TargetMode="External"/><Relationship Id="rId5" Type="http://schemas.openxmlformats.org/officeDocument/2006/relationships/hyperlink" Target="http://www.youtube.com/watch?v=xm6EHPni5dE" TargetMode="External"/><Relationship Id="rId6" Type="http://schemas.openxmlformats.org/officeDocument/2006/relationships/image" Target="../media/image88.jp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94.xml"/><Relationship Id="rId3" Type="http://schemas.openxmlformats.org/officeDocument/2006/relationships/image" Target="../media/image67.pn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5.xml"/><Relationship Id="rId3" Type="http://schemas.openxmlformats.org/officeDocument/2006/relationships/image" Target="../media/image27.jp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6.xml"/><Relationship Id="rId3" Type="http://schemas.openxmlformats.org/officeDocument/2006/relationships/image" Target="../media/image27.jpg"/></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97.xml"/><Relationship Id="rId3" Type="http://schemas.openxmlformats.org/officeDocument/2006/relationships/image" Target="../media/image80.jp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98.xml"/><Relationship Id="rId3" Type="http://schemas.openxmlformats.org/officeDocument/2006/relationships/image" Target="../media/image85.pn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99.xml"/><Relationship Id="rId3" Type="http://schemas.openxmlformats.org/officeDocument/2006/relationships/image" Target="../media/image85.png"/><Relationship Id="rId4" Type="http://schemas.openxmlformats.org/officeDocument/2006/relationships/image" Target="../media/image7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0.xml"/><Relationship Id="rId3" Type="http://schemas.openxmlformats.org/officeDocument/2006/relationships/image" Target="../media/image17.jp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00.xml"/><Relationship Id="rId3" Type="http://schemas.openxmlformats.org/officeDocument/2006/relationships/image" Target="../media/image80.jpg"/><Relationship Id="rId4" Type="http://schemas.openxmlformats.org/officeDocument/2006/relationships/image" Target="../media/image81.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01.xml"/><Relationship Id="rId3" Type="http://schemas.openxmlformats.org/officeDocument/2006/relationships/image" Target="../media/image80.jp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02.xml"/><Relationship Id="rId3" Type="http://schemas.openxmlformats.org/officeDocument/2006/relationships/image" Target="../media/image85.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03.xml"/><Relationship Id="rId3" Type="http://schemas.openxmlformats.org/officeDocument/2006/relationships/image" Target="../media/image85.png"/><Relationship Id="rId4" Type="http://schemas.openxmlformats.org/officeDocument/2006/relationships/image" Target="../media/image79.png"/></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0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0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0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0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08.xml"/><Relationship Id="rId3" Type="http://schemas.openxmlformats.org/officeDocument/2006/relationships/hyperlink" Target="https://www.youtube.com/watch?v=36DuNIwVZwI&amp;t=292s" TargetMode="Externa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0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1.xml"/><Relationship Id="rId3" Type="http://schemas.openxmlformats.org/officeDocument/2006/relationships/image" Target="../media/image16.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0.xml"/><Relationship Id="rId3" Type="http://schemas.openxmlformats.org/officeDocument/2006/relationships/image" Target="../media/image76.pn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2.xml"/><Relationship Id="rId3" Type="http://schemas.openxmlformats.org/officeDocument/2006/relationships/image" Target="../media/image84.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3.xml"/><Relationship Id="rId3" Type="http://schemas.openxmlformats.org/officeDocument/2006/relationships/image" Target="../media/image87.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5.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216.xml"/><Relationship Id="rId3" Type="http://schemas.openxmlformats.org/officeDocument/2006/relationships/image" Target="../media/image86.jp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1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18.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2.xml"/><Relationship Id="rId3" Type="http://schemas.openxmlformats.org/officeDocument/2006/relationships/image" Target="../media/image16.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2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3.xml"/><Relationship Id="rId3" Type="http://schemas.openxmlformats.org/officeDocument/2006/relationships/image" Target="../media/image102.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4.xml"/><Relationship Id="rId3" Type="http://schemas.openxmlformats.org/officeDocument/2006/relationships/image" Target="../media/image102.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6.xml"/><Relationship Id="rId3" Type="http://schemas.openxmlformats.org/officeDocument/2006/relationships/image" Target="../media/image100.png"/><Relationship Id="rId4" Type="http://schemas.openxmlformats.org/officeDocument/2006/relationships/hyperlink" Target="https://youtu.be/XauhiNLr6L0?t=268" TargetMode="Externa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7.xml"/><Relationship Id="rId3" Type="http://schemas.openxmlformats.org/officeDocument/2006/relationships/image" Target="../media/image89.png"/></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8.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29.xml"/><Relationship Id="rId3" Type="http://schemas.openxmlformats.org/officeDocument/2006/relationships/image" Target="../media/image10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3.xml"/><Relationship Id="rId3" Type="http://schemas.openxmlformats.org/officeDocument/2006/relationships/image" Target="../media/image16.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1.xml"/><Relationship Id="rId3" Type="http://schemas.openxmlformats.org/officeDocument/2006/relationships/image" Target="../media/image95.jpg"/><Relationship Id="rId4" Type="http://schemas.openxmlformats.org/officeDocument/2006/relationships/image" Target="../media/image103.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3.xml"/><Relationship Id="rId3" Type="http://schemas.openxmlformats.org/officeDocument/2006/relationships/image" Target="../media/image98.png"/></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5.xml"/><Relationship Id="rId3" Type="http://schemas.openxmlformats.org/officeDocument/2006/relationships/image" Target="../media/image117.png"/></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7.xml"/><Relationship Id="rId3" Type="http://schemas.openxmlformats.org/officeDocument/2006/relationships/image" Target="../media/image101.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8.xml"/><Relationship Id="rId3" Type="http://schemas.openxmlformats.org/officeDocument/2006/relationships/image" Target="../media/image132.jpg"/></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9.xml"/><Relationship Id="rId3" Type="http://schemas.openxmlformats.org/officeDocument/2006/relationships/image" Target="../media/image96.jpg"/><Relationship Id="rId4" Type="http://schemas.openxmlformats.org/officeDocument/2006/relationships/image" Target="../media/image93.jpg"/><Relationship Id="rId5" Type="http://schemas.openxmlformats.org/officeDocument/2006/relationships/image" Target="../media/image9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4.xml"/><Relationship Id="rId3" Type="http://schemas.openxmlformats.org/officeDocument/2006/relationships/image" Target="../media/image17.jpg"/></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1.xml"/><Relationship Id="rId3" Type="http://schemas.openxmlformats.org/officeDocument/2006/relationships/image" Target="../media/image67.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7.xml"/><Relationship Id="rId3" Type="http://schemas.openxmlformats.org/officeDocument/2006/relationships/image" Target="../media/image99.pn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5.xml"/><Relationship Id="rId3" Type="http://schemas.openxmlformats.org/officeDocument/2006/relationships/image" Target="../media/image16.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1.xml"/><Relationship Id="rId3" Type="http://schemas.openxmlformats.org/officeDocument/2006/relationships/image" Target="../media/image94.png"/><Relationship Id="rId4" Type="http://schemas.openxmlformats.org/officeDocument/2006/relationships/hyperlink" Target="https://www.youtube.com/watch?v=1sNEHr5uczE" TargetMode="Externa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2.xml"/><Relationship Id="rId3" Type="http://schemas.openxmlformats.org/officeDocument/2006/relationships/hyperlink" Target="http://www.youtube.com/watch?v=1sNEHr5uczE" TargetMode="External"/><Relationship Id="rId4" Type="http://schemas.openxmlformats.org/officeDocument/2006/relationships/image" Target="../media/image92.jp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4.xml"/><Relationship Id="rId3" Type="http://schemas.openxmlformats.org/officeDocument/2006/relationships/image" Target="../media/image91.png"/><Relationship Id="rId4" Type="http://schemas.openxmlformats.org/officeDocument/2006/relationships/image" Target="../media/image90.png"/><Relationship Id="rId5" Type="http://schemas.openxmlformats.org/officeDocument/2006/relationships/image" Target="../media/image104.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5.xml"/><Relationship Id="rId3" Type="http://schemas.openxmlformats.org/officeDocument/2006/relationships/hyperlink" Target="https://www.youtube.com/watch?v=F4RfqykJ6r8&amp;list=PLSiU_EtuKTGE4IZ1tSFmGAhVywaIz06qm&amp;index=7&amp;t=2s" TargetMode="External"/><Relationship Id="rId4" Type="http://schemas.openxmlformats.org/officeDocument/2006/relationships/hyperlink" Target="http://www.youtube.com/watch?v=F4RfqykJ6r8" TargetMode="External"/><Relationship Id="rId5" Type="http://schemas.openxmlformats.org/officeDocument/2006/relationships/image" Target="../media/image106.jpg"/></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6.xml"/><Relationship Id="rId3" Type="http://schemas.openxmlformats.org/officeDocument/2006/relationships/image" Target="../media/image105.png"/><Relationship Id="rId4" Type="http://schemas.openxmlformats.org/officeDocument/2006/relationships/image" Target="../media/image109.pn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7.xml"/><Relationship Id="rId3" Type="http://schemas.openxmlformats.org/officeDocument/2006/relationships/image" Target="../media/image108.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8.xml"/><Relationship Id="rId3" Type="http://schemas.openxmlformats.org/officeDocument/2006/relationships/image" Target="../media/image107.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6.xml"/><Relationship Id="rId3" Type="http://schemas.openxmlformats.org/officeDocument/2006/relationships/image" Target="../media/image16.png"/><Relationship Id="rId4" Type="http://schemas.openxmlformats.org/officeDocument/2006/relationships/image" Target="../media/image22.pn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60.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6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63.xml"/><Relationship Id="rId3" Type="http://schemas.openxmlformats.org/officeDocument/2006/relationships/image" Target="../media/image115.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64.xml"/><Relationship Id="rId3" Type="http://schemas.openxmlformats.org/officeDocument/2006/relationships/image" Target="../media/image110.pn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5.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6.xml"/><Relationship Id="rId3" Type="http://schemas.openxmlformats.org/officeDocument/2006/relationships/image" Target="../media/image67.pn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8.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7.xml"/><Relationship Id="rId3" Type="http://schemas.openxmlformats.org/officeDocument/2006/relationships/image" Target="../media/image17.jp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7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4.xml"/><Relationship Id="rId3" Type="http://schemas.openxmlformats.org/officeDocument/2006/relationships/image" Target="../media/image116.png"/><Relationship Id="rId4" Type="http://schemas.openxmlformats.org/officeDocument/2006/relationships/hyperlink" Target="https://www.youtube.com/watch?v=PNTCM7cbrsc&amp;t=199s" TargetMode="Externa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5.xml"/><Relationship Id="rId3" Type="http://schemas.openxmlformats.org/officeDocument/2006/relationships/image" Target="../media/image124.png"/></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6.xml"/><Relationship Id="rId3" Type="http://schemas.openxmlformats.org/officeDocument/2006/relationships/image" Target="../media/image112.pn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7.xml"/><Relationship Id="rId3" Type="http://schemas.openxmlformats.org/officeDocument/2006/relationships/hyperlink" Target="https://www.youtube.com/watch?v=_PzGsel0hQc&amp;t=5s" TargetMode="External"/><Relationship Id="rId4" Type="http://schemas.openxmlformats.org/officeDocument/2006/relationships/hyperlink" Target="https://www.youtube.com/watch?v=Dfl7Ao7Xn-c" TargetMode="Externa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8.xml"/><Relationship Id="rId3" Type="http://schemas.openxmlformats.org/officeDocument/2006/relationships/image" Target="../media/image113.png"/></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7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8.xml"/><Relationship Id="rId3" Type="http://schemas.openxmlformats.org/officeDocument/2006/relationships/image" Target="../media/image17.jp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1.xml"/><Relationship Id="rId3" Type="http://schemas.openxmlformats.org/officeDocument/2006/relationships/image" Target="../media/image67.pn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3.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84.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85.xml"/><Relationship Id="rId3" Type="http://schemas.openxmlformats.org/officeDocument/2006/relationships/image" Target="../media/image114.png"/></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8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7.xml"/><Relationship Id="rId3" Type="http://schemas.openxmlformats.org/officeDocument/2006/relationships/hyperlink" Target="https://bit.ly/3s2h62X" TargetMode="External"/><Relationship Id="rId4" Type="http://schemas.openxmlformats.org/officeDocument/2006/relationships/image" Target="../media/image148.pn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88.xml"/><Relationship Id="rId3" Type="http://schemas.openxmlformats.org/officeDocument/2006/relationships/image" Target="../media/image111.pn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29.xml"/><Relationship Id="rId3" Type="http://schemas.openxmlformats.org/officeDocument/2006/relationships/image" Target="../media/image16.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0.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2.xml"/><Relationship Id="rId3" Type="http://schemas.openxmlformats.org/officeDocument/2006/relationships/image" Target="../media/image119.jpg"/></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93.xml"/><Relationship Id="rId3" Type="http://schemas.openxmlformats.org/officeDocument/2006/relationships/hyperlink" Target="http://www.youtube.com/watch?v=Ld0_3Ph8bRw" TargetMode="External"/><Relationship Id="rId4" Type="http://schemas.openxmlformats.org/officeDocument/2006/relationships/image" Target="../media/image118.jp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5.xml"/><Relationship Id="rId3" Type="http://schemas.openxmlformats.org/officeDocument/2006/relationships/image" Target="../media/image67.png"/></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8.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9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xml"/><Relationship Id="rId3" Type="http://schemas.openxmlformats.org/officeDocument/2006/relationships/slide" Target="/ppt/slides/slide7.xml"/><Relationship Id="rId4" Type="http://schemas.openxmlformats.org/officeDocument/2006/relationships/slide" Target="/ppt/slides/slide113.xml"/><Relationship Id="rId5" Type="http://schemas.openxmlformats.org/officeDocument/2006/relationships/slide" Target="/ppt/slides/slide14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0.xml"/><Relationship Id="rId3" Type="http://schemas.openxmlformats.org/officeDocument/2006/relationships/image" Target="../media/image16.pn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0.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3.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4.xml"/><Relationship Id="rId3" Type="http://schemas.openxmlformats.org/officeDocument/2006/relationships/image" Target="../media/image121.pn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05.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6.xml"/><Relationship Id="rId3" Type="http://schemas.openxmlformats.org/officeDocument/2006/relationships/image" Target="../media/image125.png"/></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7.xml"/><Relationship Id="rId3" Type="http://schemas.openxmlformats.org/officeDocument/2006/relationships/image" Target="../media/image122.png"/></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8.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1.xml"/><Relationship Id="rId3" Type="http://schemas.openxmlformats.org/officeDocument/2006/relationships/image" Target="../media/image16.png"/></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0.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1.xml"/><Relationship Id="rId3" Type="http://schemas.openxmlformats.org/officeDocument/2006/relationships/hyperlink" Target="https://youtu.be/oHoVJhnRKCc" TargetMode="External"/><Relationship Id="rId4" Type="http://schemas.openxmlformats.org/officeDocument/2006/relationships/hyperlink" Target="https://youtu.be/Ld0_3Ph8bRw" TargetMode="External"/><Relationship Id="rId5" Type="http://schemas.openxmlformats.org/officeDocument/2006/relationships/hyperlink" Target="https://youtu.be/bdIK_k83QPg" TargetMode="Externa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2.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3.xml"/><Relationship Id="rId3" Type="http://schemas.openxmlformats.org/officeDocument/2006/relationships/image" Target="../media/image120.png"/></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4.xml"/><Relationship Id="rId3" Type="http://schemas.openxmlformats.org/officeDocument/2006/relationships/image" Target="../media/image129.png"/></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6.xml"/><Relationship Id="rId3" Type="http://schemas.openxmlformats.org/officeDocument/2006/relationships/image" Target="../media/image126.png"/></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7.xml"/><Relationship Id="rId3" Type="http://schemas.openxmlformats.org/officeDocument/2006/relationships/image" Target="../media/image128.png"/></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18.xml"/><Relationship Id="rId3" Type="http://schemas.openxmlformats.org/officeDocument/2006/relationships/image" Target="../media/image131.png"/></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9.xml"/><Relationship Id="rId3" Type="http://schemas.openxmlformats.org/officeDocument/2006/relationships/image" Target="../media/image133.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2.xml"/><Relationship Id="rId3" Type="http://schemas.openxmlformats.org/officeDocument/2006/relationships/image" Target="../media/image16.png"/></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0.xml"/><Relationship Id="rId3" Type="http://schemas.openxmlformats.org/officeDocument/2006/relationships/image" Target="../media/image134.png"/></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1.xml"/><Relationship Id="rId3" Type="http://schemas.openxmlformats.org/officeDocument/2006/relationships/image" Target="../media/image142.png"/><Relationship Id="rId4" Type="http://schemas.openxmlformats.org/officeDocument/2006/relationships/image" Target="../media/image123.png"/></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3.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4.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5.xml"/><Relationship Id="rId3" Type="http://schemas.openxmlformats.org/officeDocument/2006/relationships/hyperlink" Target="https://americanenglish.state.gov/files/ae/resource_files/sept_week_3_interaction_and_sharing_final.pdf" TargetMode="Externa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6.xml"/><Relationship Id="rId3" Type="http://schemas.openxmlformats.org/officeDocument/2006/relationships/image" Target="../media/image127.png"/></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7.xml"/><Relationship Id="rId3" Type="http://schemas.openxmlformats.org/officeDocument/2006/relationships/image" Target="../media/image138.png"/></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8.xml"/><Relationship Id="rId3" Type="http://schemas.openxmlformats.org/officeDocument/2006/relationships/hyperlink" Target="https://wordwall.net/resource/5056615" TargetMode="Externa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29.xml"/><Relationship Id="rId3" Type="http://schemas.openxmlformats.org/officeDocument/2006/relationships/image" Target="../media/image130.png"/><Relationship Id="rId4" Type="http://schemas.openxmlformats.org/officeDocument/2006/relationships/image" Target="../media/image13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3.xml"/><Relationship Id="rId3" Type="http://schemas.openxmlformats.org/officeDocument/2006/relationships/image" Target="../media/image16.png"/></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30.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3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2.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33.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34.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35.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36.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7.xml"/><Relationship Id="rId3" Type="http://schemas.openxmlformats.org/officeDocument/2006/relationships/hyperlink" Target="https://bit.ly/3fHLn23" TargetMode="External"/><Relationship Id="rId4" Type="http://schemas.openxmlformats.org/officeDocument/2006/relationships/image" Target="../media/image136.pn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38.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3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4.xml"/><Relationship Id="rId3" Type="http://schemas.openxmlformats.org/officeDocument/2006/relationships/image" Target="../media/image16.pn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0.xml"/><Relationship Id="rId3" Type="http://schemas.openxmlformats.org/officeDocument/2006/relationships/image" Target="../media/image137.png"/></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1.xml"/><Relationship Id="rId3" Type="http://schemas.openxmlformats.org/officeDocument/2006/relationships/image" Target="../media/image155.png"/></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2.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3.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4.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5.xml"/><Relationship Id="rId3" Type="http://schemas.openxmlformats.org/officeDocument/2006/relationships/image" Target="../media/image141.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6.xml"/><Relationship Id="rId3" Type="http://schemas.openxmlformats.org/officeDocument/2006/relationships/image" Target="../media/image139.png"/></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7.xml"/><Relationship Id="rId3" Type="http://schemas.openxmlformats.org/officeDocument/2006/relationships/image" Target="../media/image139.png"/></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8.xml"/><Relationship Id="rId3" Type="http://schemas.openxmlformats.org/officeDocument/2006/relationships/image" Target="../media/image143.png"/></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5.xml"/><Relationship Id="rId3" Type="http://schemas.openxmlformats.org/officeDocument/2006/relationships/image" Target="../media/image16.png"/></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0.xml"/><Relationship Id="rId3" Type="http://schemas.openxmlformats.org/officeDocument/2006/relationships/image" Target="../media/image143.png"/></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1.xml"/><Relationship Id="rId3" Type="http://schemas.openxmlformats.org/officeDocument/2006/relationships/image" Target="../media/image147.png"/><Relationship Id="rId4" Type="http://schemas.openxmlformats.org/officeDocument/2006/relationships/image" Target="../media/image146.jpg"/></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3.xml"/><Relationship Id="rId3" Type="http://schemas.openxmlformats.org/officeDocument/2006/relationships/image" Target="../media/image140.pn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4.xml"/><Relationship Id="rId3" Type="http://schemas.openxmlformats.org/officeDocument/2006/relationships/image" Target="../media/image145.png"/><Relationship Id="rId4" Type="http://schemas.openxmlformats.org/officeDocument/2006/relationships/image" Target="../media/image144.png"/></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5.xml"/><Relationship Id="rId3" Type="http://schemas.openxmlformats.org/officeDocument/2006/relationships/image" Target="../media/image145.png"/><Relationship Id="rId4" Type="http://schemas.openxmlformats.org/officeDocument/2006/relationships/image" Target="../media/image144.png"/></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6.xml"/><Relationship Id="rId3" Type="http://schemas.openxmlformats.org/officeDocument/2006/relationships/image" Target="../media/image151.png"/></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7.xml"/><Relationship Id="rId3" Type="http://schemas.openxmlformats.org/officeDocument/2006/relationships/image" Target="../media/image151.png"/></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8.xml"/><Relationship Id="rId3" Type="http://schemas.openxmlformats.org/officeDocument/2006/relationships/image" Target="../media/image151.png"/></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6.xml"/><Relationship Id="rId3" Type="http://schemas.openxmlformats.org/officeDocument/2006/relationships/image" Target="../media/image16.png"/></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0.xml"/><Relationship Id="rId3" Type="http://schemas.openxmlformats.org/officeDocument/2006/relationships/image" Target="../media/image149.png"/><Relationship Id="rId4" Type="http://schemas.openxmlformats.org/officeDocument/2006/relationships/image" Target="../media/image153.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1.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2.xml"/><Relationship Id="rId3" Type="http://schemas.openxmlformats.org/officeDocument/2006/relationships/image" Target="../media/image166.png"/></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3.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4.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5.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6.xml"/><Relationship Id="rId3" Type="http://schemas.openxmlformats.org/officeDocument/2006/relationships/image" Target="../media/image67.png"/></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6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7.xml"/><Relationship Id="rId3" Type="http://schemas.openxmlformats.org/officeDocument/2006/relationships/image" Target="../media/image16.pn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70.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71.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7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3.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4.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5.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6.xml"/><Relationship Id="rId3" Type="http://schemas.openxmlformats.org/officeDocument/2006/relationships/image" Target="../media/image67.png"/></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8.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38.xml"/><Relationship Id="rId3" Type="http://schemas.openxmlformats.org/officeDocument/2006/relationships/image" Target="../media/image16.png"/></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80.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81.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8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83.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90.xml"/><Relationship Id="rId2" Type="http://schemas.openxmlformats.org/officeDocument/2006/relationships/notesSlide" Target="../notesSlides/notesSlide384.xml"/><Relationship Id="rId3" Type="http://schemas.openxmlformats.org/officeDocument/2006/relationships/image" Target="../media/image154.png"/><Relationship Id="rId4" Type="http://schemas.openxmlformats.org/officeDocument/2006/relationships/hyperlink" Target="https://bit.ly/2XCciWW" TargetMode="Externa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85.xml"/><Relationship Id="rId3" Type="http://schemas.openxmlformats.org/officeDocument/2006/relationships/image" Target="../media/image150.gif"/><Relationship Id="rId4" Type="http://schemas.openxmlformats.org/officeDocument/2006/relationships/image" Target="../media/image152.gif"/><Relationship Id="rId5" Type="http://schemas.openxmlformats.org/officeDocument/2006/relationships/image" Target="../media/image156.png"/><Relationship Id="rId6" Type="http://schemas.openxmlformats.org/officeDocument/2006/relationships/image" Target="../media/image158.png"/></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386.xml"/><Relationship Id="rId3" Type="http://schemas.openxmlformats.org/officeDocument/2006/relationships/image" Target="../media/image165.gif"/><Relationship Id="rId4" Type="http://schemas.openxmlformats.org/officeDocument/2006/relationships/image" Target="../media/image159.gif"/></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8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388.xml"/><Relationship Id="rId3" Type="http://schemas.openxmlformats.org/officeDocument/2006/relationships/image" Target="../media/image162.png"/></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8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39.xml"/><Relationship Id="rId3" Type="http://schemas.openxmlformats.org/officeDocument/2006/relationships/image" Target="../media/image17.jp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90.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91.xml"/><Relationship Id="rId3" Type="http://schemas.openxmlformats.org/officeDocument/2006/relationships/hyperlink" Target="https://www.wordclouds.com/" TargetMode="External"/><Relationship Id="rId4" Type="http://schemas.openxmlformats.org/officeDocument/2006/relationships/hyperlink" Target="https://www.abcya.com/games/word_clouds" TargetMode="External"/><Relationship Id="rId5" Type="http://schemas.openxmlformats.org/officeDocument/2006/relationships/hyperlink" Target="https://www.mentimeter.com/features/word-cloud" TargetMode="External"/><Relationship Id="rId6" Type="http://schemas.openxmlformats.org/officeDocument/2006/relationships/image" Target="../media/image157.png"/></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39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393.xml"/><Relationship Id="rId3" Type="http://schemas.openxmlformats.org/officeDocument/2006/relationships/image" Target="../media/image161.png"/></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94.xml"/><Relationship Id="rId3" Type="http://schemas.openxmlformats.org/officeDocument/2006/relationships/image" Target="../media/image176.png"/><Relationship Id="rId4" Type="http://schemas.openxmlformats.org/officeDocument/2006/relationships/hyperlink" Target="http://www.padlet.com" TargetMode="Externa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95.xml"/><Relationship Id="rId3" Type="http://schemas.openxmlformats.org/officeDocument/2006/relationships/image" Target="../media/image160.png"/><Relationship Id="rId4" Type="http://schemas.openxmlformats.org/officeDocument/2006/relationships/image" Target="../media/image167.png"/></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396.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39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398.xml"/><Relationship Id="rId3" Type="http://schemas.openxmlformats.org/officeDocument/2006/relationships/hyperlink" Target="https://pixabay.com/photos/earth-globe-planet-world-space-11015/" TargetMode="External"/><Relationship Id="rId4" Type="http://schemas.openxmlformats.org/officeDocument/2006/relationships/image" Target="../media/image163.jpg"/><Relationship Id="rId9" Type="http://schemas.openxmlformats.org/officeDocument/2006/relationships/hyperlink" Target="https://pixabay.com/users/wikiimages-1897/?utm_source=link-attribution&amp;utm_medium=referral&amp;utm_campaign=image&amp;utm_content=11015" TargetMode="External"/><Relationship Id="rId5" Type="http://schemas.openxmlformats.org/officeDocument/2006/relationships/hyperlink" Target="https://upload.wikimedia.org/wikipedia/commons/6/6b/Rotating_globe.gif" TargetMode="External"/><Relationship Id="rId6" Type="http://schemas.openxmlformats.org/officeDocument/2006/relationships/hyperlink" Target="https://www.flickr.com/photos/gdsdigital/4306320940/in/photostream/" TargetMode="External"/><Relationship Id="rId7" Type="http://schemas.openxmlformats.org/officeDocument/2006/relationships/image" Target="../media/image168.jpg"/><Relationship Id="rId8" Type="http://schemas.openxmlformats.org/officeDocument/2006/relationships/image" Target="../media/image189.png"/><Relationship Id="rId11" Type="http://schemas.openxmlformats.org/officeDocument/2006/relationships/hyperlink" Target="https://www.flickr.com/photos/gdsdigital/4306320940/in/photostream/" TargetMode="External"/><Relationship Id="rId10" Type="http://schemas.openxmlformats.org/officeDocument/2006/relationships/hyperlink" Target="https://pixabay.com/?utm_source=link-attribution&amp;utm_medium=referral&amp;utm_campaign=image&amp;utm_content=11015" TargetMode="External"/><Relationship Id="rId13" Type="http://schemas.openxmlformats.org/officeDocument/2006/relationships/hyperlink" Target="https://creativecommons.org/licenses/by/2.0/" TargetMode="External"/><Relationship Id="rId12" Type="http://schemas.openxmlformats.org/officeDocument/2006/relationships/hyperlink" Target="https://www.flickr.com/photos/gdsdigital/" TargetMode="External"/><Relationship Id="rId15" Type="http://schemas.openxmlformats.org/officeDocument/2006/relationships/hyperlink" Target="https://commons.wikimedia.org/wiki/User:AzaToth" TargetMode="External"/><Relationship Id="rId14" Type="http://schemas.openxmlformats.org/officeDocument/2006/relationships/hyperlink" Target="https://commons.wikimedia.org/wiki/File:Rotating_globe.gif" TargetMode="External"/><Relationship Id="rId16" Type="http://schemas.openxmlformats.org/officeDocument/2006/relationships/image" Target="../media/image171.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399.xml"/><Relationship Id="rId3" Type="http://schemas.openxmlformats.org/officeDocument/2006/relationships/hyperlink" Target="https://pixabay.com/photos/earth-globe-planet-world-space-11015/" TargetMode="External"/><Relationship Id="rId4" Type="http://schemas.openxmlformats.org/officeDocument/2006/relationships/image" Target="../media/image163.jpg"/><Relationship Id="rId9" Type="http://schemas.openxmlformats.org/officeDocument/2006/relationships/image" Target="../media/image168.jpg"/><Relationship Id="rId5" Type="http://schemas.openxmlformats.org/officeDocument/2006/relationships/hyperlink" Target="https://upload.wikimedia.org/wikipedia/commons/6/6b/Rotating_globe.gif" TargetMode="External"/><Relationship Id="rId6" Type="http://schemas.openxmlformats.org/officeDocument/2006/relationships/hyperlink" Target="http://www.youtube.com/watch?v=iufG3-wrFHA" TargetMode="External"/><Relationship Id="rId7" Type="http://schemas.openxmlformats.org/officeDocument/2006/relationships/image" Target="../media/image169.jpg"/><Relationship Id="rId8" Type="http://schemas.openxmlformats.org/officeDocument/2006/relationships/hyperlink" Target="https://www.flickr.com/photos/gdsdigital/4306320940/in/photostream/" TargetMode="External"/><Relationship Id="rId11" Type="http://schemas.openxmlformats.org/officeDocument/2006/relationships/hyperlink" Target="https://pixabay.com/users/wikiimages-1897/?utm_source=link-attribution&amp;utm_medium=referral&amp;utm_campaign=image&amp;utm_content=11015" TargetMode="External"/><Relationship Id="rId10" Type="http://schemas.openxmlformats.org/officeDocument/2006/relationships/image" Target="../media/image189.png"/><Relationship Id="rId13" Type="http://schemas.openxmlformats.org/officeDocument/2006/relationships/hyperlink" Target="https://www.flickr.com/photos/gdsdigital/4306320940/in/photostream/" TargetMode="External"/><Relationship Id="rId12" Type="http://schemas.openxmlformats.org/officeDocument/2006/relationships/hyperlink" Target="https://pixabay.com/?utm_source=link-attribution&amp;utm_medium=referral&amp;utm_campaign=image&amp;utm_content=11015" TargetMode="External"/><Relationship Id="rId15" Type="http://schemas.openxmlformats.org/officeDocument/2006/relationships/hyperlink" Target="https://creativecommons.org/licenses/by/2.0/" TargetMode="External"/><Relationship Id="rId14" Type="http://schemas.openxmlformats.org/officeDocument/2006/relationships/hyperlink" Target="https://www.flickr.com/photos/gdsdigital/" TargetMode="External"/><Relationship Id="rId17" Type="http://schemas.openxmlformats.org/officeDocument/2006/relationships/hyperlink" Target="https://commons.wikimedia.org/wiki/User:AzaToth" TargetMode="External"/><Relationship Id="rId16" Type="http://schemas.openxmlformats.org/officeDocument/2006/relationships/hyperlink" Target="https://commons.wikimedia.org/wiki/File:Rotating_globe.gif" TargetMode="External"/><Relationship Id="rId18" Type="http://schemas.openxmlformats.org/officeDocument/2006/relationships/image" Target="../media/image171.png"/></Relationships>
</file>

<file path=ppt/slides/_rels/slide4.xml.rels><?xml version="1.0" encoding="UTF-8" standalone="yes"?><Relationships xmlns="http://schemas.openxmlformats.org/package/2006/relationships"><Relationship Id="rId20" Type="http://schemas.openxmlformats.org/officeDocument/2006/relationships/slide" Target="/ppt/slides/slide457.xml"/><Relationship Id="rId22" Type="http://schemas.openxmlformats.org/officeDocument/2006/relationships/slide" Target="/ppt/slides/slide508.xml"/><Relationship Id="rId21" Type="http://schemas.openxmlformats.org/officeDocument/2006/relationships/slide" Target="/ppt/slides/slide457.xml"/><Relationship Id="rId23" Type="http://schemas.openxmlformats.org/officeDocument/2006/relationships/slide" Target="/ppt/slides/slide508.xml"/><Relationship Id="rId1" Type="http://schemas.openxmlformats.org/officeDocument/2006/relationships/slideLayout" Target="../slideLayouts/slideLayout11.xml"/><Relationship Id="rId2" Type="http://schemas.openxmlformats.org/officeDocument/2006/relationships/notesSlide" Target="../notesSlides/notesSlide4.xml"/><Relationship Id="rId3" Type="http://schemas.openxmlformats.org/officeDocument/2006/relationships/slide" Target="/ppt/slides/slide217.xml"/><Relationship Id="rId4" Type="http://schemas.openxmlformats.org/officeDocument/2006/relationships/slide" Target="/ppt/slides/slide217.xml"/><Relationship Id="rId9" Type="http://schemas.openxmlformats.org/officeDocument/2006/relationships/slide" Target="/ppt/slides/slide282.xml"/><Relationship Id="rId5" Type="http://schemas.openxmlformats.org/officeDocument/2006/relationships/slide" Target="/ppt/slides/slide243.xml"/><Relationship Id="rId6" Type="http://schemas.openxmlformats.org/officeDocument/2006/relationships/slide" Target="/ppt/slides/slide243.xml"/><Relationship Id="rId7" Type="http://schemas.openxmlformats.org/officeDocument/2006/relationships/slide" Target="/ppt/slides/slide268.xml"/><Relationship Id="rId8" Type="http://schemas.openxmlformats.org/officeDocument/2006/relationships/slide" Target="/ppt/slides/slide268.xml"/><Relationship Id="rId11" Type="http://schemas.openxmlformats.org/officeDocument/2006/relationships/slide" Target="/ppt/slides/slide282.xml"/><Relationship Id="rId10" Type="http://schemas.openxmlformats.org/officeDocument/2006/relationships/slide" Target="/ppt/slides/slide282.xml"/><Relationship Id="rId13" Type="http://schemas.openxmlformats.org/officeDocument/2006/relationships/slide" Target="/ppt/slides/slide297.xml"/><Relationship Id="rId12" Type="http://schemas.openxmlformats.org/officeDocument/2006/relationships/slide" Target="/ppt/slides/slide297.xml"/><Relationship Id="rId15" Type="http://schemas.openxmlformats.org/officeDocument/2006/relationships/slide" Target="/ppt/slides/slide331.xml"/><Relationship Id="rId14" Type="http://schemas.openxmlformats.org/officeDocument/2006/relationships/slide" Target="/ppt/slides/slide331.xml"/><Relationship Id="rId17" Type="http://schemas.openxmlformats.org/officeDocument/2006/relationships/slide" Target="/ppt/slides/slide367.xml"/><Relationship Id="rId16" Type="http://schemas.openxmlformats.org/officeDocument/2006/relationships/slide" Target="/ppt/slides/slide367.xml"/><Relationship Id="rId19" Type="http://schemas.openxmlformats.org/officeDocument/2006/relationships/slide" Target="/ppt/slides/slide378.xml"/><Relationship Id="rId18" Type="http://schemas.openxmlformats.org/officeDocument/2006/relationships/slide" Target="/ppt/slides/slide37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0.xml"/><Relationship Id="rId3" Type="http://schemas.openxmlformats.org/officeDocument/2006/relationships/image" Target="../media/image16.png"/><Relationship Id="rId4" Type="http://schemas.openxmlformats.org/officeDocument/2006/relationships/image" Target="../media/image26.png"/></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07.xml"/><Relationship Id="rId2" Type="http://schemas.openxmlformats.org/officeDocument/2006/relationships/notesSlide" Target="../notesSlides/notesSlide400.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401.xml"/><Relationship Id="rId3" Type="http://schemas.openxmlformats.org/officeDocument/2006/relationships/image" Target="../media/image164.png"/><Relationship Id="rId4" Type="http://schemas.openxmlformats.org/officeDocument/2006/relationships/image" Target="../media/image170.png"/><Relationship Id="rId5" Type="http://schemas.openxmlformats.org/officeDocument/2006/relationships/image" Target="../media/image172.png"/><Relationship Id="rId6" Type="http://schemas.openxmlformats.org/officeDocument/2006/relationships/image" Target="../media/image173.png"/></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402.xml"/><Relationship Id="rId3" Type="http://schemas.openxmlformats.org/officeDocument/2006/relationships/image" Target="../media/image173.png"/><Relationship Id="rId4" Type="http://schemas.openxmlformats.org/officeDocument/2006/relationships/image" Target="../media/image174.png"/><Relationship Id="rId5" Type="http://schemas.openxmlformats.org/officeDocument/2006/relationships/image" Target="../media/image177.png"/><Relationship Id="rId6" Type="http://schemas.openxmlformats.org/officeDocument/2006/relationships/image" Target="../media/image175.png"/><Relationship Id="rId7" Type="http://schemas.openxmlformats.org/officeDocument/2006/relationships/image" Target="../media/image182.png"/></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03.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404.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notesSlide" Target="../notesSlides/notesSlide405.xml"/><Relationship Id="rId3" Type="http://schemas.openxmlformats.org/officeDocument/2006/relationships/image" Target="../media/image179.jpg"/></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06.xml"/><Relationship Id="rId3" Type="http://schemas.openxmlformats.org/officeDocument/2006/relationships/image" Target="../media/image180.jpg"/></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07.xml"/><Relationship Id="rId3" Type="http://schemas.openxmlformats.org/officeDocument/2006/relationships/image" Target="../media/image188.jpg"/><Relationship Id="rId4" Type="http://schemas.openxmlformats.org/officeDocument/2006/relationships/image" Target="../media/image183.jpg"/><Relationship Id="rId5" Type="http://schemas.openxmlformats.org/officeDocument/2006/relationships/image" Target="../media/image178.jpg"/></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08.xml"/><Relationship Id="rId3" Type="http://schemas.openxmlformats.org/officeDocument/2006/relationships/image" Target="../media/image181.jpg"/></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09.xml"/><Relationship Id="rId3" Type="http://schemas.openxmlformats.org/officeDocument/2006/relationships/image" Target="../media/image186.jpg"/><Relationship Id="rId4" Type="http://schemas.openxmlformats.org/officeDocument/2006/relationships/image" Target="../media/image187.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1.xml"/><Relationship Id="rId3" Type="http://schemas.openxmlformats.org/officeDocument/2006/relationships/image" Target="../media/image17.jp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0.xml"/><Relationship Id="rId3" Type="http://schemas.openxmlformats.org/officeDocument/2006/relationships/image" Target="../media/image185.jpg"/></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1.xml"/><Relationship Id="rId3" Type="http://schemas.openxmlformats.org/officeDocument/2006/relationships/image" Target="../media/image252.jpg"/></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2.xml"/><Relationship Id="rId3" Type="http://schemas.openxmlformats.org/officeDocument/2006/relationships/image" Target="../media/image194.jpg"/></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3.xml"/><Relationship Id="rId3" Type="http://schemas.openxmlformats.org/officeDocument/2006/relationships/image" Target="../media/image184.jpg"/><Relationship Id="rId4" Type="http://schemas.openxmlformats.org/officeDocument/2006/relationships/image" Target="../media/image202.jpg"/></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4.xml"/><Relationship Id="rId3" Type="http://schemas.openxmlformats.org/officeDocument/2006/relationships/image" Target="../media/image197.jpg"/></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5.xml"/><Relationship Id="rId3" Type="http://schemas.openxmlformats.org/officeDocument/2006/relationships/image" Target="../media/image201.jpg"/><Relationship Id="rId4" Type="http://schemas.openxmlformats.org/officeDocument/2006/relationships/image" Target="../media/image196.jpg"/></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6.xml"/><Relationship Id="rId3" Type="http://schemas.openxmlformats.org/officeDocument/2006/relationships/image" Target="../media/image191.jpg"/></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7.xml"/><Relationship Id="rId3" Type="http://schemas.openxmlformats.org/officeDocument/2006/relationships/image" Target="../media/image200.jpg"/></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418.xml"/><Relationship Id="rId3" Type="http://schemas.openxmlformats.org/officeDocument/2006/relationships/image" Target="../media/image198.jpg"/></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41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2.xml"/><Relationship Id="rId3" Type="http://schemas.openxmlformats.org/officeDocument/2006/relationships/image" Target="../media/image16.png"/><Relationship Id="rId4" Type="http://schemas.openxmlformats.org/officeDocument/2006/relationships/image" Target="../media/image23.png"/><Relationship Id="rId5" Type="http://schemas.openxmlformats.org/officeDocument/2006/relationships/image" Target="../media/image30.png"/><Relationship Id="rId6" Type="http://schemas.openxmlformats.org/officeDocument/2006/relationships/image" Target="../media/image28.png"/><Relationship Id="rId7" Type="http://schemas.openxmlformats.org/officeDocument/2006/relationships/image" Target="../media/image29.png"/><Relationship Id="rId8" Type="http://schemas.openxmlformats.org/officeDocument/2006/relationships/image" Target="../media/image32.png"/></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420.xml"/><Relationship Id="rId3" Type="http://schemas.openxmlformats.org/officeDocument/2006/relationships/image" Target="../media/image165.gif"/><Relationship Id="rId4" Type="http://schemas.openxmlformats.org/officeDocument/2006/relationships/image" Target="../media/image159.gif"/></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1.xml"/><Relationship Id="rId3" Type="http://schemas.openxmlformats.org/officeDocument/2006/relationships/image" Target="../media/image192.png"/><Relationship Id="rId4" Type="http://schemas.openxmlformats.org/officeDocument/2006/relationships/image" Target="../media/image193.png"/><Relationship Id="rId5" Type="http://schemas.openxmlformats.org/officeDocument/2006/relationships/image" Target="../media/image203.png"/></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2.xml"/><Relationship Id="rId3" Type="http://schemas.openxmlformats.org/officeDocument/2006/relationships/image" Target="../media/image195.jpg"/></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3.xml"/><Relationship Id="rId3" Type="http://schemas.openxmlformats.org/officeDocument/2006/relationships/image" Target="../media/image204.png"/></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4.xml"/><Relationship Id="rId3" Type="http://schemas.openxmlformats.org/officeDocument/2006/relationships/image" Target="../media/image190.png"/><Relationship Id="rId4" Type="http://schemas.openxmlformats.org/officeDocument/2006/relationships/image" Target="../media/image199.png"/><Relationship Id="rId5" Type="http://schemas.openxmlformats.org/officeDocument/2006/relationships/hyperlink" Target="https://www.the-qrcode-generator.com/" TargetMode="External"/><Relationship Id="rId6" Type="http://schemas.openxmlformats.org/officeDocument/2006/relationships/hyperlink" Target="https://www.qrcode-monkey.com/" TargetMode="Externa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5.xml"/><Relationship Id="rId3" Type="http://schemas.openxmlformats.org/officeDocument/2006/relationships/image" Target="../media/image217.jpg"/></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6.xml"/><Relationship Id="rId3" Type="http://schemas.openxmlformats.org/officeDocument/2006/relationships/image" Target="../media/image217.jpg"/></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7.xml"/><Relationship Id="rId3" Type="http://schemas.openxmlformats.org/officeDocument/2006/relationships/image" Target="../media/image217.jpg"/></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28.xml"/><Relationship Id="rId3" Type="http://schemas.openxmlformats.org/officeDocument/2006/relationships/image" Target="../media/image217.jpg"/><Relationship Id="rId4" Type="http://schemas.openxmlformats.org/officeDocument/2006/relationships/hyperlink" Target="https://www.flickr.com/photos/dominiquejames/4621961395/" TargetMode="External"/><Relationship Id="rId5" Type="http://schemas.openxmlformats.org/officeDocument/2006/relationships/hyperlink" Target="https://www.flickr.com/photos/dominiquejames/" TargetMode="External"/><Relationship Id="rId6" Type="http://schemas.openxmlformats.org/officeDocument/2006/relationships/hyperlink" Target="https://creativecommons.org/licenses/by/2.0/" TargetMode="Externa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29.xml"/><Relationship Id="rId3" Type="http://schemas.openxmlformats.org/officeDocument/2006/relationships/image" Target="../media/image20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3.xml"/><Relationship Id="rId3" Type="http://schemas.openxmlformats.org/officeDocument/2006/relationships/image" Target="../media/image16.png"/><Relationship Id="rId4" Type="http://schemas.openxmlformats.org/officeDocument/2006/relationships/image" Target="../media/image33.png"/><Relationship Id="rId5" Type="http://schemas.openxmlformats.org/officeDocument/2006/relationships/image" Target="../media/image25.png"/><Relationship Id="rId6" Type="http://schemas.openxmlformats.org/officeDocument/2006/relationships/image" Target="../media/image24.png"/><Relationship Id="rId7" Type="http://schemas.openxmlformats.org/officeDocument/2006/relationships/image" Target="../media/image31.png"/><Relationship Id="rId8" Type="http://schemas.openxmlformats.org/officeDocument/2006/relationships/image" Target="../media/image35.pn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30.xml"/><Relationship Id="rId3" Type="http://schemas.openxmlformats.org/officeDocument/2006/relationships/image" Target="../media/image209.png"/></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31.xml"/><Relationship Id="rId3" Type="http://schemas.openxmlformats.org/officeDocument/2006/relationships/image" Target="../media/image215.png"/></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43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33.xml"/><Relationship Id="rId3" Type="http://schemas.openxmlformats.org/officeDocument/2006/relationships/image" Target="../media/image205.png"/></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08.xml"/><Relationship Id="rId2" Type="http://schemas.openxmlformats.org/officeDocument/2006/relationships/notesSlide" Target="../notesSlides/notesSlide434.xml"/><Relationship Id="rId3" Type="http://schemas.openxmlformats.org/officeDocument/2006/relationships/hyperlink" Target="https://images.google.com/" TargetMode="External"/><Relationship Id="rId4" Type="http://schemas.openxmlformats.org/officeDocument/2006/relationships/hyperlink" Target="https://images.google.com/" TargetMode="External"/><Relationship Id="rId5" Type="http://schemas.openxmlformats.org/officeDocument/2006/relationships/hyperlink" Target="http://www.pixabay.com" TargetMode="External"/><Relationship Id="rId6" Type="http://schemas.openxmlformats.org/officeDocument/2006/relationships/hyperlink" Target="http://www.shutterstock.com" TargetMode="Externa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08.xml"/><Relationship Id="rId2" Type="http://schemas.openxmlformats.org/officeDocument/2006/relationships/notesSlide" Target="../notesSlides/notesSlide435.xml"/><Relationship Id="rId3" Type="http://schemas.openxmlformats.org/officeDocument/2006/relationships/hyperlink" Target="https://images.google.com/" TargetMode="External"/><Relationship Id="rId4" Type="http://schemas.openxmlformats.org/officeDocument/2006/relationships/hyperlink" Target="https://images.google.com/" TargetMode="External"/><Relationship Id="rId5" Type="http://schemas.openxmlformats.org/officeDocument/2006/relationships/image" Target="../media/image212.png"/></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36.xml"/><Relationship Id="rId3" Type="http://schemas.openxmlformats.org/officeDocument/2006/relationships/image" Target="../media/image211.png"/></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37.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38.xml"/><Relationship Id="rId3" Type="http://schemas.openxmlformats.org/officeDocument/2006/relationships/hyperlink" Target="http://www.youtube.com/watch?v=OcwJvciaJ_E" TargetMode="External"/><Relationship Id="rId4" Type="http://schemas.openxmlformats.org/officeDocument/2006/relationships/image" Target="../media/image238.jpg"/></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3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4.xml"/><Relationship Id="rId3" Type="http://schemas.openxmlformats.org/officeDocument/2006/relationships/image" Target="../media/image16.png"/></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0.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1.xml"/><Relationship Id="rId3" Type="http://schemas.openxmlformats.org/officeDocument/2006/relationships/image" Target="../media/image208.png"/></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2.xml"/><Relationship Id="rId3" Type="http://schemas.openxmlformats.org/officeDocument/2006/relationships/image" Target="../media/image213.png"/></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3.xml"/><Relationship Id="rId3" Type="http://schemas.openxmlformats.org/officeDocument/2006/relationships/image" Target="../media/image213.png"/></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4.xml"/><Relationship Id="rId3" Type="http://schemas.openxmlformats.org/officeDocument/2006/relationships/image" Target="../media/image210.png"/></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5.xml"/><Relationship Id="rId3" Type="http://schemas.openxmlformats.org/officeDocument/2006/relationships/image" Target="../media/image210.png"/></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6.xml"/><Relationship Id="rId3" Type="http://schemas.openxmlformats.org/officeDocument/2006/relationships/image" Target="../media/image207.png"/></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7.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8.xml"/><Relationship Id="rId3" Type="http://schemas.openxmlformats.org/officeDocument/2006/relationships/image" Target="../media/image214.png"/></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4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5.xml"/><Relationship Id="rId3" Type="http://schemas.openxmlformats.org/officeDocument/2006/relationships/image" Target="../media/image17.jpg"/></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50.xml"/><Relationship Id="rId3" Type="http://schemas.openxmlformats.org/officeDocument/2006/relationships/image" Target="../media/image221.png"/></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51.xml"/><Relationship Id="rId3" Type="http://schemas.openxmlformats.org/officeDocument/2006/relationships/image" Target="../media/image218.png"/></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3.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4.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5.xml"/><Relationship Id="rId3" Type="http://schemas.openxmlformats.org/officeDocument/2006/relationships/image" Target="../media/image67.png"/></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6.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7.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8.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5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6.xml"/><Relationship Id="rId3" Type="http://schemas.openxmlformats.org/officeDocument/2006/relationships/image" Target="../media/image16.png"/></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60.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61.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90.xml"/><Relationship Id="rId2" Type="http://schemas.openxmlformats.org/officeDocument/2006/relationships/notesSlide" Target="../notesSlides/notesSlide462.xml"/><Relationship Id="rId3" Type="http://schemas.openxmlformats.org/officeDocument/2006/relationships/hyperlink" Target="https://bit.ly/3COwuV7" TargetMode="External"/><Relationship Id="rId4" Type="http://schemas.openxmlformats.org/officeDocument/2006/relationships/image" Target="../media/image216.png"/></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63.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64.xml"/><Relationship Id="rId3" Type="http://schemas.openxmlformats.org/officeDocument/2006/relationships/image" Target="../media/image227.png"/></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65.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466.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67.xml"/><Relationship Id="rId3" Type="http://schemas.openxmlformats.org/officeDocument/2006/relationships/image" Target="../media/image222.png"/></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68.xml"/><Relationship Id="rId3" Type="http://schemas.openxmlformats.org/officeDocument/2006/relationships/image" Target="../media/image220.jpg"/></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69.xml"/><Relationship Id="rId3" Type="http://schemas.openxmlformats.org/officeDocument/2006/relationships/image" Target="../media/image22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7.xml"/><Relationship Id="rId3" Type="http://schemas.openxmlformats.org/officeDocument/2006/relationships/image" Target="../media/image16.png"/></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0.xml"/><Relationship Id="rId3" Type="http://schemas.openxmlformats.org/officeDocument/2006/relationships/hyperlink" Target="http://www.youtube.com/watch?v=1vu_6KrUQLg" TargetMode="External"/><Relationship Id="rId4" Type="http://schemas.openxmlformats.org/officeDocument/2006/relationships/image" Target="../media/image219.jpg"/><Relationship Id="rId5" Type="http://schemas.openxmlformats.org/officeDocument/2006/relationships/hyperlink" Target="https://youtu.be/1vu_6KrUQLg" TargetMode="Externa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1.xml"/><Relationship Id="rId3" Type="http://schemas.openxmlformats.org/officeDocument/2006/relationships/hyperlink" Target="http://www.youtube.com/watch?v=1vu_6KrUQLg" TargetMode="External"/><Relationship Id="rId4" Type="http://schemas.openxmlformats.org/officeDocument/2006/relationships/image" Target="../media/image219.jpg"/><Relationship Id="rId5" Type="http://schemas.openxmlformats.org/officeDocument/2006/relationships/hyperlink" Target="https://youtu.be/1vu_6KrUQLg" TargetMode="Externa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2.xml"/><Relationship Id="rId3" Type="http://schemas.openxmlformats.org/officeDocument/2006/relationships/hyperlink" Target="http://www.youtube.com/watch?v=1vu_6KrUQLg" TargetMode="External"/><Relationship Id="rId4" Type="http://schemas.openxmlformats.org/officeDocument/2006/relationships/image" Target="../media/image219.jpg"/><Relationship Id="rId5" Type="http://schemas.openxmlformats.org/officeDocument/2006/relationships/hyperlink" Target="https://youtu.be/1vu_6KrUQLg" TargetMode="Externa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3.xml"/><Relationship Id="rId3" Type="http://schemas.openxmlformats.org/officeDocument/2006/relationships/image" Target="../media/image223.png"/><Relationship Id="rId4" Type="http://schemas.openxmlformats.org/officeDocument/2006/relationships/image" Target="../media/image224.png"/></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4.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5.xml"/><Relationship Id="rId3" Type="http://schemas.openxmlformats.org/officeDocument/2006/relationships/image" Target="../media/image226.png"/></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6.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477.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8.xml"/><Relationship Id="rId3" Type="http://schemas.openxmlformats.org/officeDocument/2006/relationships/image" Target="../media/image229.png"/><Relationship Id="rId4" Type="http://schemas.openxmlformats.org/officeDocument/2006/relationships/image" Target="../media/image228.png"/><Relationship Id="rId5" Type="http://schemas.openxmlformats.org/officeDocument/2006/relationships/image" Target="../media/image234.jpg"/><Relationship Id="rId6" Type="http://schemas.openxmlformats.org/officeDocument/2006/relationships/image" Target="../media/image231.png"/></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7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8.xml"/><Relationship Id="rId3" Type="http://schemas.openxmlformats.org/officeDocument/2006/relationships/image" Target="../media/image16.png"/></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0.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1.xml"/><Relationship Id="rId3" Type="http://schemas.openxmlformats.org/officeDocument/2006/relationships/image" Target="../media/image233.png"/><Relationship Id="rId4" Type="http://schemas.openxmlformats.org/officeDocument/2006/relationships/image" Target="../media/image235.png"/></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2.xml"/><Relationship Id="rId3" Type="http://schemas.openxmlformats.org/officeDocument/2006/relationships/hyperlink" Target="http://www.youtube.com/watch?v=eFUL4yP0vqo" TargetMode="External"/><Relationship Id="rId4" Type="http://schemas.openxmlformats.org/officeDocument/2006/relationships/image" Target="../media/image236.jpg"/><Relationship Id="rId5" Type="http://schemas.openxmlformats.org/officeDocument/2006/relationships/hyperlink" Target="https://youtu.be/eFUL4yP0vqo" TargetMode="Externa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83.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484.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5.xml"/><Relationship Id="rId3" Type="http://schemas.openxmlformats.org/officeDocument/2006/relationships/image" Target="../media/image239.jpg"/></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86.xml"/><Relationship Id="rId3" Type="http://schemas.openxmlformats.org/officeDocument/2006/relationships/image" Target="../media/image244.png"/></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7.xml"/><Relationship Id="rId3" Type="http://schemas.openxmlformats.org/officeDocument/2006/relationships/image" Target="../media/image230.png"/></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8.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89.xml"/><Relationship Id="rId3" Type="http://schemas.openxmlformats.org/officeDocument/2006/relationships/image" Target="../media/image247.png"/><Relationship Id="rId4" Type="http://schemas.openxmlformats.org/officeDocument/2006/relationships/image" Target="../media/image237.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9.xml"/><Relationship Id="rId3" Type="http://schemas.openxmlformats.org/officeDocument/2006/relationships/image" Target="../media/image17.jpg"/></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90.xml"/><Relationship Id="rId3" Type="http://schemas.openxmlformats.org/officeDocument/2006/relationships/hyperlink" Target="http://www.youtube.com/watch?v=1WQCWF7ENfI" TargetMode="External"/><Relationship Id="rId4" Type="http://schemas.openxmlformats.org/officeDocument/2006/relationships/image" Target="../media/image232.jpg"/><Relationship Id="rId5" Type="http://schemas.openxmlformats.org/officeDocument/2006/relationships/hyperlink" Target="https://www.youtube.com/watch?v=1WQCWF7ENfI" TargetMode="Externa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91.xml"/><Relationship Id="rId3" Type="http://schemas.openxmlformats.org/officeDocument/2006/relationships/hyperlink" Target="https://youtu.be/euhtXUgBEts" TargetMode="External"/><Relationship Id="rId4" Type="http://schemas.openxmlformats.org/officeDocument/2006/relationships/hyperlink" Target="http://www.flipgrid.com" TargetMode="Externa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492.xml"/><Relationship Id="rId3" Type="http://schemas.openxmlformats.org/officeDocument/2006/relationships/hyperlink" Target="https://bit.ly/38CTWHo" TargetMode="External"/><Relationship Id="rId4" Type="http://schemas.openxmlformats.org/officeDocument/2006/relationships/image" Target="../media/image241.png"/></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3.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4.xml"/><Relationship Id="rId3" Type="http://schemas.openxmlformats.org/officeDocument/2006/relationships/image" Target="../media/image243.png"/><Relationship Id="rId4" Type="http://schemas.openxmlformats.org/officeDocument/2006/relationships/image" Target="../media/image246.png"/></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5.xml"/><Relationship Id="rId3" Type="http://schemas.openxmlformats.org/officeDocument/2006/relationships/image" Target="../media/image242.png"/></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6.xml"/><Relationship Id="rId3" Type="http://schemas.openxmlformats.org/officeDocument/2006/relationships/image" Target="../media/image242.png"/></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7.xml"/><Relationship Id="rId3" Type="http://schemas.openxmlformats.org/officeDocument/2006/relationships/image" Target="../media/image240.png"/></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8.xml"/><Relationship Id="rId3" Type="http://schemas.openxmlformats.org/officeDocument/2006/relationships/image" Target="../media/image240.png"/></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49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0.xml"/><Relationship Id="rId3" Type="http://schemas.openxmlformats.org/officeDocument/2006/relationships/image" Target="../media/image16.png"/><Relationship Id="rId4" Type="http://schemas.openxmlformats.org/officeDocument/2006/relationships/image" Target="../media/image26.png"/></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500.xml"/><Relationship Id="rId3" Type="http://schemas.openxmlformats.org/officeDocument/2006/relationships/image" Target="../media/image245.png"/></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501.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502.xml"/><Relationship Id="rId3" Type="http://schemas.openxmlformats.org/officeDocument/2006/relationships/image" Target="../media/image250.jpg"/></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03.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04.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05.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06.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07.xml"/><Relationship Id="rId3" Type="http://schemas.openxmlformats.org/officeDocument/2006/relationships/image" Target="../media/image67.png"/></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08.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0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1.xml"/><Relationship Id="rId3" Type="http://schemas.openxmlformats.org/officeDocument/2006/relationships/image" Target="../media/image17.jpg"/><Relationship Id="rId4" Type="http://schemas.openxmlformats.org/officeDocument/2006/relationships/image" Target="../media/image34.png"/></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10.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11.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12.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13.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14.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15.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6.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7.xml"/><Relationship Id="rId3" Type="http://schemas.openxmlformats.org/officeDocument/2006/relationships/image" Target="../media/image67.png"/></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18.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1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2.xml"/><Relationship Id="rId3" Type="http://schemas.openxmlformats.org/officeDocument/2006/relationships/image" Target="../media/image17.jpg"/><Relationship Id="rId4" Type="http://schemas.openxmlformats.org/officeDocument/2006/relationships/image" Target="../media/image36.png"/></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0.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21.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22.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23.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24.xml"/><Relationship Id="rId3" Type="http://schemas.openxmlformats.org/officeDocument/2006/relationships/hyperlink" Target="http://www.youtube.com/watch?v=z_EPby75_bQ" TargetMode="External"/><Relationship Id="rId4" Type="http://schemas.openxmlformats.org/officeDocument/2006/relationships/image" Target="../media/image248.jpg"/><Relationship Id="rId5" Type="http://schemas.openxmlformats.org/officeDocument/2006/relationships/hyperlink" Target="http://www.youtube.com/watch?v=vEMA7IBEAy4" TargetMode="External"/><Relationship Id="rId6" Type="http://schemas.openxmlformats.org/officeDocument/2006/relationships/image" Target="../media/image249.jpg"/></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25.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6.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7.xml"/><Relationship Id="rId3" Type="http://schemas.openxmlformats.org/officeDocument/2006/relationships/image" Target="../media/image67.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3.xml"/><Relationship Id="rId3" Type="http://schemas.openxmlformats.org/officeDocument/2006/relationships/image" Target="../media/image1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4.xml"/><Relationship Id="rId3" Type="http://schemas.openxmlformats.org/officeDocument/2006/relationships/image" Target="../media/image16.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5.xml"/><Relationship Id="rId3" Type="http://schemas.openxmlformats.org/officeDocument/2006/relationships/image" Target="../media/image16.png"/><Relationship Id="rId4" Type="http://schemas.openxmlformats.org/officeDocument/2006/relationships/image" Target="../media/image47.png"/><Relationship Id="rId5" Type="http://schemas.openxmlformats.org/officeDocument/2006/relationships/image" Target="../media/image39.png"/><Relationship Id="rId6" Type="http://schemas.openxmlformats.org/officeDocument/2006/relationships/image" Target="../media/image44.png"/><Relationship Id="rId7" Type="http://schemas.openxmlformats.org/officeDocument/2006/relationships/image" Target="../media/image38.png"/><Relationship Id="rId8" Type="http://schemas.openxmlformats.org/officeDocument/2006/relationships/image" Target="../media/image42.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6.xml"/><Relationship Id="rId3" Type="http://schemas.openxmlformats.org/officeDocument/2006/relationships/image" Target="../media/image16.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7.xml"/><Relationship Id="rId3" Type="http://schemas.openxmlformats.org/officeDocument/2006/relationships/image" Target="../media/image17.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8.xml"/><Relationship Id="rId3" Type="http://schemas.openxmlformats.org/officeDocument/2006/relationships/image" Target="../media/image16.png"/><Relationship Id="rId4" Type="http://schemas.openxmlformats.org/officeDocument/2006/relationships/image" Target="../media/image45.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59.xml"/><Relationship Id="rId3"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27.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0.xml"/><Relationship Id="rId3" Type="http://schemas.openxmlformats.org/officeDocument/2006/relationships/image" Target="../media/image16.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1.xml"/><Relationship Id="rId3" Type="http://schemas.openxmlformats.org/officeDocument/2006/relationships/image" Target="../media/image16.png"/><Relationship Id="rId4" Type="http://schemas.openxmlformats.org/officeDocument/2006/relationships/image" Target="../media/image46.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2.xml"/><Relationship Id="rId3" Type="http://schemas.openxmlformats.org/officeDocument/2006/relationships/image" Target="../media/image16.png"/><Relationship Id="rId4" Type="http://schemas.openxmlformats.org/officeDocument/2006/relationships/image" Target="../media/image6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3.xml"/><Relationship Id="rId3" Type="http://schemas.openxmlformats.org/officeDocument/2006/relationships/image" Target="../media/image16.png"/><Relationship Id="rId4" Type="http://schemas.openxmlformats.org/officeDocument/2006/relationships/image" Target="../media/image40.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4.xml"/><Relationship Id="rId3" Type="http://schemas.openxmlformats.org/officeDocument/2006/relationships/image" Target="../media/image16.png"/><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5.xml"/><Relationship Id="rId3" Type="http://schemas.openxmlformats.org/officeDocument/2006/relationships/image" Target="../media/image16.png"/><Relationship Id="rId4" Type="http://schemas.openxmlformats.org/officeDocument/2006/relationships/image" Target="../media/image43.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6.xml"/><Relationship Id="rId3" Type="http://schemas.openxmlformats.org/officeDocument/2006/relationships/image" Target="../media/image16.png"/><Relationship Id="rId4" Type="http://schemas.openxmlformats.org/officeDocument/2006/relationships/image" Target="../media/image49.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7.xml"/><Relationship Id="rId3" Type="http://schemas.openxmlformats.org/officeDocument/2006/relationships/image" Target="../media/image16.png"/><Relationship Id="rId4" Type="http://schemas.openxmlformats.org/officeDocument/2006/relationships/image" Target="../media/image49.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8.xml"/><Relationship Id="rId3" Type="http://schemas.openxmlformats.org/officeDocument/2006/relationships/image" Target="../media/image16.png"/><Relationship Id="rId4" Type="http://schemas.openxmlformats.org/officeDocument/2006/relationships/image" Target="../media/image41.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9.xml"/><Relationship Id="rId3" Type="http://schemas.openxmlformats.org/officeDocument/2006/relationships/image" Target="../media/image16.png"/><Relationship Id="rId4" Type="http://schemas.openxmlformats.org/officeDocument/2006/relationships/image" Target="../media/image3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image" Target="../media/image27.jp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0.xml"/><Relationship Id="rId3" Type="http://schemas.openxmlformats.org/officeDocument/2006/relationships/image" Target="../media/image16.png"/><Relationship Id="rId4" Type="http://schemas.openxmlformats.org/officeDocument/2006/relationships/image" Target="../media/image37.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1.xml"/><Relationship Id="rId3" Type="http://schemas.openxmlformats.org/officeDocument/2006/relationships/image" Target="../media/image16.png"/><Relationship Id="rId4" Type="http://schemas.openxmlformats.org/officeDocument/2006/relationships/image" Target="../media/image51.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2.xml"/><Relationship Id="rId3" Type="http://schemas.openxmlformats.org/officeDocument/2006/relationships/image" Target="../media/image16.png"/><Relationship Id="rId4" Type="http://schemas.openxmlformats.org/officeDocument/2006/relationships/image" Target="../media/image54.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3.xml"/><Relationship Id="rId3" Type="http://schemas.openxmlformats.org/officeDocument/2006/relationships/image" Target="../media/image16.png"/><Relationship Id="rId4" Type="http://schemas.openxmlformats.org/officeDocument/2006/relationships/image" Target="../media/image50.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4.xml"/><Relationship Id="rId3" Type="http://schemas.openxmlformats.org/officeDocument/2006/relationships/image" Target="../media/image16.png"/><Relationship Id="rId4" Type="http://schemas.openxmlformats.org/officeDocument/2006/relationships/image" Target="../media/image50.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5.xml"/><Relationship Id="rId3" Type="http://schemas.openxmlformats.org/officeDocument/2006/relationships/image" Target="../media/image16.png"/><Relationship Id="rId4" Type="http://schemas.openxmlformats.org/officeDocument/2006/relationships/image" Target="../media/image53.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6.xml"/><Relationship Id="rId3" Type="http://schemas.openxmlformats.org/officeDocument/2006/relationships/image" Target="../media/image16.png"/><Relationship Id="rId4" Type="http://schemas.openxmlformats.org/officeDocument/2006/relationships/image" Target="../media/image53.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77.xml"/><Relationship Id="rId3" Type="http://schemas.openxmlformats.org/officeDocument/2006/relationships/image" Target="../media/image17.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8.xml"/><Relationship Id="rId3" Type="http://schemas.openxmlformats.org/officeDocument/2006/relationships/image" Target="../media/image16.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9.xml"/><Relationship Id="rId3" Type="http://schemas.openxmlformats.org/officeDocument/2006/relationships/image" Target="../media/image16.png"/><Relationship Id="rId4" Type="http://schemas.openxmlformats.org/officeDocument/2006/relationships/image" Target="../media/image5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80.xml"/><Relationship Id="rId3" Type="http://schemas.openxmlformats.org/officeDocument/2006/relationships/image" Target="../media/image17.jp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1.xml"/><Relationship Id="rId3" Type="http://schemas.openxmlformats.org/officeDocument/2006/relationships/image" Target="../media/image16.png"/><Relationship Id="rId4" Type="http://schemas.openxmlformats.org/officeDocument/2006/relationships/image" Target="../media/image26.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82.xml"/><Relationship Id="rId3" Type="http://schemas.openxmlformats.org/officeDocument/2006/relationships/image" Target="../media/image17.jp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3.xml"/><Relationship Id="rId3" Type="http://schemas.openxmlformats.org/officeDocument/2006/relationships/image" Target="../media/image16.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4.xml"/><Relationship Id="rId3" Type="http://schemas.openxmlformats.org/officeDocument/2006/relationships/image" Target="../media/image16.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5.xml"/><Relationship Id="rId3" Type="http://schemas.openxmlformats.org/officeDocument/2006/relationships/image" Target="../media/image16.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86.xml"/><Relationship Id="rId3" Type="http://schemas.openxmlformats.org/officeDocument/2006/relationships/image" Target="../media/image17.jp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7.xml"/><Relationship Id="rId3" Type="http://schemas.openxmlformats.org/officeDocument/2006/relationships/image" Target="../media/image16.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8.xml"/><Relationship Id="rId3" Type="http://schemas.openxmlformats.org/officeDocument/2006/relationships/image" Target="../media/image16.png"/><Relationship Id="rId4" Type="http://schemas.openxmlformats.org/officeDocument/2006/relationships/image" Target="../media/image52.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89.xml"/><Relationship Id="rId3" Type="http://schemas.openxmlformats.org/officeDocument/2006/relationships/image" Target="../media/image17.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0.xml"/><Relationship Id="rId3" Type="http://schemas.openxmlformats.org/officeDocument/2006/relationships/image" Target="../media/image16.png"/><Relationship Id="rId4" Type="http://schemas.openxmlformats.org/officeDocument/2006/relationships/image" Target="../media/image26.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1.xml"/><Relationship Id="rId3" Type="http://schemas.openxmlformats.org/officeDocument/2006/relationships/image" Target="../media/image27.jp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2.xml"/><Relationship Id="rId3" Type="http://schemas.openxmlformats.org/officeDocument/2006/relationships/image" Target="../media/image27.jp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3.xml"/><Relationship Id="rId3" Type="http://schemas.openxmlformats.org/officeDocument/2006/relationships/hyperlink" Target="http://www.youtube.com/watch?v=oDRozrTD1Q8" TargetMode="External"/><Relationship Id="rId4" Type="http://schemas.openxmlformats.org/officeDocument/2006/relationships/image" Target="../media/image60.jp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94.xml"/><Relationship Id="rId3" Type="http://schemas.openxmlformats.org/officeDocument/2006/relationships/image" Target="../media/image17.jpg"/><Relationship Id="rId4" Type="http://schemas.openxmlformats.org/officeDocument/2006/relationships/image" Target="../media/image36.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5.xml"/><Relationship Id="rId3" Type="http://schemas.openxmlformats.org/officeDocument/2006/relationships/image" Target="../media/image16.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6.xml"/><Relationship Id="rId3" Type="http://schemas.openxmlformats.org/officeDocument/2006/relationships/image" Target="../media/image16.png"/><Relationship Id="rId4" Type="http://schemas.openxmlformats.org/officeDocument/2006/relationships/image" Target="../media/image56.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97.xml"/><Relationship Id="rId3" Type="http://schemas.openxmlformats.org/officeDocument/2006/relationships/image" Target="../media/image17.jp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8.xml"/><Relationship Id="rId3" Type="http://schemas.openxmlformats.org/officeDocument/2006/relationships/image" Target="../media/image16.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9.xml"/><Relationship Id="rId3"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702" name="Shape 702"/>
        <p:cNvGrpSpPr/>
        <p:nvPr/>
      </p:nvGrpSpPr>
      <p:grpSpPr>
        <a:xfrm>
          <a:off x="0" y="0"/>
          <a:ext cx="0" cy="0"/>
          <a:chOff x="0" y="0"/>
          <a:chExt cx="0" cy="0"/>
        </a:xfrm>
      </p:grpSpPr>
      <p:sp>
        <p:nvSpPr>
          <p:cNvPr id="703" name="Google Shape;703;p116"/>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704" name="Google Shape;704;p116"/>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705" name="Google Shape;705;p116"/>
          <p:cNvSpPr txBox="1"/>
          <p:nvPr>
            <p:ph type="title"/>
          </p:nvPr>
        </p:nvSpPr>
        <p:spPr>
          <a:xfrm>
            <a:off x="720000" y="593367"/>
            <a:ext cx="4214100" cy="7635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Teaching English Through English </a:t>
            </a:r>
            <a:endParaRPr/>
          </a:p>
        </p:txBody>
      </p:sp>
      <p:sp>
        <p:nvSpPr>
          <p:cNvPr id="706" name="Google Shape;706;p116"/>
          <p:cNvSpPr txBox="1"/>
          <p:nvPr>
            <p:ph idx="1" type="body"/>
          </p:nvPr>
        </p:nvSpPr>
        <p:spPr>
          <a:xfrm>
            <a:off x="0" y="3423633"/>
            <a:ext cx="4311300" cy="885300"/>
          </a:xfrm>
          <a:prstGeom prst="rect">
            <a:avLst/>
          </a:prstGeom>
        </p:spPr>
        <p:txBody>
          <a:bodyPr anchorCtr="0" anchor="b" bIns="91425" lIns="0" spcFirstLastPara="1" rIns="0" wrap="square" tIns="91425">
            <a:noAutofit/>
          </a:bodyPr>
          <a:lstStyle/>
          <a:p>
            <a:pPr indent="0" lvl="0" marL="0" rtl="0" algn="ctr">
              <a:lnSpc>
                <a:spcPct val="100000"/>
              </a:lnSpc>
              <a:spcBef>
                <a:spcPts val="0"/>
              </a:spcBef>
              <a:spcAft>
                <a:spcPts val="0"/>
              </a:spcAft>
              <a:buNone/>
            </a:pPr>
            <a:r>
              <a:rPr lang="en" sz="2800">
                <a:solidFill>
                  <a:schemeClr val="dk1"/>
                </a:solidFill>
                <a:latin typeface="Alegreya Sans ExtraBold"/>
                <a:ea typeface="Alegreya Sans ExtraBold"/>
                <a:cs typeface="Alegreya Sans ExtraBold"/>
                <a:sym typeface="Alegreya Sans ExtraBold"/>
              </a:rPr>
              <a:t>Introductions</a:t>
            </a:r>
            <a:endParaRPr sz="2800">
              <a:solidFill>
                <a:schemeClr val="dk1"/>
              </a:solidFill>
              <a:latin typeface="Alegreya Sans ExtraBold"/>
              <a:ea typeface="Alegreya Sans ExtraBold"/>
              <a:cs typeface="Alegreya Sans ExtraBold"/>
              <a:sym typeface="Alegreya Sans ExtraBold"/>
            </a:endParaRPr>
          </a:p>
        </p:txBody>
      </p:sp>
      <p:grpSp>
        <p:nvGrpSpPr>
          <p:cNvPr id="707" name="Google Shape;707;p116"/>
          <p:cNvGrpSpPr/>
          <p:nvPr/>
        </p:nvGrpSpPr>
        <p:grpSpPr>
          <a:xfrm>
            <a:off x="3629525" y="648548"/>
            <a:ext cx="5247820" cy="6035718"/>
            <a:chOff x="3629525" y="486423"/>
            <a:chExt cx="5247820" cy="4526902"/>
          </a:xfrm>
        </p:grpSpPr>
        <p:sp>
          <p:nvSpPr>
            <p:cNvPr id="708" name="Google Shape;708;p116"/>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6"/>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6"/>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16"/>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16"/>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16"/>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 name="Google Shape;714;p116"/>
            <p:cNvGrpSpPr/>
            <p:nvPr/>
          </p:nvGrpSpPr>
          <p:grpSpPr>
            <a:xfrm>
              <a:off x="7162629" y="1171683"/>
              <a:ext cx="323459" cy="323459"/>
              <a:chOff x="4417380" y="1687279"/>
              <a:chExt cx="397907" cy="397907"/>
            </a:xfrm>
          </p:grpSpPr>
          <p:sp>
            <p:nvSpPr>
              <p:cNvPr id="715" name="Google Shape;715;p116"/>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16"/>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116"/>
            <p:cNvGrpSpPr/>
            <p:nvPr/>
          </p:nvGrpSpPr>
          <p:grpSpPr>
            <a:xfrm>
              <a:off x="7867445" y="781571"/>
              <a:ext cx="323425" cy="323442"/>
              <a:chOff x="864491" y="1723250"/>
              <a:chExt cx="397866" cy="397887"/>
            </a:xfrm>
          </p:grpSpPr>
          <p:sp>
            <p:nvSpPr>
              <p:cNvPr id="718" name="Google Shape;718;p11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1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16"/>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 name="Google Shape;721;p116"/>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16"/>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 name="Google Shape;723;p116"/>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16"/>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16"/>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16"/>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16"/>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16"/>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16"/>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16"/>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16"/>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16"/>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16"/>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6"/>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6"/>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16"/>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16"/>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16"/>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6"/>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16"/>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16"/>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16"/>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16"/>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16"/>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16"/>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6"/>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16"/>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16"/>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16"/>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16"/>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16"/>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16"/>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16"/>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6"/>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16"/>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16"/>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16"/>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16"/>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16"/>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6"/>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16"/>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16"/>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6"/>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16"/>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16"/>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16"/>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16"/>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16"/>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16"/>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16"/>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16"/>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16"/>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16"/>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6"/>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16"/>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16"/>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16"/>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16"/>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6"/>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16"/>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16"/>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16"/>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16"/>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16"/>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6"/>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16"/>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16"/>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16"/>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16"/>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16"/>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16"/>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16"/>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16"/>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16"/>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16"/>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16"/>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16"/>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16"/>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16"/>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16"/>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16"/>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16"/>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16"/>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16"/>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16"/>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16"/>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16"/>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16"/>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16"/>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16"/>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16"/>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16"/>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16"/>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6"/>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16"/>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16"/>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16"/>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16"/>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16"/>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16"/>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16"/>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16"/>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16"/>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16"/>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16"/>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16"/>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16"/>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16"/>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16"/>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16"/>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16"/>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16"/>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16"/>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16"/>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16"/>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16"/>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16"/>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16"/>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16"/>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16"/>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16"/>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16"/>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16"/>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16"/>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16"/>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16"/>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16"/>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16"/>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16"/>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16"/>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16"/>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16"/>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16"/>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16"/>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16"/>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16"/>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16"/>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16"/>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16"/>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16"/>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16"/>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16"/>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16"/>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16"/>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16"/>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16"/>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16"/>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16"/>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16"/>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16"/>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16"/>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16"/>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16"/>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16"/>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16"/>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16"/>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16"/>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16"/>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16"/>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16"/>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6"/>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16"/>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16"/>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6"/>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16"/>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16"/>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16"/>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16"/>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16"/>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6"/>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6"/>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16"/>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16"/>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6"/>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6"/>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6"/>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6"/>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6"/>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6"/>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6"/>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6"/>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16"/>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16"/>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16"/>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16"/>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16"/>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16"/>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16"/>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16"/>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16"/>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6"/>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16"/>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16"/>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16"/>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16"/>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16"/>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16"/>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16"/>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16"/>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16"/>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16"/>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16"/>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16"/>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16"/>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16"/>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16"/>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16"/>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16"/>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16"/>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16"/>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16"/>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16"/>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1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1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16"/>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16"/>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16"/>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16"/>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16"/>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16"/>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16"/>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16"/>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44" name="Google Shape;944;p116"/>
          <p:cNvPicPr preferRelativeResize="0"/>
          <p:nvPr/>
        </p:nvPicPr>
        <p:blipFill rotWithShape="1">
          <a:blip r:embed="rId3">
            <a:alphaModFix/>
          </a:blip>
          <a:srcRect b="0" l="0" r="0" t="0"/>
          <a:stretch/>
        </p:blipFill>
        <p:spPr>
          <a:xfrm>
            <a:off x="719999" y="176300"/>
            <a:ext cx="4724676" cy="1668016"/>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 name="Shape 1557"/>
        <p:cNvGrpSpPr/>
        <p:nvPr/>
      </p:nvGrpSpPr>
      <p:grpSpPr>
        <a:xfrm>
          <a:off x="0" y="0"/>
          <a:ext cx="0" cy="0"/>
          <a:chOff x="0" y="0"/>
          <a:chExt cx="0" cy="0"/>
        </a:xfrm>
      </p:grpSpPr>
      <p:sp>
        <p:nvSpPr>
          <p:cNvPr id="1558" name="Google Shape;1558;p125"/>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559" name="Google Shape;1559;p125"/>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560" name="Google Shape;1560;p125"/>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561" name="Google Shape;1561;p125"/>
          <p:cNvGrpSpPr/>
          <p:nvPr/>
        </p:nvGrpSpPr>
        <p:grpSpPr>
          <a:xfrm>
            <a:off x="7996862" y="245000"/>
            <a:ext cx="1076215" cy="1255857"/>
            <a:chOff x="6969712" y="997500"/>
            <a:chExt cx="1076215" cy="941916"/>
          </a:xfrm>
        </p:grpSpPr>
        <p:sp>
          <p:nvSpPr>
            <p:cNvPr id="1562" name="Google Shape;1562;p125"/>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25"/>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25"/>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25"/>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25"/>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 name="Google Shape;1567;p125"/>
          <p:cNvSpPr txBox="1"/>
          <p:nvPr/>
        </p:nvSpPr>
        <p:spPr>
          <a:xfrm>
            <a:off x="5276800" y="1785725"/>
            <a:ext cx="3446700" cy="437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400"/>
              <a:t>“Education is the most powerful weapon which you can use to change the world” </a:t>
            </a:r>
            <a:endParaRPr sz="3400"/>
          </a:p>
          <a:p>
            <a:pPr indent="0" lvl="0" marL="0" rtl="0" algn="l">
              <a:spcBef>
                <a:spcPts val="0"/>
              </a:spcBef>
              <a:spcAft>
                <a:spcPts val="0"/>
              </a:spcAft>
              <a:buNone/>
            </a:pPr>
            <a:r>
              <a:rPr lang="en" sz="3400"/>
              <a:t>– Nelson Mandela</a:t>
            </a:r>
            <a:endParaRPr sz="3400"/>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7" name="Shape 3067"/>
        <p:cNvGrpSpPr/>
        <p:nvPr/>
      </p:nvGrpSpPr>
      <p:grpSpPr>
        <a:xfrm>
          <a:off x="0" y="0"/>
          <a:ext cx="0" cy="0"/>
          <a:chOff x="0" y="0"/>
          <a:chExt cx="0" cy="0"/>
        </a:xfrm>
      </p:grpSpPr>
      <p:pic>
        <p:nvPicPr>
          <p:cNvPr id="3068" name="Google Shape;3068;p215"/>
          <p:cNvPicPr preferRelativeResize="0"/>
          <p:nvPr/>
        </p:nvPicPr>
        <p:blipFill rotWithShape="1">
          <a:blip r:embed="rId3">
            <a:alphaModFix/>
          </a:blip>
          <a:srcRect b="0" l="0" r="0" t="0"/>
          <a:stretch/>
        </p:blipFill>
        <p:spPr>
          <a:xfrm>
            <a:off x="0" y="-5908"/>
            <a:ext cx="9143999" cy="6858001"/>
          </a:xfrm>
          <a:prstGeom prst="rect">
            <a:avLst/>
          </a:prstGeom>
          <a:noFill/>
          <a:ln>
            <a:noFill/>
          </a:ln>
        </p:spPr>
      </p:pic>
      <p:sp>
        <p:nvSpPr>
          <p:cNvPr id="3069" name="Google Shape;3069;p215"/>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chemeClr val="accent2"/>
                </a:solidFill>
                <a:latin typeface="Calibri"/>
                <a:ea typeface="Calibri"/>
                <a:cs typeface="Calibri"/>
                <a:sym typeface="Calibri"/>
              </a:rPr>
              <a:t>Principle 2</a:t>
            </a:r>
            <a:r>
              <a:rPr b="0" i="0" lang="en" sz="3600" u="none" cap="none" strike="noStrike">
                <a:solidFill>
                  <a:schemeClr val="accent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Create Conditions for Language Learning</a:t>
            </a:r>
            <a:endParaRPr b="1" i="0" sz="3600" u="none" cap="none" strike="noStrike">
              <a:solidFill>
                <a:srgbClr val="075292"/>
              </a:solidFill>
              <a:latin typeface="Calibri"/>
              <a:ea typeface="Calibri"/>
              <a:cs typeface="Calibri"/>
              <a:sym typeface="Calibri"/>
            </a:endParaRPr>
          </a:p>
        </p:txBody>
      </p:sp>
      <p:sp>
        <p:nvSpPr>
          <p:cNvPr id="3070" name="Google Shape;3070;p215"/>
          <p:cNvSpPr txBox="1"/>
          <p:nvPr/>
        </p:nvSpPr>
        <p:spPr>
          <a:xfrm>
            <a:off x="456150" y="2644050"/>
            <a:ext cx="8231700" cy="1569900"/>
          </a:xfrm>
          <a:prstGeom prst="rect">
            <a:avLst/>
          </a:prstGeom>
          <a:solidFill>
            <a:srgbClr val="F1FBEA"/>
          </a:solidFill>
          <a:ln cap="flat" cmpd="sng" w="38100">
            <a:solidFill>
              <a:schemeClr val="accent1"/>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1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create a positive and organized classroom where students feel happy and comfortable.</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5" name="Shape 3075"/>
        <p:cNvGrpSpPr/>
        <p:nvPr/>
      </p:nvGrpSpPr>
      <p:grpSpPr>
        <a:xfrm>
          <a:off x="0" y="0"/>
          <a:ext cx="0" cy="0"/>
          <a:chOff x="0" y="0"/>
          <a:chExt cx="0" cy="0"/>
        </a:xfrm>
      </p:grpSpPr>
      <p:pic>
        <p:nvPicPr>
          <p:cNvPr id="3076" name="Google Shape;3076;p216"/>
          <p:cNvPicPr preferRelativeResize="0"/>
          <p:nvPr/>
        </p:nvPicPr>
        <p:blipFill rotWithShape="1">
          <a:blip r:embed="rId3">
            <a:alphaModFix/>
          </a:blip>
          <a:srcRect b="0" l="0" r="0" t="0"/>
          <a:stretch/>
        </p:blipFill>
        <p:spPr>
          <a:xfrm>
            <a:off x="0" y="-5908"/>
            <a:ext cx="9143999" cy="6858001"/>
          </a:xfrm>
          <a:prstGeom prst="rect">
            <a:avLst/>
          </a:prstGeom>
          <a:noFill/>
          <a:ln>
            <a:noFill/>
          </a:ln>
        </p:spPr>
      </p:pic>
      <p:sp>
        <p:nvSpPr>
          <p:cNvPr id="3077" name="Google Shape;3077;p216"/>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078" name="Google Shape;3078;p216"/>
          <p:cNvSpPr txBox="1"/>
          <p:nvPr/>
        </p:nvSpPr>
        <p:spPr>
          <a:xfrm>
            <a:off x="301625" y="1397100"/>
            <a:ext cx="8528700" cy="1939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Think-Pair-Share</a:t>
            </a:r>
            <a:endParaRPr b="1"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What are some ways you can create a positive and organized classroom where students feel happy and comfortable?</a:t>
            </a:r>
            <a:endParaRPr b="0" i="0" sz="2800" u="none" cap="none" strike="noStrike">
              <a:solidFill>
                <a:schemeClr val="dk1"/>
              </a:solidFill>
              <a:highlight>
                <a:srgbClr val="FFFF00"/>
              </a:highlight>
              <a:latin typeface="Arial"/>
              <a:ea typeface="Arial"/>
              <a:cs typeface="Arial"/>
              <a:sym typeface="Arial"/>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3" name="Shape 3083"/>
        <p:cNvGrpSpPr/>
        <p:nvPr/>
      </p:nvGrpSpPr>
      <p:grpSpPr>
        <a:xfrm>
          <a:off x="0" y="0"/>
          <a:ext cx="0" cy="0"/>
          <a:chOff x="0" y="0"/>
          <a:chExt cx="0" cy="0"/>
        </a:xfrm>
      </p:grpSpPr>
      <p:pic>
        <p:nvPicPr>
          <p:cNvPr id="3084" name="Google Shape;3084;p217"/>
          <p:cNvPicPr preferRelativeResize="0"/>
          <p:nvPr/>
        </p:nvPicPr>
        <p:blipFill rotWithShape="1">
          <a:blip r:embed="rId3">
            <a:alphaModFix/>
          </a:blip>
          <a:srcRect b="0" l="0" r="0" t="0"/>
          <a:stretch/>
        </p:blipFill>
        <p:spPr>
          <a:xfrm>
            <a:off x="0" y="-5908"/>
            <a:ext cx="9143999" cy="6858001"/>
          </a:xfrm>
          <a:prstGeom prst="rect">
            <a:avLst/>
          </a:prstGeom>
          <a:noFill/>
          <a:ln>
            <a:noFill/>
          </a:ln>
        </p:spPr>
      </p:pic>
      <p:sp>
        <p:nvSpPr>
          <p:cNvPr id="3085" name="Google Shape;3085;p217"/>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086" name="Google Shape;3086;p217"/>
          <p:cNvSpPr txBox="1"/>
          <p:nvPr/>
        </p:nvSpPr>
        <p:spPr>
          <a:xfrm>
            <a:off x="301625" y="1393375"/>
            <a:ext cx="8528700" cy="4340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Personal Inventory 1–10</a:t>
            </a:r>
            <a:endParaRPr b="1" i="0" sz="30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greet students individually as they enter class.</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use community-building tasks regularly.</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have a class routine so students know what to expect.</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create opportunities for students to learn each other’s names.</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have a plan for new students in my class.</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find ways to communicate with my students individually.</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know all my students’ names.</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demonstrate respect and cooperation.</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appear to be a motivated teacher.</a:t>
            </a:r>
            <a:endParaRPr b="0" i="0" sz="1900" u="none" cap="none" strike="noStrike">
              <a:solidFill>
                <a:schemeClr val="dk1"/>
              </a:solidFill>
              <a:latin typeface="Calibri"/>
              <a:ea typeface="Calibri"/>
              <a:cs typeface="Calibri"/>
              <a:sym typeface="Calibri"/>
            </a:endParaRPr>
          </a:p>
          <a:p>
            <a:pPr indent="-212090" lvl="0" marL="457200" marR="0" rtl="0" algn="l">
              <a:lnSpc>
                <a:spcPct val="100000"/>
              </a:lnSpc>
              <a:spcBef>
                <a:spcPts val="600"/>
              </a:spcBef>
              <a:spcAft>
                <a:spcPts val="60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_____ I praise students for effort and dedication.</a:t>
            </a:r>
            <a:endParaRPr b="0" i="0" sz="1900" u="none" cap="none" strike="noStrike">
              <a:solidFill>
                <a:srgbClr val="000000"/>
              </a:solidFill>
              <a:latin typeface="Calibri"/>
              <a:ea typeface="Calibri"/>
              <a:cs typeface="Calibri"/>
              <a:sym typeface="Calibri"/>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1" name="Shape 3091"/>
        <p:cNvGrpSpPr/>
        <p:nvPr/>
      </p:nvGrpSpPr>
      <p:grpSpPr>
        <a:xfrm>
          <a:off x="0" y="0"/>
          <a:ext cx="0" cy="0"/>
          <a:chOff x="0" y="0"/>
          <a:chExt cx="0" cy="0"/>
        </a:xfrm>
      </p:grpSpPr>
      <p:pic>
        <p:nvPicPr>
          <p:cNvPr id="3092" name="Google Shape;3092;p21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093" name="Google Shape;3093;p218"/>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094" name="Google Shape;3094;p218"/>
          <p:cNvSpPr txBox="1"/>
          <p:nvPr/>
        </p:nvSpPr>
        <p:spPr>
          <a:xfrm>
            <a:off x="456150" y="2644050"/>
            <a:ext cx="8231700" cy="1569900"/>
          </a:xfrm>
          <a:prstGeom prst="rect">
            <a:avLst/>
          </a:prstGeom>
          <a:solidFill>
            <a:srgbClr val="F1FBEA"/>
          </a:solidFill>
          <a:ln cap="flat" cmpd="sng" w="38100">
            <a:solidFill>
              <a:schemeClr val="accent1"/>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2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2800"/>
              <a:buFont typeface="Arial"/>
              <a:buNone/>
            </a:pPr>
            <a:r>
              <a:rPr b="0" i="0" lang="en" sz="3000" u="none" cap="none" strike="noStrike">
                <a:solidFill>
                  <a:schemeClr val="dk1"/>
                </a:solidFill>
                <a:latin typeface="Calibri"/>
                <a:ea typeface="Calibri"/>
                <a:cs typeface="Calibri"/>
                <a:sym typeface="Calibri"/>
              </a:rPr>
              <a:t>Teachers demonstrate that they have high expectations of all students.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9" name="Shape 3099"/>
        <p:cNvGrpSpPr/>
        <p:nvPr/>
      </p:nvGrpSpPr>
      <p:grpSpPr>
        <a:xfrm>
          <a:off x="0" y="0"/>
          <a:ext cx="0" cy="0"/>
          <a:chOff x="0" y="0"/>
          <a:chExt cx="0" cy="0"/>
        </a:xfrm>
      </p:grpSpPr>
      <p:pic>
        <p:nvPicPr>
          <p:cNvPr id="3100" name="Google Shape;3100;p219"/>
          <p:cNvPicPr preferRelativeResize="0"/>
          <p:nvPr/>
        </p:nvPicPr>
        <p:blipFill rotWithShape="1">
          <a:blip r:embed="rId3">
            <a:alphaModFix/>
          </a:blip>
          <a:srcRect b="0" l="0" r="0" t="0"/>
          <a:stretch/>
        </p:blipFill>
        <p:spPr>
          <a:xfrm>
            <a:off x="0" y="-5908"/>
            <a:ext cx="9143999" cy="6858001"/>
          </a:xfrm>
          <a:prstGeom prst="rect">
            <a:avLst/>
          </a:prstGeom>
          <a:noFill/>
          <a:ln>
            <a:noFill/>
          </a:ln>
        </p:spPr>
      </p:pic>
      <p:sp>
        <p:nvSpPr>
          <p:cNvPr id="3101" name="Google Shape;3101;p219"/>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102" name="Google Shape;3102;p219"/>
          <p:cNvSpPr txBox="1"/>
          <p:nvPr/>
        </p:nvSpPr>
        <p:spPr>
          <a:xfrm>
            <a:off x="301625" y="1397100"/>
            <a:ext cx="8528700" cy="1477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Think-Pair-Share</a:t>
            </a:r>
            <a:endParaRPr b="1"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How do you demonstrate that you have high expectations of all students?</a:t>
            </a:r>
            <a:endParaRPr b="0" i="0" sz="2800" u="none" cap="none" strike="noStrike">
              <a:solidFill>
                <a:schemeClr val="dk1"/>
              </a:solidFill>
              <a:highlight>
                <a:srgbClr val="FFFF00"/>
              </a:highlight>
              <a:latin typeface="Arial"/>
              <a:ea typeface="Arial"/>
              <a:cs typeface="Arial"/>
              <a:sym typeface="Arial"/>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7" name="Shape 3107"/>
        <p:cNvGrpSpPr/>
        <p:nvPr/>
      </p:nvGrpSpPr>
      <p:grpSpPr>
        <a:xfrm>
          <a:off x="0" y="0"/>
          <a:ext cx="0" cy="0"/>
          <a:chOff x="0" y="0"/>
          <a:chExt cx="0" cy="0"/>
        </a:xfrm>
      </p:grpSpPr>
      <p:pic>
        <p:nvPicPr>
          <p:cNvPr id="3108" name="Google Shape;3108;p22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109" name="Google Shape;3109;p220"/>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110" name="Google Shape;3110;p220"/>
          <p:cNvSpPr txBox="1"/>
          <p:nvPr/>
        </p:nvSpPr>
        <p:spPr>
          <a:xfrm>
            <a:off x="301625" y="1393350"/>
            <a:ext cx="8533200" cy="2493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60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Personal Inventory 11–15</a:t>
            </a:r>
            <a:endParaRPr b="0" i="0" sz="21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11. _____ I provide multiple opportunities for my students to have success.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12. _____ I show students that I believe they can learn at a high level.</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13. _____ I teach students new study skills and strategies.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14. _____ I help students set challenging but achievable learning goals.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60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15. _____ I help students overcome obstacles to learning.</a:t>
            </a:r>
            <a:endParaRPr b="0" i="0" sz="1900" u="none" cap="none" strike="noStrike">
              <a:solidFill>
                <a:srgbClr val="000000"/>
              </a:solidFill>
              <a:latin typeface="Calibri"/>
              <a:ea typeface="Calibri"/>
              <a:cs typeface="Calibri"/>
              <a:sym typeface="Calibri"/>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5" name="Shape 3115"/>
        <p:cNvGrpSpPr/>
        <p:nvPr/>
      </p:nvGrpSpPr>
      <p:grpSpPr>
        <a:xfrm>
          <a:off x="0" y="0"/>
          <a:ext cx="0" cy="0"/>
          <a:chOff x="0" y="0"/>
          <a:chExt cx="0" cy="0"/>
        </a:xfrm>
      </p:grpSpPr>
      <p:pic>
        <p:nvPicPr>
          <p:cNvPr id="3116" name="Google Shape;3116;p22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117" name="Google Shape;3117;p221"/>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118" name="Google Shape;3118;p221"/>
          <p:cNvSpPr txBox="1"/>
          <p:nvPr/>
        </p:nvSpPr>
        <p:spPr>
          <a:xfrm>
            <a:off x="498750" y="2874900"/>
            <a:ext cx="8231700" cy="1108200"/>
          </a:xfrm>
          <a:prstGeom prst="rect">
            <a:avLst/>
          </a:prstGeom>
          <a:solidFill>
            <a:srgbClr val="F1FBEA"/>
          </a:solidFill>
          <a:ln cap="flat" cmpd="sng" w="38100">
            <a:solidFill>
              <a:schemeClr val="accent1"/>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3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plan lessons that motivate students.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3" name="Shape 3123"/>
        <p:cNvGrpSpPr/>
        <p:nvPr/>
      </p:nvGrpSpPr>
      <p:grpSpPr>
        <a:xfrm>
          <a:off x="0" y="0"/>
          <a:ext cx="0" cy="0"/>
          <a:chOff x="0" y="0"/>
          <a:chExt cx="0" cy="0"/>
        </a:xfrm>
      </p:grpSpPr>
      <p:pic>
        <p:nvPicPr>
          <p:cNvPr id="3124" name="Google Shape;3124;p222"/>
          <p:cNvPicPr preferRelativeResize="0"/>
          <p:nvPr/>
        </p:nvPicPr>
        <p:blipFill rotWithShape="1">
          <a:blip r:embed="rId3">
            <a:alphaModFix/>
          </a:blip>
          <a:srcRect b="0" l="0" r="0" t="0"/>
          <a:stretch/>
        </p:blipFill>
        <p:spPr>
          <a:xfrm>
            <a:off x="0" y="-5908"/>
            <a:ext cx="9143999" cy="6858001"/>
          </a:xfrm>
          <a:prstGeom prst="rect">
            <a:avLst/>
          </a:prstGeom>
          <a:noFill/>
          <a:ln>
            <a:noFill/>
          </a:ln>
        </p:spPr>
      </p:pic>
      <p:sp>
        <p:nvSpPr>
          <p:cNvPr id="3125" name="Google Shape;3125;p222"/>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126" name="Google Shape;3126;p222"/>
          <p:cNvSpPr txBox="1"/>
          <p:nvPr/>
        </p:nvSpPr>
        <p:spPr>
          <a:xfrm>
            <a:off x="301625" y="1397100"/>
            <a:ext cx="8528700" cy="1015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Think-Pair-Share</a:t>
            </a:r>
            <a:endParaRPr b="1"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How do you plan lessons to motivate students?</a:t>
            </a:r>
            <a:endParaRPr b="0" i="0" sz="2800" u="none" cap="none" strike="noStrike">
              <a:solidFill>
                <a:schemeClr val="dk1"/>
              </a:solidFill>
              <a:highlight>
                <a:srgbClr val="FFFF00"/>
              </a:highlight>
              <a:latin typeface="Arial"/>
              <a:ea typeface="Arial"/>
              <a:cs typeface="Arial"/>
              <a:sym typeface="Arial"/>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1" name="Shape 3131"/>
        <p:cNvGrpSpPr/>
        <p:nvPr/>
      </p:nvGrpSpPr>
      <p:grpSpPr>
        <a:xfrm>
          <a:off x="0" y="0"/>
          <a:ext cx="0" cy="0"/>
          <a:chOff x="0" y="0"/>
          <a:chExt cx="0" cy="0"/>
        </a:xfrm>
      </p:grpSpPr>
      <p:pic>
        <p:nvPicPr>
          <p:cNvPr id="3132" name="Google Shape;3132;p223"/>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133" name="Google Shape;3133;p22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2: Create Conditions for Language Learning</a:t>
            </a:r>
            <a:endParaRPr b="1" i="0" sz="3600" u="none" cap="none" strike="noStrike">
              <a:solidFill>
                <a:srgbClr val="075292"/>
              </a:solidFill>
              <a:latin typeface="Calibri"/>
              <a:ea typeface="Calibri"/>
              <a:cs typeface="Calibri"/>
              <a:sym typeface="Calibri"/>
            </a:endParaRPr>
          </a:p>
        </p:txBody>
      </p:sp>
      <p:sp>
        <p:nvSpPr>
          <p:cNvPr id="3134" name="Google Shape;3134;p223"/>
          <p:cNvSpPr txBox="1"/>
          <p:nvPr/>
        </p:nvSpPr>
        <p:spPr>
          <a:xfrm>
            <a:off x="301625" y="1414725"/>
            <a:ext cx="8529000" cy="2493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Personal Inventory 16–20</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16. _____ I show students how to practice English outside class.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17. _____ I help students make connections from their learning to their own lives.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18. _____ I make language learning enjoyable.</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19. _____ I use a variety of approaches to appeal to different students.</a:t>
            </a:r>
            <a:endParaRPr b="0" i="0" sz="1900" u="none" cap="none" strike="noStrike">
              <a:solidFill>
                <a:schemeClr val="dk1"/>
              </a:solidFill>
              <a:latin typeface="Calibri"/>
              <a:ea typeface="Calibri"/>
              <a:cs typeface="Calibri"/>
              <a:sym typeface="Calibri"/>
            </a:endParaRPr>
          </a:p>
          <a:p>
            <a:pPr indent="0" lvl="0" marL="0" marR="0" rtl="0" algn="l">
              <a:lnSpc>
                <a:spcPct val="100000"/>
              </a:lnSpc>
              <a:spcBef>
                <a:spcPts val="600"/>
              </a:spcBef>
              <a:spcAft>
                <a:spcPts val="600"/>
              </a:spcAft>
              <a:buClr>
                <a:srgbClr val="000000"/>
              </a:buClr>
              <a:buSzPts val="1900"/>
              <a:buFont typeface="Arial"/>
              <a:buNone/>
            </a:pPr>
            <a:r>
              <a:rPr b="0" i="0" lang="en" sz="1900" u="none" cap="none" strike="noStrike">
                <a:solidFill>
                  <a:schemeClr val="dk1"/>
                </a:solidFill>
                <a:latin typeface="Calibri"/>
                <a:ea typeface="Calibri"/>
                <a:cs typeface="Calibri"/>
                <a:sym typeface="Calibri"/>
              </a:rPr>
              <a:t> 20. _____ I create ways for students to be active as soon as they walk in class.</a:t>
            </a:r>
            <a:endParaRPr b="0" i="0" sz="1900" u="none" cap="none" strike="noStrike">
              <a:solidFill>
                <a:srgbClr val="000000"/>
              </a:solidFill>
              <a:latin typeface="Calibri"/>
              <a:ea typeface="Calibri"/>
              <a:cs typeface="Calibri"/>
              <a:sym typeface="Calibri"/>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9" name="Shape 3139"/>
        <p:cNvGrpSpPr/>
        <p:nvPr/>
      </p:nvGrpSpPr>
      <p:grpSpPr>
        <a:xfrm>
          <a:off x="0" y="0"/>
          <a:ext cx="0" cy="0"/>
          <a:chOff x="0" y="0"/>
          <a:chExt cx="0" cy="0"/>
        </a:xfrm>
      </p:grpSpPr>
      <p:sp>
        <p:nvSpPr>
          <p:cNvPr id="3140" name="Google Shape;3140;p224"/>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3141" name="Google Shape;3141;p224"/>
          <p:cNvSpPr txBox="1"/>
          <p:nvPr/>
        </p:nvSpPr>
        <p:spPr>
          <a:xfrm>
            <a:off x="287500" y="2767200"/>
            <a:ext cx="83775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Think-Pair-Share</a:t>
            </a:r>
            <a:endParaRPr b="1" i="1" sz="4000" u="none" cap="none" strike="noStrike">
              <a:solidFill>
                <a:schemeClr val="accent2"/>
              </a:solidFill>
              <a:latin typeface="Calibri"/>
              <a:ea typeface="Calibri"/>
              <a:cs typeface="Calibri"/>
              <a:sym typeface="Calibri"/>
            </a:endParaRPr>
          </a:p>
        </p:txBody>
      </p:sp>
      <p:pic>
        <p:nvPicPr>
          <p:cNvPr id="3142" name="Google Shape;3142;p224"/>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 name="Shape 1571"/>
        <p:cNvGrpSpPr/>
        <p:nvPr/>
      </p:nvGrpSpPr>
      <p:grpSpPr>
        <a:xfrm>
          <a:off x="0" y="0"/>
          <a:ext cx="0" cy="0"/>
          <a:chOff x="0" y="0"/>
          <a:chExt cx="0" cy="0"/>
        </a:xfrm>
      </p:grpSpPr>
      <p:sp>
        <p:nvSpPr>
          <p:cNvPr id="1572" name="Google Shape;1572;p126"/>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573" name="Google Shape;1573;p126"/>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574" name="Google Shape;1574;p126"/>
          <p:cNvGraphicFramePr/>
          <p:nvPr/>
        </p:nvGraphicFramePr>
        <p:xfrm>
          <a:off x="1684550" y="931550"/>
          <a:ext cx="3000000" cy="3000000"/>
        </p:xfrm>
        <a:graphic>
          <a:graphicData uri="http://schemas.openxmlformats.org/drawingml/2006/table">
            <a:tbl>
              <a:tblPr>
                <a:noFill/>
                <a:tableStyleId>{9EC979CD-9317-4431-A273-B2A43F6B1404}</a:tableStyleId>
              </a:tblPr>
              <a:tblGrid>
                <a:gridCol w="2479325"/>
                <a:gridCol w="4650425"/>
              </a:tblGrid>
              <a:tr h="651875">
                <a:tc>
                  <a:txBody>
                    <a:bodyPr/>
                    <a:lstStyle/>
                    <a:p>
                      <a:pPr indent="0" lvl="0" marL="0" rtl="0" algn="ctr">
                        <a:lnSpc>
                          <a:spcPct val="115000"/>
                        </a:lnSpc>
                        <a:spcBef>
                          <a:spcPts val="0"/>
                        </a:spcBef>
                        <a:spcAft>
                          <a:spcPts val="0"/>
                        </a:spcAft>
                        <a:buNone/>
                      </a:pPr>
                      <a:r>
                        <a:rPr b="1" lang="en" sz="1500"/>
                        <a:t>Warm up</a:t>
                      </a:r>
                      <a:endParaRPr b="1"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800"/>
                        <a:t>Snowball: Name+Adjective</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676075">
                <a:tc>
                  <a:txBody>
                    <a:bodyPr/>
                    <a:lstStyle/>
                    <a:p>
                      <a:pPr indent="0" lvl="0" marL="0" rtl="0" algn="ctr">
                        <a:lnSpc>
                          <a:spcPct val="115000"/>
                        </a:lnSpc>
                        <a:spcBef>
                          <a:spcPts val="0"/>
                        </a:spcBef>
                        <a:spcAft>
                          <a:spcPts val="0"/>
                        </a:spcAft>
                        <a:buNone/>
                      </a:pPr>
                      <a:r>
                        <a:rPr b="1" lang="en" sz="1500"/>
                        <a:t>Class Rules</a:t>
                      </a:r>
                      <a:endParaRPr b="1" sz="1500"/>
                    </a:p>
                    <a:p>
                      <a:pPr indent="0" lvl="0" marL="0" rtl="0" algn="ctr">
                        <a:lnSpc>
                          <a:spcPct val="115000"/>
                        </a:lnSpc>
                        <a:spcBef>
                          <a:spcPts val="0"/>
                        </a:spcBef>
                        <a:spcAft>
                          <a:spcPts val="0"/>
                        </a:spcAft>
                        <a:buNone/>
                      </a:pPr>
                      <a:r>
                        <a:rPr lang="en" sz="1500"/>
                        <a:t>7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800"/>
                        <a:t>Class Rules</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719525">
                <a:tc>
                  <a:txBody>
                    <a:bodyPr/>
                    <a:lstStyle/>
                    <a:p>
                      <a:pPr indent="0" lvl="0" marL="0" rtl="0" algn="ctr">
                        <a:lnSpc>
                          <a:spcPct val="115000"/>
                        </a:lnSpc>
                        <a:spcBef>
                          <a:spcPts val="0"/>
                        </a:spcBef>
                        <a:spcAft>
                          <a:spcPts val="0"/>
                        </a:spcAft>
                        <a:buNone/>
                      </a:pPr>
                      <a:r>
                        <a:rPr b="1" lang="en" sz="1500"/>
                        <a:t>Preview.</a:t>
                      </a:r>
                      <a:endParaRPr b="1" sz="1500"/>
                    </a:p>
                    <a:p>
                      <a:pPr indent="0" lvl="0" marL="0" rtl="0" algn="ctr">
                        <a:lnSpc>
                          <a:spcPct val="115000"/>
                        </a:lnSpc>
                        <a:spcBef>
                          <a:spcPts val="0"/>
                        </a:spcBef>
                        <a:spcAft>
                          <a:spcPts val="0"/>
                        </a:spcAft>
                        <a:buNone/>
                      </a:pPr>
                      <a:r>
                        <a:rPr lang="en" sz="1500"/>
                        <a:t>10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171450" rtl="0" algn="ctr">
                        <a:lnSpc>
                          <a:spcPct val="115000"/>
                        </a:lnSpc>
                        <a:spcBef>
                          <a:spcPts val="1200"/>
                        </a:spcBef>
                        <a:spcAft>
                          <a:spcPts val="1200"/>
                        </a:spcAft>
                        <a:buNone/>
                      </a:pPr>
                      <a:r>
                        <a:rPr lang="en" sz="1800"/>
                        <a:t>Introduction to the workshop</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719525">
                <a:tc>
                  <a:txBody>
                    <a:bodyPr/>
                    <a:lstStyle/>
                    <a:p>
                      <a:pPr indent="0" lvl="0" marL="0" rtl="0" algn="ctr">
                        <a:lnSpc>
                          <a:spcPct val="115000"/>
                        </a:lnSpc>
                        <a:spcBef>
                          <a:spcPts val="0"/>
                        </a:spcBef>
                        <a:spcAft>
                          <a:spcPts val="0"/>
                        </a:spcAft>
                        <a:buNone/>
                      </a:pPr>
                      <a:r>
                        <a:rPr b="1" lang="en" sz="1500"/>
                        <a:t>Pair  work</a:t>
                      </a:r>
                      <a:endParaRPr b="1"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1200"/>
                        </a:spcBef>
                        <a:spcAft>
                          <a:spcPts val="1200"/>
                        </a:spcAft>
                        <a:buNone/>
                      </a:pPr>
                      <a:r>
                        <a:rPr lang="en" sz="1800"/>
                        <a:t>Experience – Scavenger Hunt</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719525">
                <a:tc>
                  <a:txBody>
                    <a:bodyPr/>
                    <a:lstStyle/>
                    <a:p>
                      <a:pPr indent="0" lvl="0" marL="0" rtl="0" algn="ctr">
                        <a:lnSpc>
                          <a:spcPct val="115000"/>
                        </a:lnSpc>
                        <a:spcBef>
                          <a:spcPts val="0"/>
                        </a:spcBef>
                        <a:spcAft>
                          <a:spcPts val="0"/>
                        </a:spcAft>
                        <a:buNone/>
                      </a:pPr>
                      <a:r>
                        <a:rPr b="1" lang="en" sz="1500"/>
                        <a:t>Individual/pair work </a:t>
                      </a:r>
                      <a:endParaRPr b="1" sz="1500"/>
                    </a:p>
                    <a:p>
                      <a:pPr indent="0" lvl="0" marL="0" rtl="0" algn="ctr">
                        <a:lnSpc>
                          <a:spcPct val="115000"/>
                        </a:lnSpc>
                        <a:spcBef>
                          <a:spcPts val="0"/>
                        </a:spcBef>
                        <a:spcAft>
                          <a:spcPts val="0"/>
                        </a:spcAft>
                        <a:buNone/>
                      </a:pPr>
                      <a:r>
                        <a:rPr lang="en" sz="1500"/>
                        <a:t>20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1200"/>
                        </a:spcBef>
                        <a:spcAft>
                          <a:spcPts val="1200"/>
                        </a:spcAft>
                        <a:buNone/>
                      </a:pPr>
                      <a:r>
                        <a:rPr lang="en" sz="1800"/>
                        <a:t>Overview. Think-Pair-Share</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1023900">
                <a:tc>
                  <a:txBody>
                    <a:bodyPr/>
                    <a:lstStyle/>
                    <a:p>
                      <a:pPr indent="0" lvl="0" marL="0" rtl="0" algn="ctr">
                        <a:lnSpc>
                          <a:spcPct val="115000"/>
                        </a:lnSpc>
                        <a:spcBef>
                          <a:spcPts val="0"/>
                        </a:spcBef>
                        <a:spcAft>
                          <a:spcPts val="0"/>
                        </a:spcAft>
                        <a:buNone/>
                      </a:pPr>
                      <a:r>
                        <a:rPr b="1" lang="en" sz="1500"/>
                        <a:t>Individual work</a:t>
                      </a:r>
                      <a:endParaRPr b="1" sz="1500"/>
                    </a:p>
                    <a:p>
                      <a:pPr indent="0" lvl="0" marL="0" rtl="0" algn="ctr">
                        <a:lnSpc>
                          <a:spcPct val="115000"/>
                        </a:lnSpc>
                        <a:spcBef>
                          <a:spcPts val="0"/>
                        </a:spcBef>
                        <a:spcAft>
                          <a:spcPts val="0"/>
                        </a:spcAft>
                        <a:buNone/>
                      </a:pPr>
                      <a:r>
                        <a:rPr lang="en" sz="1500"/>
                        <a:t>13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1200"/>
                        </a:spcBef>
                        <a:spcAft>
                          <a:spcPts val="0"/>
                        </a:spcAft>
                        <a:buNone/>
                      </a:pPr>
                      <a:r>
                        <a:rPr lang="en" sz="1800"/>
                        <a:t>Reflection. Activity Tracker</a:t>
                      </a:r>
                      <a:endParaRPr sz="1800"/>
                    </a:p>
                    <a:p>
                      <a:pPr indent="0" lvl="0" marL="0" rtl="0" algn="ctr">
                        <a:spcBef>
                          <a:spcPts val="1200"/>
                        </a:spcBef>
                        <a:spcAft>
                          <a:spcPts val="0"/>
                        </a:spcAft>
                        <a:buNone/>
                      </a:pPr>
                      <a:r>
                        <a:rPr lang="en" sz="1800"/>
                        <a:t>Scavenger Hunt</a:t>
                      </a:r>
                      <a:endParaRPr sz="18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7" name="Shape 3147"/>
        <p:cNvGrpSpPr/>
        <p:nvPr/>
      </p:nvGrpSpPr>
      <p:grpSpPr>
        <a:xfrm>
          <a:off x="0" y="0"/>
          <a:ext cx="0" cy="0"/>
          <a:chOff x="0" y="0"/>
          <a:chExt cx="0" cy="0"/>
        </a:xfrm>
      </p:grpSpPr>
      <p:pic>
        <p:nvPicPr>
          <p:cNvPr id="3148" name="Google Shape;3148;p22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149" name="Google Shape;3149;p225"/>
          <p:cNvSpPr/>
          <p:nvPr/>
        </p:nvSpPr>
        <p:spPr>
          <a:xfrm>
            <a:off x="314200" y="59425"/>
            <a:ext cx="70140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Turn and Talk / Activity Tracker: Think-Pair-Share</a:t>
            </a:r>
            <a:endParaRPr b="1" i="0" sz="3600" u="none" cap="none" strike="noStrike">
              <a:solidFill>
                <a:srgbClr val="ED7D31"/>
              </a:solidFill>
              <a:latin typeface="Calibri"/>
              <a:ea typeface="Calibri"/>
              <a:cs typeface="Calibri"/>
              <a:sym typeface="Calibri"/>
            </a:endParaRPr>
          </a:p>
        </p:txBody>
      </p:sp>
      <p:pic>
        <p:nvPicPr>
          <p:cNvPr id="3150" name="Google Shape;3150;p225"/>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4" name="Shape 3154"/>
        <p:cNvGrpSpPr/>
        <p:nvPr/>
      </p:nvGrpSpPr>
      <p:grpSpPr>
        <a:xfrm>
          <a:off x="0" y="0"/>
          <a:ext cx="0" cy="0"/>
          <a:chOff x="0" y="0"/>
          <a:chExt cx="0" cy="0"/>
        </a:xfrm>
      </p:grpSpPr>
      <p:sp>
        <p:nvSpPr>
          <p:cNvPr id="3155" name="Google Shape;3155;p226"/>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3156" name="Google Shape;3156;p226"/>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3157" name="Google Shape;3157;p226"/>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3158" name="Google Shape;3158;p226"/>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3159" name="Google Shape;3159;p226"/>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3" name="Shape 3163"/>
        <p:cNvGrpSpPr/>
        <p:nvPr/>
      </p:nvGrpSpPr>
      <p:grpSpPr>
        <a:xfrm>
          <a:off x="0" y="0"/>
          <a:ext cx="0" cy="0"/>
          <a:chOff x="0" y="0"/>
          <a:chExt cx="0" cy="0"/>
        </a:xfrm>
      </p:grpSpPr>
      <p:sp>
        <p:nvSpPr>
          <p:cNvPr id="3164" name="Google Shape;3164;p227"/>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3165" name="Google Shape;3165;p227"/>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3166" name="Google Shape;3166;p227"/>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3167" name="Google Shape;3167;p227"/>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3168" name="Google Shape;3168;p227"/>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3172" name="Shape 3172"/>
        <p:cNvGrpSpPr/>
        <p:nvPr/>
      </p:nvGrpSpPr>
      <p:grpSpPr>
        <a:xfrm>
          <a:off x="0" y="0"/>
          <a:ext cx="0" cy="0"/>
          <a:chOff x="0" y="0"/>
          <a:chExt cx="0" cy="0"/>
        </a:xfrm>
      </p:grpSpPr>
      <p:sp>
        <p:nvSpPr>
          <p:cNvPr id="3173" name="Google Shape;3173;p228"/>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3174" name="Google Shape;3174;p228"/>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3175" name="Google Shape;3175;p228"/>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Teaching English Through English </a:t>
            </a:r>
            <a:endParaRPr sz="4000"/>
          </a:p>
        </p:txBody>
      </p:sp>
      <p:grpSp>
        <p:nvGrpSpPr>
          <p:cNvPr id="3176" name="Google Shape;3176;p228"/>
          <p:cNvGrpSpPr/>
          <p:nvPr/>
        </p:nvGrpSpPr>
        <p:grpSpPr>
          <a:xfrm>
            <a:off x="3629525" y="648548"/>
            <a:ext cx="5247820" cy="6035718"/>
            <a:chOff x="3629525" y="486423"/>
            <a:chExt cx="5247820" cy="4526902"/>
          </a:xfrm>
        </p:grpSpPr>
        <p:sp>
          <p:nvSpPr>
            <p:cNvPr id="3177" name="Google Shape;3177;p228"/>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28"/>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28"/>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28"/>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28"/>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28"/>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28"/>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28"/>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185" name="Google Shape;3185;p228"/>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28"/>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28"/>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28"/>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28"/>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28"/>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28"/>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28"/>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28"/>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28"/>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28"/>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28"/>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28"/>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28"/>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28"/>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28"/>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28"/>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28"/>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28"/>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28"/>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28"/>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28"/>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28"/>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28"/>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28"/>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28"/>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28"/>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28"/>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28"/>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28"/>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28"/>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28"/>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28"/>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28"/>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28"/>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28"/>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28"/>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28"/>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28"/>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28"/>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28"/>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28"/>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28"/>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28"/>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28"/>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28"/>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28"/>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28"/>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28"/>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28"/>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28"/>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28"/>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28"/>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28"/>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28"/>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28"/>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28"/>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28"/>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28"/>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28"/>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28"/>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28"/>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28"/>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28"/>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28"/>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28"/>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28"/>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28"/>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28"/>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28"/>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28"/>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28"/>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28"/>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28"/>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28"/>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28"/>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28"/>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28"/>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28"/>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28"/>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28"/>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28"/>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28"/>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28"/>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28"/>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28"/>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28"/>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28"/>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28"/>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28"/>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28"/>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28"/>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28"/>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28"/>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28"/>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28"/>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28"/>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28"/>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28"/>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28"/>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28"/>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28"/>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28"/>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28"/>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28"/>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28"/>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28"/>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28"/>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28"/>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28"/>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28"/>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28"/>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28"/>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28"/>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28"/>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28"/>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28"/>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28"/>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28"/>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28"/>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28"/>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28"/>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28"/>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28"/>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28"/>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28"/>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28"/>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28"/>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28"/>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28"/>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28"/>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28"/>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28"/>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28"/>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28"/>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28"/>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28"/>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28"/>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28"/>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28"/>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28"/>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28"/>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28"/>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28"/>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28"/>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28"/>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28"/>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28"/>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28"/>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28"/>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28"/>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28"/>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28"/>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28"/>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28"/>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28"/>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28"/>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28"/>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28"/>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28"/>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28"/>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28"/>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28"/>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28"/>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28"/>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28"/>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28"/>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28"/>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28"/>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28"/>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28"/>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28"/>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28"/>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28"/>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28"/>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28"/>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28"/>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28"/>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28"/>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28"/>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28"/>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28"/>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28"/>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28"/>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28"/>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28"/>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28"/>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28"/>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28"/>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28"/>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28"/>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28"/>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28"/>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28"/>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28"/>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28"/>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28"/>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28"/>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28"/>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28"/>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28"/>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28"/>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28"/>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28"/>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28"/>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28"/>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28"/>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28"/>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28"/>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28"/>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28"/>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28"/>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28"/>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28"/>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28"/>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28"/>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28"/>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28"/>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28"/>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28"/>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28"/>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6" name="Google Shape;3406;p228"/>
          <p:cNvSpPr txBox="1"/>
          <p:nvPr/>
        </p:nvSpPr>
        <p:spPr>
          <a:xfrm>
            <a:off x="290225" y="3669800"/>
            <a:ext cx="3339300" cy="283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3</a:t>
            </a:r>
            <a:endParaRPr sz="3000">
              <a:solidFill>
                <a:schemeClr val="dk1"/>
              </a:solidFill>
              <a:latin typeface="Alegreya Sans ExtraBold"/>
              <a:ea typeface="Alegreya Sans ExtraBold"/>
              <a:cs typeface="Alegreya Sans ExtraBold"/>
              <a:sym typeface="Alegreya Sans ExtraBold"/>
            </a:endParaRPr>
          </a:p>
          <a:p>
            <a:pPr indent="0" lvl="0" marL="0" rtl="0" algn="ctr">
              <a:spcBef>
                <a:spcPts val="0"/>
              </a:spcBef>
              <a:spcAft>
                <a:spcPts val="0"/>
              </a:spcAft>
              <a:buNone/>
            </a:pPr>
            <a:r>
              <a:rPr b="1" lang="en" sz="2800">
                <a:solidFill>
                  <a:schemeClr val="dk1"/>
                </a:solidFill>
                <a:latin typeface="Alegreya Sans"/>
                <a:ea typeface="Alegreya Sans"/>
                <a:cs typeface="Alegreya Sans"/>
                <a:sym typeface="Alegreya Sans"/>
              </a:rPr>
              <a:t>Design High-Quality Lessons for</a:t>
            </a:r>
            <a:endParaRPr b="1" sz="2800">
              <a:solidFill>
                <a:schemeClr val="dk1"/>
              </a:solidFill>
              <a:latin typeface="Alegreya Sans"/>
              <a:ea typeface="Alegreya Sans"/>
              <a:cs typeface="Alegreya Sans"/>
              <a:sym typeface="Alegreya Sans"/>
            </a:endParaRPr>
          </a:p>
          <a:p>
            <a:pPr indent="0" lvl="0" marL="0" rtl="0" algn="ctr">
              <a:spcBef>
                <a:spcPts val="0"/>
              </a:spcBef>
              <a:spcAft>
                <a:spcPts val="0"/>
              </a:spcAft>
              <a:buClr>
                <a:srgbClr val="000000"/>
              </a:buClr>
              <a:buSzPts val="4000"/>
              <a:buFont typeface="Arial"/>
              <a:buNone/>
            </a:pPr>
            <a:r>
              <a:rPr b="1" lang="en" sz="2800">
                <a:solidFill>
                  <a:schemeClr val="dk1"/>
                </a:solidFill>
                <a:latin typeface="Alegreya Sans"/>
                <a:ea typeface="Alegreya Sans"/>
                <a:cs typeface="Alegreya Sans"/>
                <a:sym typeface="Alegreya Sans"/>
              </a:rPr>
              <a:t>Language Development</a:t>
            </a:r>
            <a:endParaRPr b="1" sz="200">
              <a:solidFill>
                <a:schemeClr val="dk1"/>
              </a:solidFill>
              <a:latin typeface="Alegreya Sans"/>
              <a:ea typeface="Alegreya Sans"/>
              <a:cs typeface="Alegreya Sans"/>
              <a:sym typeface="Alegreya Sans"/>
            </a:endParaRPr>
          </a:p>
          <a:p>
            <a:pPr indent="0" lvl="0" marL="0" rtl="0" algn="l">
              <a:spcBef>
                <a:spcPts val="0"/>
              </a:spcBef>
              <a:spcAft>
                <a:spcPts val="0"/>
              </a:spcAft>
              <a:buNone/>
            </a:pPr>
            <a:r>
              <a:t/>
            </a:r>
            <a:endParaRPr sz="3000">
              <a:solidFill>
                <a:schemeClr val="dk1"/>
              </a:solidFill>
              <a:latin typeface="Alegreya Sans ExtraBold"/>
              <a:ea typeface="Alegreya Sans ExtraBold"/>
              <a:cs typeface="Alegreya Sans ExtraBold"/>
              <a:sym typeface="Alegreya Sans ExtraBold"/>
            </a:endParaRPr>
          </a:p>
        </p:txBody>
      </p:sp>
      <p:pic>
        <p:nvPicPr>
          <p:cNvPr id="3407" name="Google Shape;3407;p228"/>
          <p:cNvPicPr preferRelativeResize="0"/>
          <p:nvPr/>
        </p:nvPicPr>
        <p:blipFill rotWithShape="1">
          <a:blip r:embed="rId3">
            <a:alphaModFix/>
          </a:blip>
          <a:srcRect b="0" l="0" r="0" t="0"/>
          <a:stretch/>
        </p:blipFill>
        <p:spPr>
          <a:xfrm>
            <a:off x="1038924" y="1028271"/>
            <a:ext cx="4724676" cy="1668016"/>
          </a:xfrm>
          <a:prstGeom prst="rect">
            <a:avLst/>
          </a:prstGeom>
          <a:noFill/>
          <a:ln>
            <a:noFill/>
          </a:ln>
        </p:spPr>
      </p:pic>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1" name="Shape 3411"/>
        <p:cNvGrpSpPr/>
        <p:nvPr/>
      </p:nvGrpSpPr>
      <p:grpSpPr>
        <a:xfrm>
          <a:off x="0" y="0"/>
          <a:ext cx="0" cy="0"/>
          <a:chOff x="0" y="0"/>
          <a:chExt cx="0" cy="0"/>
        </a:xfrm>
      </p:grpSpPr>
      <p:sp>
        <p:nvSpPr>
          <p:cNvPr id="3412" name="Google Shape;3412;p229"/>
          <p:cNvSpPr txBox="1"/>
          <p:nvPr>
            <p:ph type="title"/>
          </p:nvPr>
        </p:nvSpPr>
        <p:spPr>
          <a:xfrm>
            <a:off x="720000" y="593367"/>
            <a:ext cx="4214100" cy="7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Principle 3</a:t>
            </a:r>
            <a:endParaRPr/>
          </a:p>
        </p:txBody>
      </p:sp>
      <p:pic>
        <p:nvPicPr>
          <p:cNvPr id="3413" name="Google Shape;3413;p229" title="UZ6PTOT 6PsVideo 03 Principle3 VID MP4 Final">
            <a:hlinkClick r:id="rId3"/>
          </p:cNvPr>
          <p:cNvPicPr preferRelativeResize="0"/>
          <p:nvPr/>
        </p:nvPicPr>
        <p:blipFill>
          <a:blip r:embed="rId4">
            <a:alphaModFix/>
          </a:blip>
          <a:stretch>
            <a:fillRect/>
          </a:stretch>
        </p:blipFill>
        <p:spPr>
          <a:xfrm>
            <a:off x="983350" y="1734325"/>
            <a:ext cx="6320626" cy="47404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3413"/>
                                        </p:tgtEl>
                                        <p:attrNameLst>
                                          <p:attrName>style.visibility</p:attrName>
                                        </p:attrNameLst>
                                      </p:cBhvr>
                                      <p:to>
                                        <p:strVal val="visible"/>
                                      </p:to>
                                    </p:set>
                                    <p:animEffect filter="fade" transition="in">
                                      <p:cBhvr>
                                        <p:cTn dur="1000"/>
                                        <p:tgtEl>
                                          <p:spTgt spid="34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8" name="Shape 3418"/>
        <p:cNvGrpSpPr/>
        <p:nvPr/>
      </p:nvGrpSpPr>
      <p:grpSpPr>
        <a:xfrm>
          <a:off x="0" y="0"/>
          <a:ext cx="0" cy="0"/>
          <a:chOff x="0" y="0"/>
          <a:chExt cx="0" cy="0"/>
        </a:xfrm>
      </p:grpSpPr>
      <p:pic>
        <p:nvPicPr>
          <p:cNvPr id="3419" name="Google Shape;3419;p23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420" name="Google Shape;3420;p230"/>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3</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21" name="Google Shape;3421;p230"/>
          <p:cNvSpPr txBox="1"/>
          <p:nvPr/>
        </p:nvSpPr>
        <p:spPr>
          <a:xfrm>
            <a:off x="498750" y="2413050"/>
            <a:ext cx="8231700" cy="20319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1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prepare lessons with clear language objectives and share the objectives with their students.</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6" name="Shape 3426"/>
        <p:cNvGrpSpPr/>
        <p:nvPr/>
      </p:nvGrpSpPr>
      <p:grpSpPr>
        <a:xfrm>
          <a:off x="0" y="0"/>
          <a:ext cx="0" cy="0"/>
          <a:chOff x="0" y="0"/>
          <a:chExt cx="0" cy="0"/>
        </a:xfrm>
      </p:grpSpPr>
      <p:pic>
        <p:nvPicPr>
          <p:cNvPr id="3427" name="Google Shape;3427;p23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428" name="Google Shape;3428;p231"/>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29" name="Google Shape;3429;p231"/>
          <p:cNvSpPr txBox="1"/>
          <p:nvPr/>
        </p:nvSpPr>
        <p:spPr>
          <a:xfrm>
            <a:off x="301625" y="1372675"/>
            <a:ext cx="8701200" cy="5141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When creating objectives, teachers need to ask these questions: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do my students </a:t>
            </a:r>
            <a:r>
              <a:rPr b="0" i="1" lang="en" sz="3000" u="none" cap="none" strike="noStrike">
                <a:solidFill>
                  <a:srgbClr val="000000"/>
                </a:solidFill>
                <a:latin typeface="Calibri"/>
                <a:ea typeface="Calibri"/>
                <a:cs typeface="Calibri"/>
                <a:sym typeface="Calibri"/>
              </a:rPr>
              <a:t>specifically</a:t>
            </a:r>
            <a:r>
              <a:rPr b="0" i="0" lang="en" sz="3000" u="none" cap="none" strike="noStrike">
                <a:solidFill>
                  <a:srgbClr val="000000"/>
                </a:solidFill>
                <a:latin typeface="Calibri"/>
                <a:ea typeface="Calibri"/>
                <a:cs typeface="Calibri"/>
                <a:sym typeface="Calibri"/>
              </a:rPr>
              <a:t> need to </a:t>
            </a:r>
            <a:r>
              <a:rPr b="0" i="0" lang="en" sz="3000" u="sng" cap="none" strike="noStrike">
                <a:solidFill>
                  <a:srgbClr val="000000"/>
                </a:solidFill>
                <a:latin typeface="Calibri"/>
                <a:ea typeface="Calibri"/>
                <a:cs typeface="Calibri"/>
                <a:sym typeface="Calibri"/>
              </a:rPr>
              <a:t>understand</a:t>
            </a:r>
            <a:r>
              <a:rPr b="0" i="0" lang="en" sz="3000" u="none" cap="none" strike="noStrike">
                <a:solidFill>
                  <a:srgbClr val="000000"/>
                </a:solidFill>
                <a:latin typeface="Calibri"/>
                <a:ea typeface="Calibri"/>
                <a:cs typeface="Calibri"/>
                <a:sym typeface="Calibri"/>
              </a:rPr>
              <a:t> when they </a:t>
            </a:r>
            <a:r>
              <a:rPr b="0" i="0" lang="en" sz="3000" u="sng" cap="none" strike="noStrike">
                <a:solidFill>
                  <a:srgbClr val="000000"/>
                </a:solidFill>
                <a:latin typeface="Calibri"/>
                <a:ea typeface="Calibri"/>
                <a:cs typeface="Calibri"/>
                <a:sym typeface="Calibri"/>
              </a:rPr>
              <a:t>listen</a:t>
            </a:r>
            <a:r>
              <a:rPr b="0" i="0" lang="en" sz="3000" u="none" cap="none" strike="noStrike">
                <a:solidFill>
                  <a:srgbClr val="000000"/>
                </a:solidFill>
                <a:latin typeface="Calibri"/>
                <a:ea typeface="Calibri"/>
                <a:cs typeface="Calibri"/>
                <a:sym typeface="Calibri"/>
              </a:rPr>
              <a:t>?</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do </a:t>
            </a:r>
            <a:r>
              <a:rPr b="0" i="0" lang="en" sz="3000" u="none" cap="none" strike="noStrike">
                <a:solidFill>
                  <a:schemeClr val="dk1"/>
                </a:solidFill>
                <a:latin typeface="Calibri"/>
                <a:ea typeface="Calibri"/>
                <a:cs typeface="Calibri"/>
                <a:sym typeface="Calibri"/>
              </a:rPr>
              <a:t>my students</a:t>
            </a:r>
            <a:r>
              <a:rPr b="0" i="0" lang="en" sz="3000" u="none" cap="none" strike="noStrike">
                <a:solidFill>
                  <a:srgbClr val="000000"/>
                </a:solidFill>
                <a:latin typeface="Calibri"/>
                <a:ea typeface="Calibri"/>
                <a:cs typeface="Calibri"/>
                <a:sym typeface="Calibri"/>
              </a:rPr>
              <a:t> </a:t>
            </a:r>
            <a:r>
              <a:rPr b="0" i="1" lang="en" sz="3000" u="none" cap="none" strike="noStrike">
                <a:solidFill>
                  <a:schemeClr val="dk1"/>
                </a:solidFill>
                <a:latin typeface="Calibri"/>
                <a:ea typeface="Calibri"/>
                <a:cs typeface="Calibri"/>
                <a:sym typeface="Calibri"/>
              </a:rPr>
              <a:t>specifically</a:t>
            </a:r>
            <a:r>
              <a:rPr b="0" i="0" lang="en" sz="3000" u="none" cap="none" strike="noStrike">
                <a:solidFill>
                  <a:schemeClr val="dk1"/>
                </a:solidFill>
                <a:latin typeface="Calibri"/>
                <a:ea typeface="Calibri"/>
                <a:cs typeface="Calibri"/>
                <a:sym typeface="Calibri"/>
              </a:rPr>
              <a:t> </a:t>
            </a:r>
            <a:r>
              <a:rPr b="0" i="0" lang="en" sz="3000" u="none" cap="none" strike="noStrike">
                <a:solidFill>
                  <a:srgbClr val="000000"/>
                </a:solidFill>
                <a:latin typeface="Calibri"/>
                <a:ea typeface="Calibri"/>
                <a:cs typeface="Calibri"/>
                <a:sym typeface="Calibri"/>
              </a:rPr>
              <a:t>need to </a:t>
            </a:r>
            <a:r>
              <a:rPr b="0" i="0" lang="en" sz="3000" u="sng" cap="none" strike="noStrike">
                <a:solidFill>
                  <a:srgbClr val="000000"/>
                </a:solidFill>
                <a:latin typeface="Calibri"/>
                <a:ea typeface="Calibri"/>
                <a:cs typeface="Calibri"/>
                <a:sym typeface="Calibri"/>
              </a:rPr>
              <a:t>say</a:t>
            </a:r>
            <a:r>
              <a:rPr b="0" i="0" lang="en" sz="3000" u="none" cap="none" strike="noStrike">
                <a:solidFill>
                  <a:srgbClr val="000000"/>
                </a:solidFill>
                <a:latin typeface="Calibri"/>
                <a:ea typeface="Calibri"/>
                <a:cs typeface="Calibri"/>
                <a:sym typeface="Calibri"/>
              </a:rPr>
              <a:t> when they </a:t>
            </a:r>
            <a:r>
              <a:rPr b="0" i="0" lang="en" sz="3000" u="sng" cap="none" strike="noStrike">
                <a:solidFill>
                  <a:srgbClr val="000000"/>
                </a:solidFill>
                <a:latin typeface="Calibri"/>
                <a:ea typeface="Calibri"/>
                <a:cs typeface="Calibri"/>
                <a:sym typeface="Calibri"/>
              </a:rPr>
              <a:t>speak</a:t>
            </a:r>
            <a:r>
              <a:rPr b="0" i="0" lang="en" sz="3000" u="none" cap="none" strike="noStrike">
                <a:solidFill>
                  <a:srgbClr val="000000"/>
                </a:solidFill>
                <a:latin typeface="Calibri"/>
                <a:ea typeface="Calibri"/>
                <a:cs typeface="Calibri"/>
                <a:sym typeface="Calibri"/>
              </a:rPr>
              <a:t>?</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do </a:t>
            </a:r>
            <a:r>
              <a:rPr b="0" i="0" lang="en" sz="3000" u="none" cap="none" strike="noStrike">
                <a:solidFill>
                  <a:schemeClr val="dk1"/>
                </a:solidFill>
                <a:latin typeface="Calibri"/>
                <a:ea typeface="Calibri"/>
                <a:cs typeface="Calibri"/>
                <a:sym typeface="Calibri"/>
              </a:rPr>
              <a:t>my students</a:t>
            </a:r>
            <a:r>
              <a:rPr b="0" i="0" lang="en" sz="3000" u="none" cap="none" strike="noStrike">
                <a:solidFill>
                  <a:srgbClr val="000000"/>
                </a:solidFill>
                <a:latin typeface="Calibri"/>
                <a:ea typeface="Calibri"/>
                <a:cs typeface="Calibri"/>
                <a:sym typeface="Calibri"/>
              </a:rPr>
              <a:t> </a:t>
            </a:r>
            <a:r>
              <a:rPr b="0" i="1" lang="en" sz="3000" u="none" cap="none" strike="noStrike">
                <a:solidFill>
                  <a:schemeClr val="dk1"/>
                </a:solidFill>
                <a:latin typeface="Calibri"/>
                <a:ea typeface="Calibri"/>
                <a:cs typeface="Calibri"/>
                <a:sym typeface="Calibri"/>
              </a:rPr>
              <a:t>specifically</a:t>
            </a:r>
            <a:r>
              <a:rPr b="0" i="0" lang="en" sz="3000" u="none" cap="none" strike="noStrike">
                <a:solidFill>
                  <a:schemeClr val="dk1"/>
                </a:solidFill>
                <a:latin typeface="Calibri"/>
                <a:ea typeface="Calibri"/>
                <a:cs typeface="Calibri"/>
                <a:sym typeface="Calibri"/>
              </a:rPr>
              <a:t> </a:t>
            </a:r>
            <a:r>
              <a:rPr b="0" i="0" lang="en" sz="3000" u="none" cap="none" strike="noStrike">
                <a:solidFill>
                  <a:srgbClr val="000000"/>
                </a:solidFill>
                <a:latin typeface="Calibri"/>
                <a:ea typeface="Calibri"/>
                <a:cs typeface="Calibri"/>
                <a:sym typeface="Calibri"/>
              </a:rPr>
              <a:t>need to </a:t>
            </a:r>
            <a:r>
              <a:rPr b="0" i="0" lang="en" sz="3000" u="sng" cap="none" strike="noStrike">
                <a:solidFill>
                  <a:srgbClr val="000000"/>
                </a:solidFill>
                <a:latin typeface="Calibri"/>
                <a:ea typeface="Calibri"/>
                <a:cs typeface="Calibri"/>
                <a:sym typeface="Calibri"/>
              </a:rPr>
              <a:t>understand</a:t>
            </a:r>
            <a:r>
              <a:rPr b="0" i="0" lang="en" sz="3000" u="none" cap="none" strike="noStrike">
                <a:solidFill>
                  <a:srgbClr val="000000"/>
                </a:solidFill>
                <a:latin typeface="Calibri"/>
                <a:ea typeface="Calibri"/>
                <a:cs typeface="Calibri"/>
                <a:sym typeface="Calibri"/>
              </a:rPr>
              <a:t> when they </a:t>
            </a:r>
            <a:r>
              <a:rPr b="0" i="0" lang="en" sz="3000" u="sng" cap="none" strike="noStrike">
                <a:solidFill>
                  <a:srgbClr val="000000"/>
                </a:solidFill>
                <a:latin typeface="Calibri"/>
                <a:ea typeface="Calibri"/>
                <a:cs typeface="Calibri"/>
                <a:sym typeface="Calibri"/>
              </a:rPr>
              <a:t>read</a:t>
            </a:r>
            <a:r>
              <a:rPr b="0" i="0" lang="en" sz="3000" u="none" cap="none" strike="noStrike">
                <a:solidFill>
                  <a:srgbClr val="000000"/>
                </a:solidFill>
                <a:latin typeface="Calibri"/>
                <a:ea typeface="Calibri"/>
                <a:cs typeface="Calibri"/>
                <a:sym typeface="Calibri"/>
              </a:rPr>
              <a:t>? </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do </a:t>
            </a:r>
            <a:r>
              <a:rPr b="0" i="0" lang="en" sz="3000" u="none" cap="none" strike="noStrike">
                <a:solidFill>
                  <a:schemeClr val="dk1"/>
                </a:solidFill>
                <a:latin typeface="Calibri"/>
                <a:ea typeface="Calibri"/>
                <a:cs typeface="Calibri"/>
                <a:sym typeface="Calibri"/>
              </a:rPr>
              <a:t>my students</a:t>
            </a:r>
            <a:r>
              <a:rPr b="0" i="0" lang="en" sz="3000" u="none" cap="none" strike="noStrike">
                <a:solidFill>
                  <a:srgbClr val="000000"/>
                </a:solidFill>
                <a:latin typeface="Calibri"/>
                <a:ea typeface="Calibri"/>
                <a:cs typeface="Calibri"/>
                <a:sym typeface="Calibri"/>
              </a:rPr>
              <a:t> </a:t>
            </a:r>
            <a:r>
              <a:rPr b="0" i="1" lang="en" sz="3000" u="none" cap="none" strike="noStrike">
                <a:solidFill>
                  <a:schemeClr val="dk1"/>
                </a:solidFill>
                <a:latin typeface="Calibri"/>
                <a:ea typeface="Calibri"/>
                <a:cs typeface="Calibri"/>
                <a:sym typeface="Calibri"/>
              </a:rPr>
              <a:t>specifically</a:t>
            </a:r>
            <a:r>
              <a:rPr b="0" i="0" lang="en" sz="3000" u="none" cap="none" strike="noStrike">
                <a:solidFill>
                  <a:schemeClr val="dk1"/>
                </a:solidFill>
                <a:latin typeface="Calibri"/>
                <a:ea typeface="Calibri"/>
                <a:cs typeface="Calibri"/>
                <a:sym typeface="Calibri"/>
              </a:rPr>
              <a:t> </a:t>
            </a:r>
            <a:r>
              <a:rPr b="0" i="0" lang="en" sz="3000" u="none" cap="none" strike="noStrike">
                <a:solidFill>
                  <a:srgbClr val="000000"/>
                </a:solidFill>
                <a:latin typeface="Calibri"/>
                <a:ea typeface="Calibri"/>
                <a:cs typeface="Calibri"/>
                <a:sym typeface="Calibri"/>
              </a:rPr>
              <a:t>need to </a:t>
            </a:r>
            <a:r>
              <a:rPr b="0" i="0" lang="en" sz="3000" u="sng" cap="none" strike="noStrike">
                <a:solidFill>
                  <a:srgbClr val="000000"/>
                </a:solidFill>
                <a:latin typeface="Calibri"/>
                <a:ea typeface="Calibri"/>
                <a:cs typeface="Calibri"/>
                <a:sym typeface="Calibri"/>
              </a:rPr>
              <a:t>write</a:t>
            </a:r>
            <a:r>
              <a:rPr b="0" i="0" lang="en" sz="3000" u="none" cap="none" strike="noStrike">
                <a:solidFill>
                  <a:srgbClr val="000000"/>
                </a:solidFill>
                <a:latin typeface="Calibri"/>
                <a:ea typeface="Calibri"/>
                <a:cs typeface="Calibri"/>
                <a:sym typeface="Calibri"/>
              </a:rPr>
              <a:t> about?</a:t>
            </a:r>
            <a:endParaRPr b="0" i="0" sz="30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4" name="Shape 3434"/>
        <p:cNvGrpSpPr/>
        <p:nvPr/>
      </p:nvGrpSpPr>
      <p:grpSpPr>
        <a:xfrm>
          <a:off x="0" y="0"/>
          <a:ext cx="0" cy="0"/>
          <a:chOff x="0" y="0"/>
          <a:chExt cx="0" cy="0"/>
        </a:xfrm>
      </p:grpSpPr>
      <p:pic>
        <p:nvPicPr>
          <p:cNvPr id="3435" name="Google Shape;3435;p232"/>
          <p:cNvPicPr preferRelativeResize="0"/>
          <p:nvPr/>
        </p:nvPicPr>
        <p:blipFill rotWithShape="1">
          <a:blip r:embed="rId3">
            <a:alphaModFix/>
          </a:blip>
          <a:srcRect b="0" l="0" r="0" t="0"/>
          <a:stretch/>
        </p:blipFill>
        <p:spPr>
          <a:xfrm>
            <a:off x="0" y="-52025"/>
            <a:ext cx="9143999" cy="6858001"/>
          </a:xfrm>
          <a:prstGeom prst="rect">
            <a:avLst/>
          </a:prstGeom>
          <a:noFill/>
          <a:ln>
            <a:noFill/>
          </a:ln>
        </p:spPr>
      </p:pic>
      <p:sp>
        <p:nvSpPr>
          <p:cNvPr id="3436" name="Google Shape;3436;p232"/>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37" name="Google Shape;3437;p232"/>
          <p:cNvSpPr txBox="1"/>
          <p:nvPr/>
        </p:nvSpPr>
        <p:spPr>
          <a:xfrm>
            <a:off x="301625" y="1435625"/>
            <a:ext cx="8646600" cy="2401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The answers to those questions help you decide what language </a:t>
            </a:r>
            <a:r>
              <a:rPr b="1" i="0" lang="en" sz="3000" u="none" cap="none" strike="noStrike">
                <a:solidFill>
                  <a:schemeClr val="dk1"/>
                </a:solidFill>
                <a:latin typeface="Calibri"/>
                <a:ea typeface="Calibri"/>
                <a:cs typeface="Calibri"/>
                <a:sym typeface="Calibri"/>
              </a:rPr>
              <a:t>functions</a:t>
            </a:r>
            <a:r>
              <a:rPr b="0" i="0" lang="en" sz="3000" u="none" cap="none" strike="noStrike">
                <a:solidFill>
                  <a:schemeClr val="dk1"/>
                </a:solidFill>
                <a:latin typeface="Calibri"/>
                <a:ea typeface="Calibri"/>
                <a:cs typeface="Calibri"/>
                <a:sym typeface="Calibri"/>
              </a:rPr>
              <a:t> your students need. </a:t>
            </a:r>
            <a:endParaRPr b="0" i="0" sz="3000" u="none" cap="none" strike="noStrike">
              <a:solidFill>
                <a:schemeClr val="dk1"/>
              </a:solidFill>
              <a:latin typeface="Calibri"/>
              <a:ea typeface="Calibri"/>
              <a:cs typeface="Calibri"/>
              <a:sym typeface="Calibri"/>
            </a:endParaRPr>
          </a:p>
          <a:p>
            <a:pPr indent="0" lvl="0" marL="457200" marR="0" rtl="0" algn="l">
              <a:lnSpc>
                <a:spcPct val="100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Language </a:t>
            </a:r>
            <a:r>
              <a:rPr b="1" i="0" lang="en" sz="3000" u="sng" cap="none" strike="noStrike">
                <a:solidFill>
                  <a:schemeClr val="dk1"/>
                </a:solidFill>
                <a:latin typeface="Calibri"/>
                <a:ea typeface="Calibri"/>
                <a:cs typeface="Calibri"/>
                <a:sym typeface="Calibri"/>
              </a:rPr>
              <a:t>functions</a:t>
            </a:r>
            <a:r>
              <a:rPr b="0" i="0" lang="en" sz="3000" u="none" cap="none" strike="noStrike">
                <a:solidFill>
                  <a:schemeClr val="dk1"/>
                </a:solidFill>
                <a:latin typeface="Calibri"/>
                <a:ea typeface="Calibri"/>
                <a:cs typeface="Calibri"/>
                <a:sym typeface="Calibri"/>
              </a:rPr>
              <a:t> are what students </a:t>
            </a:r>
            <a:r>
              <a:rPr b="1" i="0" lang="en" sz="3000" u="sng" cap="none" strike="noStrike">
                <a:solidFill>
                  <a:schemeClr val="dk1"/>
                </a:solidFill>
                <a:latin typeface="Calibri"/>
                <a:ea typeface="Calibri"/>
                <a:cs typeface="Calibri"/>
                <a:sym typeface="Calibri"/>
              </a:rPr>
              <a:t>DO</a:t>
            </a:r>
            <a:r>
              <a:rPr b="0" i="0" lang="en" sz="3000" u="none" cap="none" strike="noStrike">
                <a:solidFill>
                  <a:schemeClr val="dk1"/>
                </a:solidFill>
                <a:latin typeface="Calibri"/>
                <a:ea typeface="Calibri"/>
                <a:cs typeface="Calibri"/>
                <a:sym typeface="Calibri"/>
              </a:rPr>
              <a:t> with the language.</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2" name="Shape 3442"/>
        <p:cNvGrpSpPr/>
        <p:nvPr/>
      </p:nvGrpSpPr>
      <p:grpSpPr>
        <a:xfrm>
          <a:off x="0" y="0"/>
          <a:ext cx="0" cy="0"/>
          <a:chOff x="0" y="0"/>
          <a:chExt cx="0" cy="0"/>
        </a:xfrm>
      </p:grpSpPr>
      <p:pic>
        <p:nvPicPr>
          <p:cNvPr id="3443" name="Google Shape;3443;p233"/>
          <p:cNvPicPr preferRelativeResize="0"/>
          <p:nvPr/>
        </p:nvPicPr>
        <p:blipFill rotWithShape="1">
          <a:blip r:embed="rId3">
            <a:alphaModFix/>
          </a:blip>
          <a:srcRect b="0" l="0" r="0" t="0"/>
          <a:stretch/>
        </p:blipFill>
        <p:spPr>
          <a:xfrm>
            <a:off x="0" y="-52025"/>
            <a:ext cx="9143999" cy="6858001"/>
          </a:xfrm>
          <a:prstGeom prst="rect">
            <a:avLst/>
          </a:prstGeom>
          <a:noFill/>
          <a:ln>
            <a:noFill/>
          </a:ln>
        </p:spPr>
      </p:pic>
      <p:sp>
        <p:nvSpPr>
          <p:cNvPr id="3444" name="Google Shape;3444;p23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45" name="Google Shape;3445;p233"/>
          <p:cNvSpPr txBox="1"/>
          <p:nvPr/>
        </p:nvSpPr>
        <p:spPr>
          <a:xfrm>
            <a:off x="301625" y="1435625"/>
            <a:ext cx="8646600" cy="37866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Orally </a:t>
            </a:r>
            <a:r>
              <a:rPr b="0" i="0" lang="en" sz="3000" u="sng" cap="none" strike="noStrike">
                <a:solidFill>
                  <a:schemeClr val="dk1"/>
                </a:solidFill>
                <a:latin typeface="Calibri"/>
                <a:ea typeface="Calibri"/>
                <a:cs typeface="Calibri"/>
                <a:sym typeface="Calibri"/>
              </a:rPr>
              <a:t>name</a:t>
            </a:r>
            <a:r>
              <a:rPr b="0" i="0" lang="en" sz="3000" u="none" cap="none" strike="noStrike">
                <a:solidFill>
                  <a:schemeClr val="dk1"/>
                </a:solidFill>
                <a:latin typeface="Calibri"/>
                <a:ea typeface="Calibri"/>
                <a:cs typeface="Calibri"/>
                <a:sym typeface="Calibri"/>
              </a:rPr>
              <a:t> five items you need to take on a vacation.</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Orally </a:t>
            </a:r>
            <a:r>
              <a:rPr b="0" i="0" lang="en" sz="3000" u="sng" cap="none" strike="noStrike">
                <a:solidFill>
                  <a:schemeClr val="dk1"/>
                </a:solidFill>
                <a:latin typeface="Calibri"/>
                <a:ea typeface="Calibri"/>
                <a:cs typeface="Calibri"/>
                <a:sym typeface="Calibri"/>
              </a:rPr>
              <a:t>compare</a:t>
            </a:r>
            <a:r>
              <a:rPr b="0" i="0" lang="en" sz="3000" u="none" cap="none" strike="noStrike">
                <a:solidFill>
                  <a:schemeClr val="dk1"/>
                </a:solidFill>
                <a:latin typeface="Calibri"/>
                <a:ea typeface="Calibri"/>
                <a:cs typeface="Calibri"/>
                <a:sym typeface="Calibri"/>
              </a:rPr>
              <a:t> the weather in your city to the weather in Paris.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sng" cap="none" strike="noStrike">
                <a:solidFill>
                  <a:schemeClr val="dk1"/>
                </a:solidFill>
                <a:latin typeface="Calibri"/>
                <a:ea typeface="Calibri"/>
                <a:cs typeface="Calibri"/>
                <a:sym typeface="Calibri"/>
              </a:rPr>
              <a:t>Describe</a:t>
            </a:r>
            <a:r>
              <a:rPr b="0" i="0" lang="en" sz="3000" u="none" cap="none" strike="noStrike">
                <a:solidFill>
                  <a:schemeClr val="dk1"/>
                </a:solidFill>
                <a:latin typeface="Calibri"/>
                <a:ea typeface="Calibri"/>
                <a:cs typeface="Calibri"/>
                <a:sym typeface="Calibri"/>
              </a:rPr>
              <a:t> what is happening in a picture of a beach in five or more written sentences.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sng" cap="none" strike="noStrike">
                <a:solidFill>
                  <a:schemeClr val="dk1"/>
                </a:solidFill>
                <a:latin typeface="Calibri"/>
                <a:ea typeface="Calibri"/>
                <a:cs typeface="Calibri"/>
                <a:sym typeface="Calibri"/>
              </a:rPr>
              <a:t>Sequence</a:t>
            </a:r>
            <a:r>
              <a:rPr b="0" i="0" lang="en" sz="3000" u="none" cap="none" strike="noStrike">
                <a:solidFill>
                  <a:schemeClr val="dk1"/>
                </a:solidFill>
                <a:latin typeface="Calibri"/>
                <a:ea typeface="Calibri"/>
                <a:cs typeface="Calibri"/>
                <a:sym typeface="Calibri"/>
              </a:rPr>
              <a:t> the events of a story you read about </a:t>
            </a:r>
            <a:br>
              <a:rPr b="0" i="0" lang="en" sz="3000" u="none" cap="none" strike="noStrike">
                <a:solidFill>
                  <a:schemeClr val="dk1"/>
                </a:solidFill>
                <a:latin typeface="Calibri"/>
                <a:ea typeface="Calibri"/>
                <a:cs typeface="Calibri"/>
                <a:sym typeface="Calibri"/>
              </a:rPr>
            </a:br>
            <a:r>
              <a:rPr b="0" i="0" lang="en" sz="3000" u="none" cap="none" strike="noStrike">
                <a:solidFill>
                  <a:schemeClr val="dk1"/>
                </a:solidFill>
                <a:latin typeface="Calibri"/>
                <a:ea typeface="Calibri"/>
                <a:cs typeface="Calibri"/>
                <a:sym typeface="Calibri"/>
              </a:rPr>
              <a:t>Olga’s trip to Samarkand.</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0" name="Shape 3450"/>
        <p:cNvGrpSpPr/>
        <p:nvPr/>
      </p:nvGrpSpPr>
      <p:grpSpPr>
        <a:xfrm>
          <a:off x="0" y="0"/>
          <a:ext cx="0" cy="0"/>
          <a:chOff x="0" y="0"/>
          <a:chExt cx="0" cy="0"/>
        </a:xfrm>
      </p:grpSpPr>
      <p:pic>
        <p:nvPicPr>
          <p:cNvPr id="3451" name="Google Shape;3451;p234"/>
          <p:cNvPicPr preferRelativeResize="0"/>
          <p:nvPr/>
        </p:nvPicPr>
        <p:blipFill rotWithShape="1">
          <a:blip r:embed="rId3">
            <a:alphaModFix/>
          </a:blip>
          <a:srcRect b="0" l="0" r="0" t="0"/>
          <a:stretch/>
        </p:blipFill>
        <p:spPr>
          <a:xfrm>
            <a:off x="-133175" y="-16800"/>
            <a:ext cx="9143999" cy="6858001"/>
          </a:xfrm>
          <a:prstGeom prst="rect">
            <a:avLst/>
          </a:prstGeom>
          <a:noFill/>
          <a:ln>
            <a:noFill/>
          </a:ln>
        </p:spPr>
      </p:pic>
      <p:sp>
        <p:nvSpPr>
          <p:cNvPr id="3452" name="Google Shape;3452;p234"/>
          <p:cNvSpPr/>
          <p:nvPr/>
        </p:nvSpPr>
        <p:spPr>
          <a:xfrm>
            <a:off x="177600" y="41750"/>
            <a:ext cx="71088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53" name="Google Shape;3453;p234"/>
          <p:cNvSpPr txBox="1"/>
          <p:nvPr/>
        </p:nvSpPr>
        <p:spPr>
          <a:xfrm>
            <a:off x="177600" y="1351050"/>
            <a:ext cx="8511000" cy="3324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After you know what the language </a:t>
            </a:r>
            <a:r>
              <a:rPr b="1" i="0" lang="en" sz="3000" u="none" cap="none" strike="noStrike">
                <a:solidFill>
                  <a:schemeClr val="dk1"/>
                </a:solidFill>
                <a:latin typeface="Calibri"/>
                <a:ea typeface="Calibri"/>
                <a:cs typeface="Calibri"/>
                <a:sym typeface="Calibri"/>
              </a:rPr>
              <a:t>functions</a:t>
            </a:r>
            <a:r>
              <a:rPr b="0" i="0" lang="en" sz="3000" u="none" cap="none" strike="noStrike">
                <a:solidFill>
                  <a:schemeClr val="dk1"/>
                </a:solidFill>
                <a:latin typeface="Calibri"/>
                <a:ea typeface="Calibri"/>
                <a:cs typeface="Calibri"/>
                <a:sym typeface="Calibri"/>
              </a:rPr>
              <a:t> are, you can decide what language </a:t>
            </a:r>
            <a:r>
              <a:rPr b="1" i="0" lang="en" sz="3000" u="none" cap="none" strike="noStrike">
                <a:solidFill>
                  <a:schemeClr val="dk1"/>
                </a:solidFill>
                <a:latin typeface="Calibri"/>
                <a:ea typeface="Calibri"/>
                <a:cs typeface="Calibri"/>
                <a:sym typeface="Calibri"/>
              </a:rPr>
              <a:t>forms</a:t>
            </a:r>
            <a:r>
              <a:rPr b="0" i="0" lang="en" sz="3000" u="none" cap="none" strike="noStrike">
                <a:solidFill>
                  <a:schemeClr val="dk1"/>
                </a:solidFill>
                <a:latin typeface="Calibri"/>
                <a:ea typeface="Calibri"/>
                <a:cs typeface="Calibri"/>
                <a:sym typeface="Calibri"/>
              </a:rPr>
              <a:t> students need. </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Language </a:t>
            </a:r>
            <a:r>
              <a:rPr b="1" i="0" lang="en" sz="3000" u="none" cap="none" strike="noStrike">
                <a:solidFill>
                  <a:schemeClr val="dk1"/>
                </a:solidFill>
                <a:latin typeface="Calibri"/>
                <a:ea typeface="Calibri"/>
                <a:cs typeface="Calibri"/>
                <a:sym typeface="Calibri"/>
              </a:rPr>
              <a:t>forms</a:t>
            </a:r>
            <a:r>
              <a:rPr b="0" i="0" lang="en" sz="3000" u="none" cap="none" strike="noStrike">
                <a:solidFill>
                  <a:schemeClr val="dk1"/>
                </a:solidFill>
                <a:latin typeface="Calibri"/>
                <a:ea typeface="Calibri"/>
                <a:cs typeface="Calibri"/>
                <a:sym typeface="Calibri"/>
              </a:rPr>
              <a:t> are the structures (grammar) and vocabulary that students need to perform the </a:t>
            </a:r>
            <a:r>
              <a:rPr b="1" i="0" lang="en" sz="3000" u="none" cap="none" strike="noStrike">
                <a:solidFill>
                  <a:schemeClr val="dk1"/>
                </a:solidFill>
                <a:latin typeface="Calibri"/>
                <a:ea typeface="Calibri"/>
                <a:cs typeface="Calibri"/>
                <a:sym typeface="Calibri"/>
              </a:rPr>
              <a:t>function</a:t>
            </a:r>
            <a:r>
              <a:rPr b="0" i="0" lang="en" sz="3000" u="none" cap="none" strike="noStrike">
                <a:solidFill>
                  <a:schemeClr val="dk1"/>
                </a:solidFill>
                <a:latin typeface="Calibri"/>
                <a:ea typeface="Calibri"/>
                <a:cs typeface="Calibri"/>
                <a:sym typeface="Calibri"/>
              </a:rPr>
              <a:t>.</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8" name="Shape 1578"/>
        <p:cNvGrpSpPr/>
        <p:nvPr/>
      </p:nvGrpSpPr>
      <p:grpSpPr>
        <a:xfrm>
          <a:off x="0" y="0"/>
          <a:ext cx="0" cy="0"/>
          <a:chOff x="0" y="0"/>
          <a:chExt cx="0" cy="0"/>
        </a:xfrm>
      </p:grpSpPr>
      <p:sp>
        <p:nvSpPr>
          <p:cNvPr id="1579" name="Google Shape;1579;p127"/>
          <p:cNvSpPr txBox="1"/>
          <p:nvPr>
            <p:ph idx="4294967295" type="subTitle"/>
          </p:nvPr>
        </p:nvSpPr>
        <p:spPr>
          <a:xfrm flipH="1">
            <a:off x="1125150" y="768700"/>
            <a:ext cx="6893700" cy="631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b="1" i="1" lang="en" sz="3000">
                <a:solidFill>
                  <a:srgbClr val="000000"/>
                </a:solidFill>
                <a:latin typeface="Alegreya Sans"/>
                <a:ea typeface="Alegreya Sans"/>
                <a:cs typeface="Alegreya Sans"/>
                <a:sym typeface="Alegreya Sans"/>
              </a:rPr>
              <a:t>Use these Adjectives</a:t>
            </a:r>
            <a:endParaRPr b="1" i="1" sz="3000">
              <a:latin typeface="Alegreya Sans"/>
              <a:ea typeface="Alegreya Sans"/>
              <a:cs typeface="Alegreya Sans"/>
              <a:sym typeface="Alegreya Sans"/>
            </a:endParaRPr>
          </a:p>
        </p:txBody>
      </p:sp>
      <p:sp>
        <p:nvSpPr>
          <p:cNvPr id="1580" name="Google Shape;1580;p127"/>
          <p:cNvSpPr txBox="1"/>
          <p:nvPr/>
        </p:nvSpPr>
        <p:spPr>
          <a:xfrm>
            <a:off x="590900" y="-116900"/>
            <a:ext cx="82437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600">
                <a:solidFill>
                  <a:schemeClr val="dk1"/>
                </a:solidFill>
                <a:latin typeface="Alegreya Sans"/>
                <a:ea typeface="Alegreya Sans"/>
                <a:cs typeface="Alegreya Sans"/>
                <a:sym typeface="Alegreya Sans"/>
              </a:rPr>
              <a:t>Activity</a:t>
            </a:r>
            <a:r>
              <a:rPr lang="en" sz="3600">
                <a:solidFill>
                  <a:schemeClr val="dk1"/>
                </a:solidFill>
                <a:latin typeface="Alegreya Sans ExtraBold"/>
                <a:ea typeface="Alegreya Sans ExtraBold"/>
                <a:cs typeface="Alegreya Sans ExtraBold"/>
                <a:sym typeface="Alegreya Sans ExtraBold"/>
              </a:rPr>
              <a:t>. </a:t>
            </a:r>
            <a:r>
              <a:rPr b="1" lang="en" sz="3600">
                <a:latin typeface="Alegreya Sans"/>
                <a:ea typeface="Alegreya Sans"/>
                <a:cs typeface="Alegreya Sans"/>
                <a:sym typeface="Alegreya Sans"/>
              </a:rPr>
              <a:t>Snowball: Name+Adjective</a:t>
            </a:r>
            <a:endParaRPr sz="3600">
              <a:solidFill>
                <a:schemeClr val="dk1"/>
              </a:solidFill>
              <a:latin typeface="Alegreya Sans ExtraBold"/>
              <a:ea typeface="Alegreya Sans ExtraBold"/>
              <a:cs typeface="Alegreya Sans ExtraBold"/>
              <a:sym typeface="Alegreya Sans ExtraBold"/>
            </a:endParaRPr>
          </a:p>
        </p:txBody>
      </p:sp>
      <p:pic>
        <p:nvPicPr>
          <p:cNvPr id="1581" name="Google Shape;1581;p127"/>
          <p:cNvPicPr preferRelativeResize="0"/>
          <p:nvPr/>
        </p:nvPicPr>
        <p:blipFill>
          <a:blip r:embed="rId3">
            <a:alphaModFix/>
          </a:blip>
          <a:stretch>
            <a:fillRect/>
          </a:stretch>
        </p:blipFill>
        <p:spPr>
          <a:xfrm>
            <a:off x="1575725" y="1400200"/>
            <a:ext cx="6011947" cy="5457799"/>
          </a:xfrm>
          <a:prstGeom prst="rect">
            <a:avLst/>
          </a:prstGeom>
          <a:noFill/>
          <a:ln>
            <a:noFill/>
          </a:ln>
        </p:spPr>
      </p:pic>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8" name="Shape 3458"/>
        <p:cNvGrpSpPr/>
        <p:nvPr/>
      </p:nvGrpSpPr>
      <p:grpSpPr>
        <a:xfrm>
          <a:off x="0" y="0"/>
          <a:ext cx="0" cy="0"/>
          <a:chOff x="0" y="0"/>
          <a:chExt cx="0" cy="0"/>
        </a:xfrm>
      </p:grpSpPr>
      <p:pic>
        <p:nvPicPr>
          <p:cNvPr id="3459" name="Google Shape;3459;p235"/>
          <p:cNvPicPr preferRelativeResize="0"/>
          <p:nvPr/>
        </p:nvPicPr>
        <p:blipFill rotWithShape="1">
          <a:blip r:embed="rId3">
            <a:alphaModFix/>
          </a:blip>
          <a:srcRect b="0" l="0" r="0" t="0"/>
          <a:stretch/>
        </p:blipFill>
        <p:spPr>
          <a:xfrm>
            <a:off x="-133175" y="-16800"/>
            <a:ext cx="9143999" cy="6858001"/>
          </a:xfrm>
          <a:prstGeom prst="rect">
            <a:avLst/>
          </a:prstGeom>
          <a:noFill/>
          <a:ln>
            <a:noFill/>
          </a:ln>
        </p:spPr>
      </p:pic>
      <p:sp>
        <p:nvSpPr>
          <p:cNvPr id="3460" name="Google Shape;3460;p235"/>
          <p:cNvSpPr/>
          <p:nvPr/>
        </p:nvSpPr>
        <p:spPr>
          <a:xfrm>
            <a:off x="177600" y="41750"/>
            <a:ext cx="71088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61" name="Google Shape;3461;p235"/>
          <p:cNvSpPr txBox="1"/>
          <p:nvPr/>
        </p:nvSpPr>
        <p:spPr>
          <a:xfrm>
            <a:off x="177600" y="1351050"/>
            <a:ext cx="8511000" cy="2862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Orally </a:t>
            </a:r>
            <a:r>
              <a:rPr b="0" i="0" lang="en" sz="3000" u="sng" cap="none" strike="noStrike">
                <a:solidFill>
                  <a:schemeClr val="dk1"/>
                </a:solidFill>
                <a:latin typeface="Calibri"/>
                <a:ea typeface="Calibri"/>
                <a:cs typeface="Calibri"/>
                <a:sym typeface="Calibri"/>
              </a:rPr>
              <a:t>compare</a:t>
            </a:r>
            <a:r>
              <a:rPr b="0" i="0" lang="en" sz="3000" u="none" cap="none" strike="noStrike">
                <a:solidFill>
                  <a:schemeClr val="dk1"/>
                </a:solidFill>
                <a:latin typeface="Calibri"/>
                <a:ea typeface="Calibri"/>
                <a:cs typeface="Calibri"/>
                <a:sym typeface="Calibri"/>
              </a:rPr>
              <a:t> the weather in your city to the weather in Paris.</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weather vocabulary</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comparatives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present simple</a:t>
            </a:r>
            <a:endParaRPr b="0" i="0" sz="3000" u="none" cap="none" strike="noStrike">
              <a:solidFill>
                <a:srgbClr val="000000"/>
              </a:solidFill>
              <a:latin typeface="Calibri"/>
              <a:ea typeface="Calibri"/>
              <a:cs typeface="Calibri"/>
              <a:sym typeface="Calibri"/>
            </a:endParaRPr>
          </a:p>
        </p:txBody>
      </p:sp>
      <p:pic>
        <p:nvPicPr>
          <p:cNvPr id="3462" name="Google Shape;3462;p235"/>
          <p:cNvPicPr preferRelativeResize="0"/>
          <p:nvPr/>
        </p:nvPicPr>
        <p:blipFill rotWithShape="1">
          <a:blip r:embed="rId4">
            <a:alphaModFix/>
          </a:blip>
          <a:srcRect b="0" l="0" r="0" t="0"/>
          <a:stretch/>
        </p:blipFill>
        <p:spPr>
          <a:xfrm>
            <a:off x="5375750" y="2083100"/>
            <a:ext cx="2431700" cy="3304224"/>
          </a:xfrm>
          <a:prstGeom prst="rect">
            <a:avLst/>
          </a:prstGeom>
          <a:noFill/>
          <a:ln>
            <a:noFill/>
          </a:ln>
        </p:spPr>
      </p:pic>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7" name="Shape 3467"/>
        <p:cNvGrpSpPr/>
        <p:nvPr/>
      </p:nvGrpSpPr>
      <p:grpSpPr>
        <a:xfrm>
          <a:off x="0" y="0"/>
          <a:ext cx="0" cy="0"/>
          <a:chOff x="0" y="0"/>
          <a:chExt cx="0" cy="0"/>
        </a:xfrm>
      </p:grpSpPr>
      <p:pic>
        <p:nvPicPr>
          <p:cNvPr id="3468" name="Google Shape;3468;p236"/>
          <p:cNvPicPr preferRelativeResize="0"/>
          <p:nvPr/>
        </p:nvPicPr>
        <p:blipFill rotWithShape="1">
          <a:blip r:embed="rId3">
            <a:alphaModFix/>
          </a:blip>
          <a:srcRect b="0" l="0" r="0" t="0"/>
          <a:stretch/>
        </p:blipFill>
        <p:spPr>
          <a:xfrm>
            <a:off x="-56975" y="-16800"/>
            <a:ext cx="9143999" cy="6858001"/>
          </a:xfrm>
          <a:prstGeom prst="rect">
            <a:avLst/>
          </a:prstGeom>
          <a:noFill/>
          <a:ln>
            <a:noFill/>
          </a:ln>
        </p:spPr>
      </p:pic>
      <p:sp>
        <p:nvSpPr>
          <p:cNvPr id="3469" name="Google Shape;3469;p236"/>
          <p:cNvSpPr/>
          <p:nvPr/>
        </p:nvSpPr>
        <p:spPr>
          <a:xfrm>
            <a:off x="191250" y="41750"/>
            <a:ext cx="70953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70" name="Google Shape;3470;p236"/>
          <p:cNvSpPr txBox="1"/>
          <p:nvPr/>
        </p:nvSpPr>
        <p:spPr>
          <a:xfrm>
            <a:off x="186600" y="1371325"/>
            <a:ext cx="8770800" cy="4710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3000"/>
              <a:buFont typeface="Arial"/>
              <a:buNone/>
            </a:pPr>
            <a:r>
              <a:rPr b="0" i="0" lang="en" sz="3000" u="sng" cap="none" strike="noStrike">
                <a:solidFill>
                  <a:schemeClr val="dk1"/>
                </a:solidFill>
                <a:latin typeface="Calibri"/>
                <a:ea typeface="Calibri"/>
                <a:cs typeface="Calibri"/>
                <a:sym typeface="Calibri"/>
              </a:rPr>
              <a:t>Describe</a:t>
            </a:r>
            <a:r>
              <a:rPr b="0" i="0" lang="en" sz="3000" u="none" cap="none" strike="noStrike">
                <a:solidFill>
                  <a:schemeClr val="dk1"/>
                </a:solidFill>
                <a:latin typeface="Calibri"/>
                <a:ea typeface="Calibri"/>
                <a:cs typeface="Calibri"/>
                <a:sym typeface="Calibri"/>
              </a:rPr>
              <a:t> what is happening in a picture of a beach in five or more written sentences.</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Arial"/>
              <a:buNone/>
            </a:pPr>
            <a:r>
              <a:rPr b="0" i="0" lang="en" sz="3000" u="none" cap="none" strike="noStrike">
                <a:solidFill>
                  <a:schemeClr val="dk1"/>
                </a:solidFill>
                <a:latin typeface="Calibri"/>
                <a:ea typeface="Calibri"/>
                <a:cs typeface="Calibri"/>
                <a:sym typeface="Calibri"/>
              </a:rPr>
              <a:t>What language </a:t>
            </a:r>
            <a:r>
              <a:rPr b="1" i="0" lang="en" sz="3000" u="none" cap="none" strike="noStrike">
                <a:solidFill>
                  <a:schemeClr val="dk1"/>
                </a:solidFill>
                <a:latin typeface="Calibri"/>
                <a:ea typeface="Calibri"/>
                <a:cs typeface="Calibri"/>
                <a:sym typeface="Calibri"/>
              </a:rPr>
              <a:t>forms</a:t>
            </a:r>
            <a:r>
              <a:rPr b="0" i="0" lang="en" sz="3000" u="none" cap="none" strike="noStrike">
                <a:solidFill>
                  <a:schemeClr val="dk1"/>
                </a:solidFill>
                <a:latin typeface="Calibri"/>
                <a:ea typeface="Calibri"/>
                <a:cs typeface="Calibri"/>
                <a:sym typeface="Calibri"/>
              </a:rPr>
              <a:t> do the students need to master this objective?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rgbClr val="000000"/>
                </a:solidFill>
                <a:latin typeface="Arial"/>
                <a:ea typeface="Arial"/>
                <a:cs typeface="Arial"/>
                <a:sym typeface="Arial"/>
              </a:rPr>
              <a:t>_____________</a:t>
            </a:r>
            <a:endParaRPr b="0" i="0" sz="3000" u="none" cap="none" strike="noStrike">
              <a:solidFill>
                <a:srgbClr val="000000"/>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Arial"/>
                <a:ea typeface="Arial"/>
                <a:cs typeface="Arial"/>
                <a:sym typeface="Arial"/>
              </a:rPr>
              <a:t>_____________</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Arial"/>
                <a:ea typeface="Arial"/>
                <a:cs typeface="Arial"/>
                <a:sym typeface="Arial"/>
              </a:rPr>
              <a:t>_____________</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Arial"/>
                <a:ea typeface="Arial"/>
                <a:cs typeface="Arial"/>
                <a:sym typeface="Arial"/>
              </a:rPr>
              <a:t>_____________</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Arial"/>
                <a:ea typeface="Arial"/>
                <a:cs typeface="Arial"/>
                <a:sym typeface="Arial"/>
              </a:rPr>
              <a:t>_____________</a:t>
            </a:r>
            <a:endParaRPr b="0" i="0" sz="2800" u="none" cap="none" strike="noStrike">
              <a:solidFill>
                <a:schemeClr val="dk1"/>
              </a:solidFill>
              <a:latin typeface="Calibri"/>
              <a:ea typeface="Calibri"/>
              <a:cs typeface="Calibri"/>
              <a:sym typeface="Calibri"/>
            </a:endParaRPr>
          </a:p>
        </p:txBody>
      </p:sp>
      <p:pic>
        <p:nvPicPr>
          <p:cNvPr id="3471" name="Google Shape;3471;p236"/>
          <p:cNvPicPr preferRelativeResize="0"/>
          <p:nvPr/>
        </p:nvPicPr>
        <p:blipFill rotWithShape="1">
          <a:blip r:embed="rId4">
            <a:alphaModFix/>
          </a:blip>
          <a:srcRect b="0" l="0" r="0" t="0"/>
          <a:stretch/>
        </p:blipFill>
        <p:spPr>
          <a:xfrm>
            <a:off x="4355561" y="3377275"/>
            <a:ext cx="3532765" cy="2497775"/>
          </a:xfrm>
          <a:prstGeom prst="rect">
            <a:avLst/>
          </a:prstGeom>
          <a:noFill/>
          <a:ln>
            <a:noFill/>
          </a:ln>
        </p:spPr>
      </p:pic>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6" name="Shape 3476"/>
        <p:cNvGrpSpPr/>
        <p:nvPr/>
      </p:nvGrpSpPr>
      <p:grpSpPr>
        <a:xfrm>
          <a:off x="0" y="0"/>
          <a:ext cx="0" cy="0"/>
          <a:chOff x="0" y="0"/>
          <a:chExt cx="0" cy="0"/>
        </a:xfrm>
      </p:grpSpPr>
      <p:pic>
        <p:nvPicPr>
          <p:cNvPr id="3477" name="Google Shape;3477;p23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478" name="Google Shape;3478;p237"/>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79" name="Google Shape;3479;p237"/>
          <p:cNvSpPr txBox="1"/>
          <p:nvPr/>
        </p:nvSpPr>
        <p:spPr>
          <a:xfrm>
            <a:off x="432000" y="1399925"/>
            <a:ext cx="8297700" cy="3324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100"/>
              <a:buFont typeface="Arial"/>
              <a:buNone/>
            </a:pPr>
            <a:r>
              <a:rPr b="0" i="0" lang="en" sz="3000" u="none" cap="none" strike="noStrike">
                <a:solidFill>
                  <a:srgbClr val="000000"/>
                </a:solidFill>
                <a:latin typeface="Calibri"/>
                <a:ea typeface="Calibri"/>
                <a:cs typeface="Calibri"/>
                <a:sym typeface="Calibri"/>
              </a:rPr>
              <a:t>After you create the objective, ask yourself these questions: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chemeClr val="dk1"/>
                </a:solidFill>
                <a:latin typeface="Calibri"/>
                <a:ea typeface="Calibri"/>
                <a:cs typeface="Calibri"/>
                <a:sym typeface="Calibri"/>
              </a:rPr>
              <a:t>What will I </a:t>
            </a:r>
            <a:r>
              <a:rPr b="0" i="0" lang="en" sz="3000" u="sng" cap="none" strike="noStrike">
                <a:solidFill>
                  <a:schemeClr val="dk1"/>
                </a:solidFill>
                <a:latin typeface="Calibri"/>
                <a:ea typeface="Calibri"/>
                <a:cs typeface="Calibri"/>
                <a:sym typeface="Calibri"/>
              </a:rPr>
              <a:t>observe</a:t>
            </a:r>
            <a:r>
              <a:rPr b="0" i="0" lang="en" sz="3000" u="none" cap="none" strike="noStrike">
                <a:solidFill>
                  <a:schemeClr val="dk1"/>
                </a:solidFill>
                <a:latin typeface="Calibri"/>
                <a:ea typeface="Calibri"/>
                <a:cs typeface="Calibri"/>
                <a:sym typeface="Calibri"/>
              </a:rPr>
              <a:t> each student do?</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How can I </a:t>
            </a:r>
            <a:r>
              <a:rPr b="0" i="0" lang="en" sz="3000" u="sng" cap="none" strike="noStrike">
                <a:solidFill>
                  <a:srgbClr val="000000"/>
                </a:solidFill>
                <a:latin typeface="Calibri"/>
                <a:ea typeface="Calibri"/>
                <a:cs typeface="Calibri"/>
                <a:sym typeface="Calibri"/>
              </a:rPr>
              <a:t>measure</a:t>
            </a:r>
            <a:r>
              <a:rPr b="0" i="0" lang="en" sz="3000" u="none" cap="none" strike="noStrike">
                <a:solidFill>
                  <a:srgbClr val="000000"/>
                </a:solidFill>
                <a:latin typeface="Calibri"/>
                <a:ea typeface="Calibri"/>
                <a:cs typeface="Calibri"/>
                <a:sym typeface="Calibri"/>
              </a:rPr>
              <a:t> each student’s success?</a:t>
            </a:r>
            <a:endParaRPr b="0" i="0" sz="30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chemeClr val="dk1"/>
              </a:buClr>
              <a:buSzPts val="1100"/>
              <a:buFont typeface="Arial"/>
              <a:buNone/>
            </a:pPr>
            <a:r>
              <a:rPr b="0" i="0" lang="en" sz="3000" u="none" cap="none" strike="noStrike">
                <a:solidFill>
                  <a:schemeClr val="dk1"/>
                </a:solidFill>
                <a:latin typeface="Calibri"/>
                <a:ea typeface="Calibri"/>
                <a:cs typeface="Calibri"/>
                <a:sym typeface="Calibri"/>
              </a:rPr>
              <a:t>Remember, the clearer the objective is, the easier it will be to observe and measure!</a:t>
            </a:r>
            <a:endParaRPr b="0" i="0" sz="3200" u="none" cap="none" strike="noStrike">
              <a:solidFill>
                <a:schemeClr val="dk1"/>
              </a:solidFill>
              <a:latin typeface="Calibri"/>
              <a:ea typeface="Calibri"/>
              <a:cs typeface="Calibri"/>
              <a:sym typeface="Calibri"/>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4" name="Shape 3484"/>
        <p:cNvGrpSpPr/>
        <p:nvPr/>
      </p:nvGrpSpPr>
      <p:grpSpPr>
        <a:xfrm>
          <a:off x="0" y="0"/>
          <a:ext cx="0" cy="0"/>
          <a:chOff x="0" y="0"/>
          <a:chExt cx="0" cy="0"/>
        </a:xfrm>
      </p:grpSpPr>
      <p:pic>
        <p:nvPicPr>
          <p:cNvPr id="3485" name="Google Shape;3485;p23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486" name="Google Shape;3486;p238"/>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87" name="Google Shape;3487;p238"/>
          <p:cNvSpPr txBox="1"/>
          <p:nvPr/>
        </p:nvSpPr>
        <p:spPr>
          <a:xfrm>
            <a:off x="301625" y="1399925"/>
            <a:ext cx="8625000" cy="2862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chemeClr val="dk1"/>
              </a:buClr>
              <a:buSzPts val="1100"/>
              <a:buFont typeface="Arial"/>
              <a:buNone/>
            </a:pPr>
            <a:r>
              <a:rPr b="0" i="0" lang="en" sz="3000" u="none" cap="none" strike="noStrike">
                <a:solidFill>
                  <a:srgbClr val="000000"/>
                </a:solidFill>
                <a:latin typeface="Calibri"/>
                <a:ea typeface="Calibri"/>
                <a:cs typeface="Calibri"/>
                <a:sym typeface="Calibri"/>
              </a:rPr>
              <a:t>Next, think about the support you need to give students to help them master the objective. </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vocabulary practice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grammar instruction</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multiple opportunities for practice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focused feedback </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2" name="Shape 3492"/>
        <p:cNvGrpSpPr/>
        <p:nvPr/>
      </p:nvGrpSpPr>
      <p:grpSpPr>
        <a:xfrm>
          <a:off x="0" y="0"/>
          <a:ext cx="0" cy="0"/>
          <a:chOff x="0" y="0"/>
          <a:chExt cx="0" cy="0"/>
        </a:xfrm>
      </p:grpSpPr>
      <p:pic>
        <p:nvPicPr>
          <p:cNvPr id="3493" name="Google Shape;3493;p23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494" name="Google Shape;3494;p239"/>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495" name="Google Shape;3495;p239"/>
          <p:cNvSpPr txBox="1"/>
          <p:nvPr/>
        </p:nvSpPr>
        <p:spPr>
          <a:xfrm>
            <a:off x="301625" y="1399925"/>
            <a:ext cx="8577300" cy="2401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Then, think about how you will communicate the objective to the students.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writing on the board / showing on screen</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reading aloud</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demonstrating or modeling / showing examples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0" name="Shape 3500"/>
        <p:cNvGrpSpPr/>
        <p:nvPr/>
      </p:nvGrpSpPr>
      <p:grpSpPr>
        <a:xfrm>
          <a:off x="0" y="0"/>
          <a:ext cx="0" cy="0"/>
          <a:chOff x="0" y="0"/>
          <a:chExt cx="0" cy="0"/>
        </a:xfrm>
      </p:grpSpPr>
      <p:pic>
        <p:nvPicPr>
          <p:cNvPr id="3501" name="Google Shape;3501;p24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02" name="Google Shape;3502;p240"/>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03" name="Google Shape;3503;p240"/>
          <p:cNvSpPr txBox="1"/>
          <p:nvPr/>
        </p:nvSpPr>
        <p:spPr>
          <a:xfrm>
            <a:off x="301625" y="1399925"/>
            <a:ext cx="8561400" cy="1477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rgbClr val="000000"/>
                </a:solidFill>
                <a:latin typeface="Calibri"/>
                <a:ea typeface="Calibri"/>
                <a:cs typeface="Calibri"/>
                <a:sym typeface="Calibri"/>
              </a:rPr>
              <a:t>Think-Pair-Share</a:t>
            </a:r>
            <a:endParaRPr b="1" i="0" sz="30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Finally, decide how you will encourage your students to participate.</a:t>
            </a:r>
            <a:endParaRPr b="0" i="0" sz="2800" u="none" cap="none" strike="noStrike">
              <a:solidFill>
                <a:schemeClr val="dk1"/>
              </a:solidFill>
              <a:latin typeface="Calibri"/>
              <a:ea typeface="Calibri"/>
              <a:cs typeface="Calibri"/>
              <a:sym typeface="Calibri"/>
            </a:endParaRPr>
          </a:p>
        </p:txBody>
      </p:sp>
      <p:graphicFrame>
        <p:nvGraphicFramePr>
          <p:cNvPr id="3504" name="Google Shape;3504;p240"/>
          <p:cNvGraphicFramePr/>
          <p:nvPr/>
        </p:nvGraphicFramePr>
        <p:xfrm>
          <a:off x="553050" y="2877370"/>
          <a:ext cx="3000000" cy="3000000"/>
        </p:xfrm>
        <a:graphic>
          <a:graphicData uri="http://schemas.openxmlformats.org/drawingml/2006/table">
            <a:tbl>
              <a:tblPr>
                <a:noFill/>
                <a:tableStyleId>{7F16C256-5132-4F1D-B644-4D38A30B4E9A}</a:tableStyleId>
              </a:tblPr>
              <a:tblGrid>
                <a:gridCol w="2644000"/>
                <a:gridCol w="2644000"/>
                <a:gridCol w="2644000"/>
              </a:tblGrid>
              <a:tr h="457175">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t>Enthusiasm</a:t>
                      </a:r>
                      <a:endParaRPr b="1" sz="26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t>Games</a:t>
                      </a:r>
                      <a:endParaRPr b="1" sz="26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t>Rewards</a:t>
                      </a:r>
                      <a:endParaRPr b="1" sz="26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4780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9" name="Shape 3509"/>
        <p:cNvGrpSpPr/>
        <p:nvPr/>
      </p:nvGrpSpPr>
      <p:grpSpPr>
        <a:xfrm>
          <a:off x="0" y="0"/>
          <a:ext cx="0" cy="0"/>
          <a:chOff x="0" y="0"/>
          <a:chExt cx="0" cy="0"/>
        </a:xfrm>
      </p:grpSpPr>
      <p:pic>
        <p:nvPicPr>
          <p:cNvPr id="3510" name="Google Shape;3510;p24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11" name="Google Shape;3511;p241"/>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12" name="Google Shape;3512;p241"/>
          <p:cNvSpPr txBox="1"/>
          <p:nvPr/>
        </p:nvSpPr>
        <p:spPr>
          <a:xfrm>
            <a:off x="509400" y="2644050"/>
            <a:ext cx="8231700" cy="15699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2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use oral and written English that students can understand.</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7" name="Shape 3517"/>
        <p:cNvGrpSpPr/>
        <p:nvPr/>
      </p:nvGrpSpPr>
      <p:grpSpPr>
        <a:xfrm>
          <a:off x="0" y="0"/>
          <a:ext cx="0" cy="0"/>
          <a:chOff x="0" y="0"/>
          <a:chExt cx="0" cy="0"/>
        </a:xfrm>
      </p:grpSpPr>
      <p:pic>
        <p:nvPicPr>
          <p:cNvPr id="3518" name="Google Shape;3518;p242"/>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19" name="Google Shape;3519;p242"/>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graphicFrame>
        <p:nvGraphicFramePr>
          <p:cNvPr id="3520" name="Google Shape;3520;p242"/>
          <p:cNvGraphicFramePr/>
          <p:nvPr/>
        </p:nvGraphicFramePr>
        <p:xfrm>
          <a:off x="219950" y="1329585"/>
          <a:ext cx="3000000" cy="3000000"/>
        </p:xfrm>
        <a:graphic>
          <a:graphicData uri="http://schemas.openxmlformats.org/drawingml/2006/table">
            <a:tbl>
              <a:tblPr>
                <a:noFill/>
                <a:tableStyleId>{7F16C256-5132-4F1D-B644-4D38A30B4E9A}</a:tableStyleId>
              </a:tblPr>
              <a:tblGrid>
                <a:gridCol w="2908375"/>
                <a:gridCol w="2908375"/>
                <a:gridCol w="2908375"/>
              </a:tblGrid>
              <a:tr h="556450">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Scaffolding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Tools for Explaining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Demonstrations</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329325">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hand and face expressions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pictures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simple English </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common vocabulary</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emphasizing important words </a:t>
                      </a:r>
                      <a:endParaRPr sz="2250" u="none" cap="none" strike="noStrike">
                        <a:latin typeface="Calibri"/>
                        <a:ea typeface="Calibri"/>
                        <a:cs typeface="Calibri"/>
                        <a:sym typeface="Calibri"/>
                      </a:endParaRPr>
                    </a:p>
                    <a:p>
                      <a:pPr indent="0" lvl="0" marL="914400" marR="0" rtl="0" algn="l">
                        <a:lnSpc>
                          <a:spcPct val="100000"/>
                        </a:lnSpc>
                        <a:spcBef>
                          <a:spcPts val="0"/>
                        </a:spcBef>
                        <a:spcAft>
                          <a:spcPts val="0"/>
                        </a:spcAft>
                        <a:buClr>
                          <a:srgbClr val="000000"/>
                        </a:buClr>
                        <a:buSzPts val="2250"/>
                        <a:buFont typeface="Arial"/>
                        <a:buNone/>
                      </a:pPr>
                      <a:r>
                        <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maps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charts / graphs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graphic organizers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pictures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real objects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video/audio clips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highlighted text</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bilingual glossaries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picture dictionaries</a:t>
                      </a:r>
                      <a:endParaRPr sz="2250" u="none" cap="none" strike="noStrike">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250"/>
                        <a:buFont typeface="Arial"/>
                        <a:buNone/>
                      </a:pPr>
                      <a:r>
                        <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modeling good English</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role playing an activity</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helping students do written exercises with think-aloud examples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sharing good examples of essays, projects, etc.</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5" name="Shape 3525"/>
        <p:cNvGrpSpPr/>
        <p:nvPr/>
      </p:nvGrpSpPr>
      <p:grpSpPr>
        <a:xfrm>
          <a:off x="0" y="0"/>
          <a:ext cx="0" cy="0"/>
          <a:chOff x="0" y="0"/>
          <a:chExt cx="0" cy="0"/>
        </a:xfrm>
      </p:grpSpPr>
      <p:pic>
        <p:nvPicPr>
          <p:cNvPr id="3526" name="Google Shape;3526;p243"/>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27" name="Google Shape;3527;p24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28" name="Google Shape;3528;p243"/>
          <p:cNvSpPr txBox="1"/>
          <p:nvPr/>
        </p:nvSpPr>
        <p:spPr>
          <a:xfrm>
            <a:off x="343050" y="1393675"/>
            <a:ext cx="8457900" cy="43407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How can teachers adapt their language?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Speak clearly.</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Speak at a slower speed for beginner students and a normal speed for advanced students.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Repeat information in different ways. </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Use hand and face expressions.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Stress important words.</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Write key words when speaking.</a:t>
            </a:r>
            <a:endParaRPr b="0" i="0" sz="30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3" name="Shape 3533"/>
        <p:cNvGrpSpPr/>
        <p:nvPr/>
      </p:nvGrpSpPr>
      <p:grpSpPr>
        <a:xfrm>
          <a:off x="0" y="0"/>
          <a:ext cx="0" cy="0"/>
          <a:chOff x="0" y="0"/>
          <a:chExt cx="0" cy="0"/>
        </a:xfrm>
      </p:grpSpPr>
      <p:pic>
        <p:nvPicPr>
          <p:cNvPr id="3534" name="Google Shape;3534;p244"/>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35" name="Google Shape;3535;p244"/>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36" name="Google Shape;3536;p244"/>
          <p:cNvSpPr txBox="1"/>
          <p:nvPr/>
        </p:nvSpPr>
        <p:spPr>
          <a:xfrm>
            <a:off x="301625" y="1443450"/>
            <a:ext cx="8707500" cy="4710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How can teachers give clear directions?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Use the same classroom management and routines every day.</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Give simple directions with patterned language.</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hand clapping</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rhymes</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hand and face expressions</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signals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Divide tasks into smaller parts.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Model every part of a task.</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5" name="Shape 1585"/>
        <p:cNvGrpSpPr/>
        <p:nvPr/>
      </p:nvGrpSpPr>
      <p:grpSpPr>
        <a:xfrm>
          <a:off x="0" y="0"/>
          <a:ext cx="0" cy="0"/>
          <a:chOff x="0" y="0"/>
          <a:chExt cx="0" cy="0"/>
        </a:xfrm>
      </p:grpSpPr>
      <p:sp>
        <p:nvSpPr>
          <p:cNvPr id="1586" name="Google Shape;1586;p128"/>
          <p:cNvSpPr txBox="1"/>
          <p:nvPr>
            <p:ph idx="4294967295" type="title"/>
          </p:nvPr>
        </p:nvSpPr>
        <p:spPr>
          <a:xfrm>
            <a:off x="720000" y="92023"/>
            <a:ext cx="7704000" cy="55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800"/>
              <a:t>Topic. Overview of the 6Ps</a:t>
            </a:r>
            <a:endParaRPr sz="2800"/>
          </a:p>
        </p:txBody>
      </p:sp>
      <p:sp>
        <p:nvSpPr>
          <p:cNvPr id="1587" name="Google Shape;1587;p128"/>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588" name="Google Shape;1588;p128"/>
          <p:cNvSpPr txBox="1"/>
          <p:nvPr/>
        </p:nvSpPr>
        <p:spPr>
          <a:xfrm>
            <a:off x="1889300" y="646125"/>
            <a:ext cx="48249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Activity Scavenger Hunt</a:t>
            </a:r>
            <a:endParaRPr sz="2400"/>
          </a:p>
        </p:txBody>
      </p:sp>
      <p:sp>
        <p:nvSpPr>
          <p:cNvPr id="1589" name="Google Shape;1589;p128"/>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pic>
        <p:nvPicPr>
          <p:cNvPr id="1590" name="Google Shape;1590;p128"/>
          <p:cNvPicPr preferRelativeResize="0"/>
          <p:nvPr/>
        </p:nvPicPr>
        <p:blipFill>
          <a:blip r:embed="rId3">
            <a:alphaModFix/>
          </a:blip>
          <a:stretch>
            <a:fillRect/>
          </a:stretch>
        </p:blipFill>
        <p:spPr>
          <a:xfrm>
            <a:off x="1235525" y="1495400"/>
            <a:ext cx="6535675" cy="5274225"/>
          </a:xfrm>
          <a:prstGeom prst="rect">
            <a:avLst/>
          </a:prstGeom>
          <a:noFill/>
          <a:ln>
            <a:noFill/>
          </a:ln>
        </p:spPr>
      </p:pic>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1" name="Shape 3541"/>
        <p:cNvGrpSpPr/>
        <p:nvPr/>
      </p:nvGrpSpPr>
      <p:grpSpPr>
        <a:xfrm>
          <a:off x="0" y="0"/>
          <a:ext cx="0" cy="0"/>
          <a:chOff x="0" y="0"/>
          <a:chExt cx="0" cy="0"/>
        </a:xfrm>
      </p:grpSpPr>
      <p:pic>
        <p:nvPicPr>
          <p:cNvPr id="3542" name="Google Shape;3542;p245"/>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43" name="Google Shape;3543;p245"/>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44" name="Google Shape;3544;p245"/>
          <p:cNvSpPr txBox="1"/>
          <p:nvPr/>
        </p:nvSpPr>
        <p:spPr>
          <a:xfrm>
            <a:off x="456150" y="2644050"/>
            <a:ext cx="8231700" cy="15699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3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have active classrooms where students can actively practice English with interesting topics.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9" name="Shape 3549"/>
        <p:cNvGrpSpPr/>
        <p:nvPr/>
      </p:nvGrpSpPr>
      <p:grpSpPr>
        <a:xfrm>
          <a:off x="0" y="0"/>
          <a:ext cx="0" cy="0"/>
          <a:chOff x="0" y="0"/>
          <a:chExt cx="0" cy="0"/>
        </a:xfrm>
      </p:grpSpPr>
      <p:pic>
        <p:nvPicPr>
          <p:cNvPr id="3550" name="Google Shape;3550;p246"/>
          <p:cNvPicPr preferRelativeResize="0"/>
          <p:nvPr/>
        </p:nvPicPr>
        <p:blipFill rotWithShape="1">
          <a:blip r:embed="rId3">
            <a:alphaModFix/>
          </a:blip>
          <a:srcRect b="0" l="0" r="0" t="0"/>
          <a:stretch/>
        </p:blipFill>
        <p:spPr>
          <a:xfrm>
            <a:off x="10325" y="10"/>
            <a:ext cx="9143999" cy="6858001"/>
          </a:xfrm>
          <a:prstGeom prst="rect">
            <a:avLst/>
          </a:prstGeom>
          <a:noFill/>
          <a:ln>
            <a:noFill/>
          </a:ln>
        </p:spPr>
      </p:pic>
      <p:sp>
        <p:nvSpPr>
          <p:cNvPr id="3551" name="Google Shape;3551;p246"/>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52" name="Google Shape;3552;p246"/>
          <p:cNvSpPr txBox="1"/>
          <p:nvPr/>
        </p:nvSpPr>
        <p:spPr>
          <a:xfrm>
            <a:off x="301625" y="1578125"/>
            <a:ext cx="8561400" cy="4710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How can you give students more opportunities to participate?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Be sure that you do not just rely on “good speakers” (Numbered Heads Together, Think-Pair-Share).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Ask follow-up questions:</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“Say more on that.”</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“Do you agree or disagree with that?”</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“Why do you think that?”</a:t>
            </a:r>
            <a:endParaRPr b="0" i="0" sz="3000" u="none" cap="none" strike="noStrike">
              <a:solidFill>
                <a:srgbClr val="000000"/>
              </a:solidFill>
              <a:latin typeface="Calibri"/>
              <a:ea typeface="Calibri"/>
              <a:cs typeface="Calibri"/>
              <a:sym typeface="Calibri"/>
            </a:endParaRPr>
          </a:p>
          <a:p>
            <a:pPr indent="-419100" lvl="1" marL="13716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“Explain why you chose this answer.” </a:t>
            </a:r>
            <a:endParaRPr b="1" i="0" sz="4400" u="none" cap="none" strike="noStrike">
              <a:solidFill>
                <a:schemeClr val="dk1"/>
              </a:solidFill>
              <a:latin typeface="Calibri"/>
              <a:ea typeface="Calibri"/>
              <a:cs typeface="Calibri"/>
              <a:sym typeface="Calibri"/>
            </a:endParaRPr>
          </a:p>
        </p:txBody>
      </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7" name="Shape 3557"/>
        <p:cNvGrpSpPr/>
        <p:nvPr/>
      </p:nvGrpSpPr>
      <p:grpSpPr>
        <a:xfrm>
          <a:off x="0" y="0"/>
          <a:ext cx="0" cy="0"/>
          <a:chOff x="0" y="0"/>
          <a:chExt cx="0" cy="0"/>
        </a:xfrm>
      </p:grpSpPr>
      <p:pic>
        <p:nvPicPr>
          <p:cNvPr id="3558" name="Google Shape;3558;p24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3559" name="Google Shape;3559;p247"/>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3: Design High-Quality Lessons for Language Development</a:t>
            </a:r>
            <a:endParaRPr b="1" i="0" sz="3600" u="none" cap="none" strike="noStrike">
              <a:solidFill>
                <a:srgbClr val="075292"/>
              </a:solidFill>
              <a:latin typeface="Calibri"/>
              <a:ea typeface="Calibri"/>
              <a:cs typeface="Calibri"/>
              <a:sym typeface="Calibri"/>
            </a:endParaRPr>
          </a:p>
        </p:txBody>
      </p:sp>
      <p:sp>
        <p:nvSpPr>
          <p:cNvPr id="3560" name="Google Shape;3560;p247"/>
          <p:cNvSpPr txBox="1"/>
          <p:nvPr/>
        </p:nvSpPr>
        <p:spPr>
          <a:xfrm>
            <a:off x="267450" y="1433975"/>
            <a:ext cx="8609100" cy="1015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How can you use active language throughout a lesson?</a:t>
            </a:r>
            <a:endParaRPr b="0" i="0" sz="3000" u="none" cap="none" strike="noStrike">
              <a:solidFill>
                <a:srgbClr val="000000"/>
              </a:solidFill>
              <a:latin typeface="Calibri"/>
              <a:ea typeface="Calibri"/>
              <a:cs typeface="Calibri"/>
              <a:sym typeface="Calibri"/>
            </a:endParaRPr>
          </a:p>
        </p:txBody>
      </p:sp>
      <p:graphicFrame>
        <p:nvGraphicFramePr>
          <p:cNvPr id="3561" name="Google Shape;3561;p247"/>
          <p:cNvGraphicFramePr/>
          <p:nvPr/>
        </p:nvGraphicFramePr>
        <p:xfrm>
          <a:off x="-51250" y="2382070"/>
          <a:ext cx="3000000" cy="3000000"/>
        </p:xfrm>
        <a:graphic>
          <a:graphicData uri="http://schemas.openxmlformats.org/drawingml/2006/table">
            <a:tbl>
              <a:tblPr>
                <a:noFill/>
                <a:tableStyleId>{7F16C256-5132-4F1D-B644-4D38A30B4E9A}</a:tableStyleId>
              </a:tblPr>
              <a:tblGrid>
                <a:gridCol w="2257500"/>
                <a:gridCol w="2257500"/>
                <a:gridCol w="2257500"/>
                <a:gridCol w="2257500"/>
              </a:tblGrid>
              <a:tr h="579100">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Starting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Building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Applying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Concluding</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3451825">
                <a:tc>
                  <a:txBody>
                    <a:bodyPr/>
                    <a:lstStyle/>
                    <a:p>
                      <a:pPr indent="-317500" lvl="0" marL="914400" marR="0" rtl="0" algn="l">
                        <a:lnSpc>
                          <a:spcPct val="100000"/>
                        </a:lnSpc>
                        <a:spcBef>
                          <a:spcPts val="0"/>
                        </a:spcBef>
                        <a:spcAft>
                          <a:spcPts val="0"/>
                        </a:spcAft>
                        <a:buClr>
                          <a:schemeClr val="dk1"/>
                        </a:buClr>
                        <a:buSzPts val="1400"/>
                        <a:buFont typeface="Arial"/>
                        <a:buChar char="●"/>
                      </a:pPr>
                      <a:r>
                        <a:rPr lang="en" sz="1400" u="none" cap="none" strike="noStrike">
                          <a:solidFill>
                            <a:schemeClr val="dk1"/>
                          </a:solidFill>
                          <a:latin typeface="Calibri"/>
                          <a:ea typeface="Calibri"/>
                          <a:cs typeface="Calibri"/>
                          <a:sym typeface="Calibri"/>
                        </a:rPr>
                        <a:t>Roving Charts</a:t>
                      </a:r>
                      <a:endParaRPr sz="1400" u="none" cap="none" strike="noStrike">
                        <a:solidFill>
                          <a:schemeClr val="dk1"/>
                        </a:solidFill>
                      </a:endParaRPr>
                    </a:p>
                    <a:p>
                      <a:pPr indent="-317500" lvl="0" marL="914400" marR="0" rtl="0" algn="l">
                        <a:lnSpc>
                          <a:spcPct val="100000"/>
                        </a:lnSpc>
                        <a:spcBef>
                          <a:spcPts val="0"/>
                        </a:spcBef>
                        <a:spcAft>
                          <a:spcPts val="0"/>
                        </a:spcAft>
                        <a:buClr>
                          <a:schemeClr val="dk1"/>
                        </a:buClr>
                        <a:buSzPts val="1400"/>
                        <a:buFont typeface="Arial"/>
                        <a:buChar char="●"/>
                      </a:pPr>
                      <a:r>
                        <a:rPr lang="en" sz="1400" u="none" cap="none" strike="noStrike">
                          <a:solidFill>
                            <a:schemeClr val="dk1"/>
                          </a:solidFill>
                          <a:latin typeface="Calibri"/>
                          <a:ea typeface="Calibri"/>
                          <a:cs typeface="Calibri"/>
                          <a:sym typeface="Calibri"/>
                        </a:rPr>
                        <a:t>K–W–L</a:t>
                      </a:r>
                      <a:endParaRPr sz="1400" u="none" cap="none" strike="noStrike">
                        <a:solidFill>
                          <a:schemeClr val="dk1"/>
                        </a:solidFill>
                      </a:endParaRPr>
                    </a:p>
                    <a:p>
                      <a:pPr indent="-317500" lvl="0" marL="914400" marR="0" rtl="0" algn="l">
                        <a:lnSpc>
                          <a:spcPct val="100000"/>
                        </a:lnSpc>
                        <a:spcBef>
                          <a:spcPts val="0"/>
                        </a:spcBef>
                        <a:spcAft>
                          <a:spcPts val="0"/>
                        </a:spcAft>
                        <a:buClr>
                          <a:schemeClr val="dk1"/>
                        </a:buClr>
                        <a:buSzPts val="1400"/>
                        <a:buFont typeface="Arial"/>
                        <a:buChar char="●"/>
                      </a:pPr>
                      <a:r>
                        <a:rPr lang="en" sz="1400" u="none" cap="none" strike="noStrike">
                          <a:solidFill>
                            <a:schemeClr val="dk1"/>
                          </a:solidFill>
                          <a:latin typeface="Calibri"/>
                          <a:ea typeface="Calibri"/>
                          <a:cs typeface="Calibri"/>
                          <a:sym typeface="Calibri"/>
                        </a:rPr>
                        <a:t>Four Corners</a:t>
                      </a:r>
                      <a:endParaRPr sz="1400" u="none" cap="none" strike="noStrike">
                        <a:solidFill>
                          <a:schemeClr val="dk1"/>
                        </a:solidFill>
                      </a:endParaRPr>
                    </a:p>
                    <a:p>
                      <a:pPr indent="-317500" lvl="0" marL="914400" marR="0" rtl="0" algn="l">
                        <a:lnSpc>
                          <a:spcPct val="100000"/>
                        </a:lnSpc>
                        <a:spcBef>
                          <a:spcPts val="0"/>
                        </a:spcBef>
                        <a:spcAft>
                          <a:spcPts val="0"/>
                        </a:spcAft>
                        <a:buClr>
                          <a:schemeClr val="dk1"/>
                        </a:buClr>
                        <a:buSzPts val="1400"/>
                        <a:buFont typeface="Arial"/>
                        <a:buChar char="●"/>
                      </a:pPr>
                      <a:r>
                        <a:rPr lang="en" sz="1400" u="none" cap="none" strike="noStrike">
                          <a:solidFill>
                            <a:schemeClr val="dk1"/>
                          </a:solidFill>
                          <a:latin typeface="Calibri"/>
                          <a:ea typeface="Calibri"/>
                          <a:cs typeface="Calibri"/>
                          <a:sym typeface="Calibri"/>
                        </a:rPr>
                        <a:t>Anticipation Guides</a:t>
                      </a:r>
                      <a:endParaRPr sz="1400" u="none" cap="none" strike="noStrike">
                        <a:solidFill>
                          <a:schemeClr val="dk1"/>
                        </a:solidFill>
                      </a:endParaRPr>
                    </a:p>
                    <a:p>
                      <a:pPr indent="-317500" lvl="0" marL="914400" marR="0" rtl="0" algn="l">
                        <a:lnSpc>
                          <a:spcPct val="100000"/>
                        </a:lnSpc>
                        <a:spcBef>
                          <a:spcPts val="0"/>
                        </a:spcBef>
                        <a:spcAft>
                          <a:spcPts val="0"/>
                        </a:spcAft>
                        <a:buClr>
                          <a:schemeClr val="dk1"/>
                        </a:buClr>
                        <a:buSzPts val="1400"/>
                        <a:buFont typeface="Arial"/>
                        <a:buChar char="●"/>
                      </a:pPr>
                      <a:r>
                        <a:rPr lang="en" sz="1400" u="none" cap="none" strike="noStrike">
                          <a:solidFill>
                            <a:schemeClr val="dk1"/>
                          </a:solidFill>
                          <a:latin typeface="Calibri"/>
                          <a:ea typeface="Calibri"/>
                          <a:cs typeface="Calibri"/>
                          <a:sym typeface="Calibri"/>
                        </a:rPr>
                        <a:t>Language Experience Approach</a:t>
                      </a:r>
                      <a:endParaRPr sz="14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Sorting Tasks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Sentence Frames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Directed Reading- Thinking Activity</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Reciprocal Thinking</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Concept Mapping</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T-Charts</a:t>
                      </a:r>
                      <a:endParaRPr sz="14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Dialogue Journals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Readers’ Theater</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Text to Graphics and Back Again</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Report Frames</a:t>
                      </a:r>
                      <a:endParaRPr sz="14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Rubrics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Collaborative Dialogues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Comprehension Checks</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Numbered Heads Together</a:t>
                      </a:r>
                      <a:endParaRPr sz="1400" u="none" cap="none" strike="noStrike">
                        <a:latin typeface="Calibri"/>
                        <a:ea typeface="Calibri"/>
                        <a:cs typeface="Calibri"/>
                        <a:sym typeface="Calibri"/>
                      </a:endParaRPr>
                    </a:p>
                    <a:p>
                      <a:pPr indent="-317500" lvl="0" marL="914400" marR="0" rtl="0" algn="l">
                        <a:lnSpc>
                          <a:spcPct val="100000"/>
                        </a:lnSpc>
                        <a:spcBef>
                          <a:spcPts val="0"/>
                        </a:spcBef>
                        <a:spcAft>
                          <a:spcPts val="0"/>
                        </a:spcAft>
                        <a:buClr>
                          <a:srgbClr val="000000"/>
                        </a:buClr>
                        <a:buSzPts val="1400"/>
                        <a:buFont typeface="Calibri"/>
                        <a:buChar char="●"/>
                      </a:pPr>
                      <a:r>
                        <a:rPr lang="en" sz="1400" u="none" cap="none" strike="noStrike">
                          <a:latin typeface="Calibri"/>
                          <a:ea typeface="Calibri"/>
                          <a:cs typeface="Calibri"/>
                          <a:sym typeface="Calibri"/>
                        </a:rPr>
                        <a:t>Stir the Class</a:t>
                      </a:r>
                      <a:endParaRPr sz="14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6" name="Shape 3566"/>
        <p:cNvGrpSpPr/>
        <p:nvPr/>
      </p:nvGrpSpPr>
      <p:grpSpPr>
        <a:xfrm>
          <a:off x="0" y="0"/>
          <a:ext cx="0" cy="0"/>
          <a:chOff x="0" y="0"/>
          <a:chExt cx="0" cy="0"/>
        </a:xfrm>
      </p:grpSpPr>
      <p:sp>
        <p:nvSpPr>
          <p:cNvPr id="3567" name="Google Shape;3567;p248"/>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3568" name="Google Shape;3568;p248"/>
          <p:cNvSpPr txBox="1"/>
          <p:nvPr/>
        </p:nvSpPr>
        <p:spPr>
          <a:xfrm>
            <a:off x="287500" y="2767200"/>
            <a:ext cx="83775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3-2-1 Uzbekistan! </a:t>
            </a:r>
            <a:endParaRPr b="1" i="1" sz="4000" u="none" cap="none" strike="noStrike">
              <a:solidFill>
                <a:schemeClr val="accent2"/>
              </a:solidFill>
              <a:latin typeface="Calibri"/>
              <a:ea typeface="Calibri"/>
              <a:cs typeface="Calibri"/>
              <a:sym typeface="Calibri"/>
            </a:endParaRPr>
          </a:p>
        </p:txBody>
      </p:sp>
      <p:pic>
        <p:nvPicPr>
          <p:cNvPr id="3569" name="Google Shape;3569;p248"/>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4" name="Shape 3574"/>
        <p:cNvGrpSpPr/>
        <p:nvPr/>
      </p:nvGrpSpPr>
      <p:grpSpPr>
        <a:xfrm>
          <a:off x="0" y="0"/>
          <a:ext cx="0" cy="0"/>
          <a:chOff x="0" y="0"/>
          <a:chExt cx="0" cy="0"/>
        </a:xfrm>
      </p:grpSpPr>
      <p:pic>
        <p:nvPicPr>
          <p:cNvPr id="3575" name="Google Shape;3575;p249"/>
          <p:cNvPicPr preferRelativeResize="0"/>
          <p:nvPr/>
        </p:nvPicPr>
        <p:blipFill rotWithShape="1">
          <a:blip r:embed="rId3">
            <a:alphaModFix/>
          </a:blip>
          <a:srcRect b="0" l="0" r="0" t="0"/>
          <a:stretch/>
        </p:blipFill>
        <p:spPr>
          <a:xfrm>
            <a:off x="10325" y="10"/>
            <a:ext cx="9143999" cy="6858001"/>
          </a:xfrm>
          <a:prstGeom prst="rect">
            <a:avLst/>
          </a:prstGeom>
          <a:noFill/>
          <a:ln>
            <a:noFill/>
          </a:ln>
        </p:spPr>
      </p:pic>
      <p:sp>
        <p:nvSpPr>
          <p:cNvPr id="3576" name="Google Shape;3576;p249"/>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ACTIVITY: 3-2-1 Uzbekistan!</a:t>
            </a:r>
            <a:endParaRPr b="1" i="0" sz="3600" u="none" cap="none" strike="noStrike">
              <a:solidFill>
                <a:schemeClr val="accent2"/>
              </a:solidFill>
              <a:latin typeface="Calibri"/>
              <a:ea typeface="Calibri"/>
              <a:cs typeface="Calibri"/>
              <a:sym typeface="Calibri"/>
            </a:endParaRPr>
          </a:p>
        </p:txBody>
      </p:sp>
      <p:sp>
        <p:nvSpPr>
          <p:cNvPr id="3577" name="Google Shape;3577;p249"/>
          <p:cNvSpPr txBox="1"/>
          <p:nvPr/>
        </p:nvSpPr>
        <p:spPr>
          <a:xfrm>
            <a:off x="291300" y="1453000"/>
            <a:ext cx="8561400" cy="4271400"/>
          </a:xfrm>
          <a:prstGeom prst="rect">
            <a:avLst/>
          </a:prstGeom>
          <a:noFill/>
          <a:ln>
            <a:noFill/>
          </a:ln>
        </p:spPr>
        <p:txBody>
          <a:bodyPr anchorCtr="0" anchor="t" bIns="45700" lIns="91425" spcFirstLastPara="1" rIns="91425" wrap="square" tIns="45700">
            <a:spAutoFit/>
          </a:bodyPr>
          <a:lstStyle/>
          <a:p>
            <a:pPr indent="-419100" lvl="0" marL="457200" marR="0" rtl="0" algn="l">
              <a:lnSpc>
                <a:spcPct val="115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Best Practice 1: Teachers prepare lessons with clear language objectives and share the objectives with their students.</a:t>
            </a:r>
            <a:endParaRPr b="0" i="0" sz="3000" u="none" cap="none" strike="noStrike">
              <a:solidFill>
                <a:schemeClr val="dk1"/>
              </a:solidFill>
              <a:latin typeface="Calibri"/>
              <a:ea typeface="Calibri"/>
              <a:cs typeface="Calibri"/>
              <a:sym typeface="Calibri"/>
            </a:endParaRPr>
          </a:p>
          <a:p>
            <a:pPr indent="-419100" lvl="0" marL="457200" marR="0" rtl="0" algn="l">
              <a:lnSpc>
                <a:spcPct val="115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Best Practice 2: Teachers use oral and written English that students can understand.</a:t>
            </a:r>
            <a:endParaRPr b="0" i="0" sz="3000" u="none" cap="none" strike="noStrike">
              <a:solidFill>
                <a:schemeClr val="dk1"/>
              </a:solidFill>
              <a:latin typeface="Calibri"/>
              <a:ea typeface="Calibri"/>
              <a:cs typeface="Calibri"/>
              <a:sym typeface="Calibri"/>
            </a:endParaRPr>
          </a:p>
          <a:p>
            <a:pPr indent="-419100" lvl="0" marL="457200" marR="0" rtl="0" algn="l">
              <a:lnSpc>
                <a:spcPct val="115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Best Practice 3: Teachers  have active classrooms where students can actively practice English with interesting topics.</a:t>
            </a:r>
            <a:endParaRPr b="1" i="0" sz="3000" u="none" cap="none" strike="noStrike">
              <a:solidFill>
                <a:schemeClr val="dk1"/>
              </a:solidFill>
              <a:latin typeface="Calibri"/>
              <a:ea typeface="Calibri"/>
              <a:cs typeface="Calibri"/>
              <a:sym typeface="Calibri"/>
            </a:endParaRPr>
          </a:p>
        </p:txBody>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2" name="Shape 3582"/>
        <p:cNvGrpSpPr/>
        <p:nvPr/>
      </p:nvGrpSpPr>
      <p:grpSpPr>
        <a:xfrm>
          <a:off x="0" y="0"/>
          <a:ext cx="0" cy="0"/>
          <a:chOff x="0" y="0"/>
          <a:chExt cx="0" cy="0"/>
        </a:xfrm>
      </p:grpSpPr>
      <p:pic>
        <p:nvPicPr>
          <p:cNvPr id="3583" name="Google Shape;3583;p250"/>
          <p:cNvPicPr preferRelativeResize="0"/>
          <p:nvPr/>
        </p:nvPicPr>
        <p:blipFill rotWithShape="1">
          <a:blip r:embed="rId3">
            <a:alphaModFix/>
          </a:blip>
          <a:srcRect b="0" l="0" r="0" t="0"/>
          <a:stretch/>
        </p:blipFill>
        <p:spPr>
          <a:xfrm>
            <a:off x="10325" y="10"/>
            <a:ext cx="9143999" cy="6858001"/>
          </a:xfrm>
          <a:prstGeom prst="rect">
            <a:avLst/>
          </a:prstGeom>
          <a:noFill/>
          <a:ln>
            <a:noFill/>
          </a:ln>
        </p:spPr>
      </p:pic>
      <p:sp>
        <p:nvSpPr>
          <p:cNvPr id="3584" name="Google Shape;3584;p250"/>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ACTIVITY: 3-2-1 Uzbekistan!</a:t>
            </a:r>
            <a:endParaRPr b="1" i="0" sz="3600" u="none" cap="none" strike="noStrike">
              <a:solidFill>
                <a:srgbClr val="075292"/>
              </a:solidFill>
              <a:latin typeface="Calibri"/>
              <a:ea typeface="Calibri"/>
              <a:cs typeface="Calibri"/>
              <a:sym typeface="Calibri"/>
            </a:endParaRPr>
          </a:p>
        </p:txBody>
      </p:sp>
      <p:sp>
        <p:nvSpPr>
          <p:cNvPr id="3585" name="Google Shape;3585;p250"/>
          <p:cNvSpPr txBox="1"/>
          <p:nvPr/>
        </p:nvSpPr>
        <p:spPr>
          <a:xfrm>
            <a:off x="291300" y="1453000"/>
            <a:ext cx="8561400" cy="42714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Write the name of your assigned region of Uzbekistan.</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Work with your table-group to add the 3-2-1 information in the boxes.</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Transfer all of the information to poster paper.</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Arial"/>
              <a:buAutoNum type="arabicPeriod"/>
            </a:pPr>
            <a:r>
              <a:rPr b="0" i="0" lang="en" sz="3000" u="none" cap="none" strike="noStrike">
                <a:solidFill>
                  <a:schemeClr val="dk1"/>
                </a:solidFill>
                <a:latin typeface="Calibri"/>
                <a:ea typeface="Calibri"/>
                <a:cs typeface="Calibri"/>
                <a:sym typeface="Calibri"/>
              </a:rPr>
              <a:t>Be ready to </a:t>
            </a:r>
            <a:r>
              <a:rPr b="1" i="0" lang="en" sz="3000" u="none" cap="none" strike="noStrike">
                <a:solidFill>
                  <a:schemeClr val="dk1"/>
                </a:solidFill>
                <a:latin typeface="Calibri"/>
                <a:ea typeface="Calibri"/>
                <a:cs typeface="Calibri"/>
                <a:sym typeface="Calibri"/>
              </a:rPr>
              <a:t>answer</a:t>
            </a:r>
            <a:r>
              <a:rPr b="0" i="0" lang="en" sz="3000" u="none" cap="none" strike="noStrike">
                <a:solidFill>
                  <a:schemeClr val="dk1"/>
                </a:solidFill>
                <a:latin typeface="Calibri"/>
                <a:ea typeface="Calibri"/>
                <a:cs typeface="Calibri"/>
                <a:sym typeface="Calibri"/>
              </a:rPr>
              <a:t> questions about your region and </a:t>
            </a:r>
            <a:r>
              <a:rPr b="1" i="0" lang="en" sz="3000" u="none" cap="none" strike="noStrike">
                <a:solidFill>
                  <a:schemeClr val="dk1"/>
                </a:solidFill>
                <a:latin typeface="Calibri"/>
                <a:ea typeface="Calibri"/>
                <a:cs typeface="Calibri"/>
                <a:sym typeface="Calibri"/>
              </a:rPr>
              <a:t>ask</a:t>
            </a:r>
            <a:r>
              <a:rPr b="0" i="0" lang="en" sz="3000" u="none" cap="none" strike="noStrike">
                <a:solidFill>
                  <a:schemeClr val="dk1"/>
                </a:solidFill>
                <a:latin typeface="Calibri"/>
                <a:ea typeface="Calibri"/>
                <a:cs typeface="Calibri"/>
                <a:sym typeface="Calibri"/>
              </a:rPr>
              <a:t> questions about other groups’ regions. You can add drawings if you like.</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0" name="Shape 3590"/>
        <p:cNvGrpSpPr/>
        <p:nvPr/>
      </p:nvGrpSpPr>
      <p:grpSpPr>
        <a:xfrm>
          <a:off x="0" y="0"/>
          <a:ext cx="0" cy="0"/>
          <a:chOff x="0" y="0"/>
          <a:chExt cx="0" cy="0"/>
        </a:xfrm>
      </p:grpSpPr>
      <p:pic>
        <p:nvPicPr>
          <p:cNvPr id="3591" name="Google Shape;3591;p251"/>
          <p:cNvPicPr preferRelativeResize="0"/>
          <p:nvPr/>
        </p:nvPicPr>
        <p:blipFill rotWithShape="1">
          <a:blip r:embed="rId3">
            <a:alphaModFix/>
          </a:blip>
          <a:srcRect b="0" l="0" r="0" t="0"/>
          <a:stretch/>
        </p:blipFill>
        <p:spPr>
          <a:xfrm>
            <a:off x="209125" y="-99390"/>
            <a:ext cx="9143999" cy="6858001"/>
          </a:xfrm>
          <a:prstGeom prst="rect">
            <a:avLst/>
          </a:prstGeom>
          <a:noFill/>
          <a:ln>
            <a:noFill/>
          </a:ln>
        </p:spPr>
      </p:pic>
      <p:sp>
        <p:nvSpPr>
          <p:cNvPr id="3592" name="Google Shape;3592;p251"/>
          <p:cNvSpPr/>
          <p:nvPr/>
        </p:nvSpPr>
        <p:spPr>
          <a:xfrm>
            <a:off x="540150" y="41750"/>
            <a:ext cx="67464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MODELING: 3-2-1 Uzbekistan!</a:t>
            </a:r>
            <a:endParaRPr b="1" i="0" sz="3600" u="none" cap="none" strike="noStrike">
              <a:solidFill>
                <a:srgbClr val="075292"/>
              </a:solidFill>
              <a:latin typeface="Calibri"/>
              <a:ea typeface="Calibri"/>
              <a:cs typeface="Calibri"/>
              <a:sym typeface="Calibri"/>
            </a:endParaRPr>
          </a:p>
        </p:txBody>
      </p:sp>
      <p:pic>
        <p:nvPicPr>
          <p:cNvPr id="3593" name="Google Shape;3593;p251"/>
          <p:cNvPicPr preferRelativeResize="0"/>
          <p:nvPr/>
        </p:nvPicPr>
        <p:blipFill rotWithShape="1">
          <a:blip r:embed="rId4">
            <a:alphaModFix/>
          </a:blip>
          <a:srcRect b="0" l="0" r="0" t="0"/>
          <a:stretch/>
        </p:blipFill>
        <p:spPr>
          <a:xfrm>
            <a:off x="2420077" y="629025"/>
            <a:ext cx="4502825" cy="5480250"/>
          </a:xfrm>
          <a:prstGeom prst="rect">
            <a:avLst/>
          </a:prstGeom>
          <a:noFill/>
          <a:ln>
            <a:noFill/>
          </a:ln>
        </p:spPr>
      </p:pic>
    </p:spTree>
  </p:cSld>
  <p:clrMapOvr>
    <a:masterClrMapping/>
  </p:clrMapOvr>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8" name="Shape 3598"/>
        <p:cNvGrpSpPr/>
        <p:nvPr/>
      </p:nvGrpSpPr>
      <p:grpSpPr>
        <a:xfrm>
          <a:off x="0" y="0"/>
          <a:ext cx="0" cy="0"/>
          <a:chOff x="0" y="0"/>
          <a:chExt cx="0" cy="0"/>
        </a:xfrm>
      </p:grpSpPr>
      <p:pic>
        <p:nvPicPr>
          <p:cNvPr id="3599" name="Google Shape;3599;p252"/>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600" name="Google Shape;3600;p252"/>
          <p:cNvSpPr/>
          <p:nvPr/>
        </p:nvSpPr>
        <p:spPr>
          <a:xfrm>
            <a:off x="314200" y="59425"/>
            <a:ext cx="70140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Turn and Talk / Activity Tracker: 3-2-1</a:t>
            </a:r>
            <a:endParaRPr b="1" i="0" sz="3600" u="none" cap="none" strike="noStrike">
              <a:solidFill>
                <a:srgbClr val="ED7D31"/>
              </a:solidFill>
              <a:latin typeface="Calibri"/>
              <a:ea typeface="Calibri"/>
              <a:cs typeface="Calibri"/>
              <a:sym typeface="Calibri"/>
            </a:endParaRPr>
          </a:p>
        </p:txBody>
      </p:sp>
      <p:pic>
        <p:nvPicPr>
          <p:cNvPr id="3601" name="Google Shape;3601;p252"/>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6" name="Shape 3606"/>
        <p:cNvGrpSpPr/>
        <p:nvPr/>
      </p:nvGrpSpPr>
      <p:grpSpPr>
        <a:xfrm>
          <a:off x="0" y="0"/>
          <a:ext cx="0" cy="0"/>
          <a:chOff x="0" y="0"/>
          <a:chExt cx="0" cy="0"/>
        </a:xfrm>
      </p:grpSpPr>
      <p:pic>
        <p:nvPicPr>
          <p:cNvPr id="3607" name="Google Shape;3607;p25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608" name="Google Shape;3608;p253"/>
          <p:cNvSpPr/>
          <p:nvPr/>
        </p:nvSpPr>
        <p:spPr>
          <a:xfrm>
            <a:off x="314200" y="59425"/>
            <a:ext cx="70140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REVIEW and WRAP-UP</a:t>
            </a:r>
            <a:endParaRPr b="1" i="0" sz="3600" u="none" cap="none" strike="noStrike">
              <a:solidFill>
                <a:srgbClr val="ED7D31"/>
              </a:solidFill>
              <a:latin typeface="Calibri"/>
              <a:ea typeface="Calibri"/>
              <a:cs typeface="Calibri"/>
              <a:sym typeface="Calibri"/>
            </a:endParaRPr>
          </a:p>
        </p:txBody>
      </p:sp>
      <p:sp>
        <p:nvSpPr>
          <p:cNvPr id="3609" name="Google Shape;3609;p253"/>
          <p:cNvSpPr txBox="1"/>
          <p:nvPr/>
        </p:nvSpPr>
        <p:spPr>
          <a:xfrm>
            <a:off x="272850" y="1300000"/>
            <a:ext cx="8064900" cy="6895800"/>
          </a:xfrm>
          <a:prstGeom prst="rect">
            <a:avLst/>
          </a:prstGeom>
          <a:noFill/>
          <a:ln>
            <a:noFill/>
          </a:ln>
        </p:spPr>
        <p:txBody>
          <a:bodyPr anchorCtr="0" anchor="t" bIns="45700" lIns="91425" spcFirstLastPara="1" rIns="91425" wrap="square" tIns="45700">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Review:</a:t>
            </a:r>
            <a:r>
              <a:rPr b="0" i="0" lang="en" sz="3000" u="none" cap="none" strike="noStrike">
                <a:solidFill>
                  <a:schemeClr val="dk1"/>
                </a:solidFill>
                <a:latin typeface="Calibri"/>
                <a:ea typeface="Calibri"/>
                <a:cs typeface="Calibri"/>
                <a:sym typeface="Calibri"/>
              </a:rPr>
              <a:t> Retell your partner what you learned about Principles 1-3. How did we facilitate your learning today?</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Extend:</a:t>
            </a:r>
            <a:r>
              <a:rPr b="0" i="0" lang="en" sz="3000" u="none" cap="none" strike="noStrike">
                <a:solidFill>
                  <a:schemeClr val="dk1"/>
                </a:solidFill>
                <a:latin typeface="Calibri"/>
                <a:ea typeface="Calibri"/>
                <a:cs typeface="Calibri"/>
                <a:sym typeface="Calibri"/>
              </a:rPr>
              <a:t> 6Ps Resources Graphic Organizer, What other activities do you know that might support each principle? Add a few to the notes column.</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Reflect:</a:t>
            </a:r>
            <a:r>
              <a:rPr b="0" i="0" lang="en" sz="3000" u="none" cap="none" strike="noStrike">
                <a:solidFill>
                  <a:schemeClr val="dk1"/>
                </a:solidFill>
                <a:latin typeface="Calibri"/>
                <a:ea typeface="Calibri"/>
                <a:cs typeface="Calibri"/>
                <a:sym typeface="Calibri"/>
              </a:rPr>
              <a:t> What questions do you have? What connections are you making between The 6Ps and your teaching?</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279400" lvl="1" marL="914400" marR="0" rtl="0" algn="l">
              <a:lnSpc>
                <a:spcPct val="100000"/>
              </a:lnSpc>
              <a:spcBef>
                <a:spcPts val="0"/>
              </a:spcBef>
              <a:spcAft>
                <a:spcPts val="0"/>
              </a:spcAft>
              <a:buClr>
                <a:schemeClr val="dk1"/>
              </a:buClr>
              <a:buSzPts val="2800"/>
              <a:buFont typeface="Arial"/>
              <a:buNone/>
            </a:pPr>
            <a:r>
              <a:t/>
            </a:r>
            <a:endParaRPr b="1" i="0" sz="2800" u="none" cap="none" strike="noStrike">
              <a:solidFill>
                <a:schemeClr val="dk1"/>
              </a:solidFill>
              <a:latin typeface="Calibri"/>
              <a:ea typeface="Calibri"/>
              <a:cs typeface="Calibri"/>
              <a:sym typeface="Calibri"/>
            </a:endParaRPr>
          </a:p>
        </p:txBody>
      </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3" name="Shape 3613"/>
        <p:cNvGrpSpPr/>
        <p:nvPr/>
      </p:nvGrpSpPr>
      <p:grpSpPr>
        <a:xfrm>
          <a:off x="0" y="0"/>
          <a:ext cx="0" cy="0"/>
          <a:chOff x="0" y="0"/>
          <a:chExt cx="0" cy="0"/>
        </a:xfrm>
      </p:grpSpPr>
      <p:sp>
        <p:nvSpPr>
          <p:cNvPr id="3614" name="Google Shape;3614;p254"/>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3615" name="Google Shape;3615;p254"/>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3616" name="Google Shape;3616;p254"/>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3617" name="Google Shape;3617;p254"/>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3618" name="Google Shape;3618;p254"/>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 name="Shape 1594"/>
        <p:cNvGrpSpPr/>
        <p:nvPr/>
      </p:nvGrpSpPr>
      <p:grpSpPr>
        <a:xfrm>
          <a:off x="0" y="0"/>
          <a:ext cx="0" cy="0"/>
          <a:chOff x="0" y="0"/>
          <a:chExt cx="0" cy="0"/>
        </a:xfrm>
      </p:grpSpPr>
      <p:sp>
        <p:nvSpPr>
          <p:cNvPr id="1595" name="Google Shape;1595;p129"/>
          <p:cNvSpPr txBox="1"/>
          <p:nvPr>
            <p:ph idx="4294967295" type="title"/>
          </p:nvPr>
        </p:nvSpPr>
        <p:spPr>
          <a:xfrm>
            <a:off x="720000" y="92023"/>
            <a:ext cx="7704000" cy="55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800"/>
              <a:t>Topic. Overview of the 6Ps</a:t>
            </a:r>
            <a:endParaRPr sz="2800"/>
          </a:p>
        </p:txBody>
      </p:sp>
      <p:sp>
        <p:nvSpPr>
          <p:cNvPr id="1596" name="Google Shape;1596;p129"/>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597" name="Google Shape;1597;p129"/>
          <p:cNvSpPr txBox="1"/>
          <p:nvPr/>
        </p:nvSpPr>
        <p:spPr>
          <a:xfrm>
            <a:off x="1889300" y="646125"/>
            <a:ext cx="48249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Activity Scavenger Hunt</a:t>
            </a:r>
            <a:endParaRPr sz="2400"/>
          </a:p>
        </p:txBody>
      </p:sp>
      <p:sp>
        <p:nvSpPr>
          <p:cNvPr id="1598" name="Google Shape;1598;p129"/>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pic>
        <p:nvPicPr>
          <p:cNvPr id="1599" name="Google Shape;1599;p129"/>
          <p:cNvPicPr preferRelativeResize="0"/>
          <p:nvPr/>
        </p:nvPicPr>
        <p:blipFill>
          <a:blip r:embed="rId3">
            <a:alphaModFix/>
          </a:blip>
          <a:stretch>
            <a:fillRect/>
          </a:stretch>
        </p:blipFill>
        <p:spPr>
          <a:xfrm>
            <a:off x="1504100" y="1200225"/>
            <a:ext cx="6356625" cy="5575800"/>
          </a:xfrm>
          <a:prstGeom prst="rect">
            <a:avLst/>
          </a:prstGeom>
          <a:noFill/>
          <a:ln>
            <a:noFill/>
          </a:ln>
        </p:spPr>
      </p:pic>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2" name="Shape 3622"/>
        <p:cNvGrpSpPr/>
        <p:nvPr/>
      </p:nvGrpSpPr>
      <p:grpSpPr>
        <a:xfrm>
          <a:off x="0" y="0"/>
          <a:ext cx="0" cy="0"/>
          <a:chOff x="0" y="0"/>
          <a:chExt cx="0" cy="0"/>
        </a:xfrm>
      </p:grpSpPr>
      <p:sp>
        <p:nvSpPr>
          <p:cNvPr id="3623" name="Google Shape;3623;p255"/>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3624" name="Google Shape;3624;p255"/>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3625" name="Google Shape;3625;p255"/>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3626" name="Google Shape;3626;p255"/>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3627" name="Google Shape;3627;p255"/>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3631" name="Shape 3631"/>
        <p:cNvGrpSpPr/>
        <p:nvPr/>
      </p:nvGrpSpPr>
      <p:grpSpPr>
        <a:xfrm>
          <a:off x="0" y="0"/>
          <a:ext cx="0" cy="0"/>
          <a:chOff x="0" y="0"/>
          <a:chExt cx="0" cy="0"/>
        </a:xfrm>
      </p:grpSpPr>
      <p:sp>
        <p:nvSpPr>
          <p:cNvPr id="3632" name="Google Shape;3632;p256"/>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3633" name="Google Shape;3633;p256"/>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3634" name="Google Shape;3634;p256"/>
          <p:cNvGrpSpPr/>
          <p:nvPr/>
        </p:nvGrpSpPr>
        <p:grpSpPr>
          <a:xfrm>
            <a:off x="3629525" y="648548"/>
            <a:ext cx="5247820" cy="6035718"/>
            <a:chOff x="3629525" y="486423"/>
            <a:chExt cx="5247820" cy="4526902"/>
          </a:xfrm>
        </p:grpSpPr>
        <p:sp>
          <p:nvSpPr>
            <p:cNvPr id="3635" name="Google Shape;3635;p256"/>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56"/>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56"/>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56"/>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56"/>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56"/>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56"/>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56"/>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43" name="Google Shape;3643;p256"/>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56"/>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56"/>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56"/>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56"/>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56"/>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56"/>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56"/>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56"/>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56"/>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56"/>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56"/>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56"/>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56"/>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56"/>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56"/>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56"/>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56"/>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56"/>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56"/>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56"/>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56"/>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56"/>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56"/>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56"/>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56"/>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56"/>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56"/>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56"/>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56"/>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56"/>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56"/>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56"/>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56"/>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56"/>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56"/>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56"/>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56"/>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56"/>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56"/>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56"/>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56"/>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56"/>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56"/>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56"/>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56"/>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56"/>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56"/>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56"/>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56"/>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56"/>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56"/>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56"/>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56"/>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56"/>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56"/>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56"/>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56"/>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56"/>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56"/>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56"/>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56"/>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56"/>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56"/>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56"/>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56"/>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56"/>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56"/>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56"/>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56"/>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56"/>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56"/>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56"/>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56"/>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56"/>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56"/>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56"/>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56"/>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56"/>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56"/>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56"/>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56"/>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56"/>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56"/>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56"/>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56"/>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56"/>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56"/>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56"/>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56"/>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56"/>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56"/>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56"/>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56"/>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56"/>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56"/>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56"/>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56"/>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56"/>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56"/>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56"/>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56"/>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56"/>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56"/>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56"/>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56"/>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56"/>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56"/>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56"/>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56"/>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56"/>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56"/>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56"/>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56"/>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56"/>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56"/>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56"/>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56"/>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56"/>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56"/>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56"/>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56"/>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56"/>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56"/>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56"/>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56"/>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56"/>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56"/>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56"/>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56"/>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56"/>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56"/>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56"/>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56"/>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56"/>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56"/>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56"/>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56"/>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56"/>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56"/>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56"/>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56"/>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56"/>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56"/>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56"/>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56"/>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56"/>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56"/>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56"/>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56"/>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56"/>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56"/>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56"/>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56"/>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56"/>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56"/>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56"/>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56"/>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56"/>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56"/>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56"/>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56"/>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56"/>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56"/>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56"/>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56"/>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56"/>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56"/>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56"/>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56"/>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56"/>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56"/>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56"/>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56"/>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56"/>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56"/>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56"/>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56"/>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56"/>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56"/>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56"/>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56"/>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56"/>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56"/>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56"/>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56"/>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56"/>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56"/>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56"/>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56"/>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56"/>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56"/>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56"/>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56"/>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56"/>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56"/>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56"/>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56"/>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56"/>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56"/>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56"/>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56"/>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56"/>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56"/>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56"/>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56"/>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56"/>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56"/>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56"/>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56"/>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56"/>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5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5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56"/>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56"/>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56"/>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56"/>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56"/>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56"/>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56"/>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56"/>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4" name="Google Shape;3864;p256"/>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3</a:t>
            </a:r>
            <a:endParaRPr sz="3000">
              <a:solidFill>
                <a:schemeClr val="dk1"/>
              </a:solidFill>
              <a:latin typeface="Alegreya Sans ExtraBold"/>
              <a:ea typeface="Alegreya Sans ExtraBold"/>
              <a:cs typeface="Alegreya Sans ExtraBold"/>
              <a:sym typeface="Alegreya Sans ExtraBold"/>
            </a:endParaRPr>
          </a:p>
        </p:txBody>
      </p:sp>
      <p:pic>
        <p:nvPicPr>
          <p:cNvPr id="3865" name="Google Shape;3865;p256"/>
          <p:cNvPicPr preferRelativeResize="0"/>
          <p:nvPr/>
        </p:nvPicPr>
        <p:blipFill rotWithShape="1">
          <a:blip r:embed="rId3">
            <a:alphaModFix/>
          </a:blip>
          <a:srcRect b="0" l="0" r="0" t="0"/>
          <a:stretch/>
        </p:blipFill>
        <p:spPr>
          <a:xfrm>
            <a:off x="1403149" y="1028267"/>
            <a:ext cx="4724676" cy="1668016"/>
          </a:xfrm>
          <a:prstGeom prst="rect">
            <a:avLst/>
          </a:prstGeom>
          <a:noFill/>
          <a:ln>
            <a:noFill/>
          </a:ln>
        </p:spPr>
      </p:pic>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3869" name="Shape 3869"/>
        <p:cNvGrpSpPr/>
        <p:nvPr/>
      </p:nvGrpSpPr>
      <p:grpSpPr>
        <a:xfrm>
          <a:off x="0" y="0"/>
          <a:ext cx="0" cy="0"/>
          <a:chOff x="0" y="0"/>
          <a:chExt cx="0" cy="0"/>
        </a:xfrm>
      </p:grpSpPr>
      <p:sp>
        <p:nvSpPr>
          <p:cNvPr id="3870" name="Google Shape;3870;p257"/>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3871" name="Google Shape;3871;p257"/>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3872" name="Google Shape;3872;p257"/>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t/>
            </a:r>
            <a:endParaRPr sz="4000"/>
          </a:p>
        </p:txBody>
      </p:sp>
      <p:grpSp>
        <p:nvGrpSpPr>
          <p:cNvPr id="3873" name="Google Shape;3873;p257"/>
          <p:cNvGrpSpPr/>
          <p:nvPr/>
        </p:nvGrpSpPr>
        <p:grpSpPr>
          <a:xfrm>
            <a:off x="3629525" y="648548"/>
            <a:ext cx="5247820" cy="6035718"/>
            <a:chOff x="3629525" y="486423"/>
            <a:chExt cx="5247820" cy="4526902"/>
          </a:xfrm>
        </p:grpSpPr>
        <p:sp>
          <p:nvSpPr>
            <p:cNvPr id="3874" name="Google Shape;3874;p257"/>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57"/>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57"/>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57"/>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57"/>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57"/>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57"/>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57"/>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2" name="Google Shape;3882;p257"/>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57"/>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57"/>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57"/>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57"/>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57"/>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57"/>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57"/>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57"/>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57"/>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57"/>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57"/>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57"/>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57"/>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57"/>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57"/>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57"/>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57"/>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57"/>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57"/>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57"/>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57"/>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57"/>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57"/>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57"/>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57"/>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57"/>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57"/>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57"/>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57"/>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57"/>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57"/>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57"/>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57"/>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57"/>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57"/>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57"/>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57"/>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57"/>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57"/>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57"/>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57"/>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57"/>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57"/>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57"/>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57"/>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57"/>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57"/>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57"/>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57"/>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57"/>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57"/>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57"/>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57"/>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57"/>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57"/>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57"/>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57"/>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57"/>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57"/>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57"/>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57"/>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57"/>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57"/>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57"/>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57"/>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57"/>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57"/>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57"/>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57"/>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57"/>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57"/>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57"/>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57"/>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57"/>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57"/>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57"/>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57"/>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57"/>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57"/>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57"/>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57"/>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57"/>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57"/>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57"/>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57"/>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57"/>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57"/>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57"/>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57"/>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57"/>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57"/>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57"/>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57"/>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57"/>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57"/>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57"/>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57"/>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57"/>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57"/>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57"/>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57"/>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57"/>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57"/>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57"/>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57"/>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57"/>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57"/>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57"/>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57"/>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57"/>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57"/>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57"/>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57"/>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57"/>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57"/>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57"/>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57"/>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57"/>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57"/>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57"/>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57"/>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57"/>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57"/>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57"/>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57"/>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57"/>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57"/>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57"/>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57"/>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57"/>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57"/>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57"/>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57"/>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57"/>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57"/>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57"/>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57"/>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57"/>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57"/>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57"/>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57"/>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57"/>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57"/>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57"/>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57"/>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57"/>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57"/>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57"/>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57"/>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57"/>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57"/>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57"/>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57"/>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57"/>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57"/>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57"/>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57"/>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57"/>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57"/>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57"/>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57"/>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57"/>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57"/>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57"/>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57"/>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57"/>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57"/>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57"/>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57"/>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57"/>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57"/>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57"/>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57"/>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57"/>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57"/>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57"/>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57"/>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57"/>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57"/>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57"/>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57"/>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57"/>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57"/>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57"/>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57"/>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57"/>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57"/>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57"/>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57"/>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57"/>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57"/>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57"/>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57"/>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57"/>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57"/>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57"/>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57"/>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57"/>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57"/>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57"/>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57"/>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57"/>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57"/>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57"/>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57"/>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57"/>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57"/>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57"/>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57"/>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57"/>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5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5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57"/>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57"/>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57"/>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57"/>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57"/>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57"/>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57"/>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57"/>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3" name="Google Shape;4103;p257"/>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a:t>
            </a:r>
            <a:r>
              <a:rPr lang="en" sz="3000">
                <a:solidFill>
                  <a:schemeClr val="dk1"/>
                </a:solidFill>
                <a:latin typeface="Alegreya Sans ExtraBold"/>
                <a:ea typeface="Alegreya Sans ExtraBold"/>
                <a:cs typeface="Alegreya Sans ExtraBold"/>
                <a:sym typeface="Alegreya Sans ExtraBold"/>
              </a:rPr>
              <a:t>4</a:t>
            </a:r>
            <a:endParaRPr sz="3000">
              <a:solidFill>
                <a:schemeClr val="dk1"/>
              </a:solidFill>
              <a:latin typeface="Alegreya Sans ExtraBold"/>
              <a:ea typeface="Alegreya Sans ExtraBold"/>
              <a:cs typeface="Alegreya Sans ExtraBold"/>
              <a:sym typeface="Alegreya Sans ExtraBold"/>
            </a:endParaRPr>
          </a:p>
        </p:txBody>
      </p:sp>
      <p:pic>
        <p:nvPicPr>
          <p:cNvPr id="4104" name="Google Shape;4104;p257"/>
          <p:cNvPicPr preferRelativeResize="0"/>
          <p:nvPr/>
        </p:nvPicPr>
        <p:blipFill rotWithShape="1">
          <a:blip r:embed="rId3">
            <a:alphaModFix/>
          </a:blip>
          <a:srcRect b="0" l="0" r="0" t="0"/>
          <a:stretch/>
        </p:blipFill>
        <p:spPr>
          <a:xfrm>
            <a:off x="1038924" y="858783"/>
            <a:ext cx="4724676" cy="1668016"/>
          </a:xfrm>
          <a:prstGeom prst="rect">
            <a:avLst/>
          </a:prstGeom>
          <a:noFill/>
          <a:ln>
            <a:noFill/>
          </a:ln>
        </p:spPr>
      </p:pic>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08" name="Shape 4108"/>
        <p:cNvGrpSpPr/>
        <p:nvPr/>
      </p:nvGrpSpPr>
      <p:grpSpPr>
        <a:xfrm>
          <a:off x="0" y="0"/>
          <a:ext cx="0" cy="0"/>
          <a:chOff x="0" y="0"/>
          <a:chExt cx="0" cy="0"/>
        </a:xfrm>
      </p:grpSpPr>
      <p:sp>
        <p:nvSpPr>
          <p:cNvPr id="4109" name="Google Shape;4109;p258"/>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4110" name="Google Shape;4110;p258"/>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4111" name="Google Shape;4111;p258"/>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4112" name="Google Shape;4112;p258"/>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16" name="Shape 4116"/>
        <p:cNvGrpSpPr/>
        <p:nvPr/>
      </p:nvGrpSpPr>
      <p:grpSpPr>
        <a:xfrm>
          <a:off x="0" y="0"/>
          <a:ext cx="0" cy="0"/>
          <a:chOff x="0" y="0"/>
          <a:chExt cx="0" cy="0"/>
        </a:xfrm>
      </p:grpSpPr>
      <p:sp>
        <p:nvSpPr>
          <p:cNvPr id="4117" name="Google Shape;4117;p259"/>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4118" name="Google Shape;4118;p259"/>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59"/>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4120" name="Google Shape;4120;p259"/>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4121" name="Google Shape;4121;p259"/>
          <p:cNvGrpSpPr/>
          <p:nvPr/>
        </p:nvGrpSpPr>
        <p:grpSpPr>
          <a:xfrm>
            <a:off x="7705800" y="175091"/>
            <a:ext cx="1247623" cy="2217753"/>
            <a:chOff x="720001" y="625725"/>
            <a:chExt cx="3012127" cy="4106951"/>
          </a:xfrm>
        </p:grpSpPr>
        <p:sp>
          <p:nvSpPr>
            <p:cNvPr id="4122" name="Google Shape;4122;p259"/>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59"/>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59"/>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59"/>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59"/>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59"/>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59"/>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59"/>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59"/>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59"/>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59"/>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59"/>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59"/>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59"/>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59"/>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59"/>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59"/>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59"/>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59"/>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59"/>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59"/>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59"/>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59"/>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59"/>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59"/>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59"/>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59"/>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59"/>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59"/>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59"/>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59"/>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59"/>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59"/>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59"/>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59"/>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59"/>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59"/>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59"/>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59"/>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59"/>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59"/>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59"/>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59"/>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59"/>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59"/>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59"/>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59"/>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59"/>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59"/>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59"/>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59"/>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59"/>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59"/>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59"/>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59"/>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59"/>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59"/>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59"/>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59"/>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59"/>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59"/>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59"/>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59"/>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59"/>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59"/>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59"/>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59"/>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59"/>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59"/>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59"/>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59"/>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59"/>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5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5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5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59"/>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59"/>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59"/>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59"/>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59"/>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59"/>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59"/>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59"/>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59"/>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59"/>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59"/>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59"/>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2" name="Shape 4212"/>
        <p:cNvGrpSpPr/>
        <p:nvPr/>
      </p:nvGrpSpPr>
      <p:grpSpPr>
        <a:xfrm>
          <a:off x="0" y="0"/>
          <a:ext cx="0" cy="0"/>
          <a:chOff x="0" y="0"/>
          <a:chExt cx="0" cy="0"/>
        </a:xfrm>
      </p:grpSpPr>
      <p:sp>
        <p:nvSpPr>
          <p:cNvPr id="4213" name="Google Shape;4213;p260"/>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4214" name="Google Shape;4214;p260"/>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4215" name="Google Shape;4215;p260"/>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4216" name="Google Shape;4216;p260"/>
          <p:cNvGrpSpPr/>
          <p:nvPr/>
        </p:nvGrpSpPr>
        <p:grpSpPr>
          <a:xfrm>
            <a:off x="7996862" y="245000"/>
            <a:ext cx="1076215" cy="1255857"/>
            <a:chOff x="6969712" y="997500"/>
            <a:chExt cx="1076215" cy="941916"/>
          </a:xfrm>
        </p:grpSpPr>
        <p:sp>
          <p:nvSpPr>
            <p:cNvPr id="4217" name="Google Shape;4217;p260"/>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60"/>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60"/>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60"/>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60"/>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25" name="Shape 4225"/>
        <p:cNvGrpSpPr/>
        <p:nvPr/>
      </p:nvGrpSpPr>
      <p:grpSpPr>
        <a:xfrm>
          <a:off x="0" y="0"/>
          <a:ext cx="0" cy="0"/>
          <a:chOff x="0" y="0"/>
          <a:chExt cx="0" cy="0"/>
        </a:xfrm>
      </p:grpSpPr>
      <p:sp>
        <p:nvSpPr>
          <p:cNvPr id="4226" name="Google Shape;4226;p261"/>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4227" name="Google Shape;4227;p261"/>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4228" name="Google Shape;4228;p261"/>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2" name="Shape 4232"/>
        <p:cNvGrpSpPr/>
        <p:nvPr/>
      </p:nvGrpSpPr>
      <p:grpSpPr>
        <a:xfrm>
          <a:off x="0" y="0"/>
          <a:ext cx="0" cy="0"/>
          <a:chOff x="0" y="0"/>
          <a:chExt cx="0" cy="0"/>
        </a:xfrm>
      </p:grpSpPr>
      <p:sp>
        <p:nvSpPr>
          <p:cNvPr id="4233" name="Google Shape;4233;p262"/>
          <p:cNvSpPr txBox="1"/>
          <p:nvPr>
            <p:ph idx="4294967295" type="subTitle"/>
          </p:nvPr>
        </p:nvSpPr>
        <p:spPr>
          <a:xfrm flipH="1">
            <a:off x="2414700" y="21631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4234" name="Google Shape;4234;p262"/>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4235" name="Google Shape;4235;p262"/>
          <p:cNvSpPr txBox="1"/>
          <p:nvPr/>
        </p:nvSpPr>
        <p:spPr>
          <a:xfrm>
            <a:off x="1553675" y="-116900"/>
            <a:ext cx="17235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pic>
        <p:nvPicPr>
          <p:cNvPr id="4236" name="Google Shape;4236;p262" title="UZ6PTOT 6PsVideo 04 Principle4 VID MP4 Final">
            <a:hlinkClick r:id="rId3"/>
          </p:cNvPr>
          <p:cNvPicPr preferRelativeResize="0"/>
          <p:nvPr/>
        </p:nvPicPr>
        <p:blipFill>
          <a:blip r:embed="rId4">
            <a:alphaModFix/>
          </a:blip>
          <a:stretch>
            <a:fillRect/>
          </a:stretch>
        </p:blipFill>
        <p:spPr>
          <a:xfrm>
            <a:off x="1113663" y="1590400"/>
            <a:ext cx="6511712" cy="48837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236"/>
                                        </p:tgtEl>
                                        <p:attrNameLst>
                                          <p:attrName>style.visibility</p:attrName>
                                        </p:attrNameLst>
                                      </p:cBhvr>
                                      <p:to>
                                        <p:strVal val="visible"/>
                                      </p:to>
                                    </p:set>
                                    <p:animEffect filter="fade" transition="in">
                                      <p:cBhvr>
                                        <p:cTn dur="1000"/>
                                        <p:tgtEl>
                                          <p:spTgt spid="42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1" name="Shape 4241"/>
        <p:cNvGrpSpPr/>
        <p:nvPr/>
      </p:nvGrpSpPr>
      <p:grpSpPr>
        <a:xfrm>
          <a:off x="0" y="0"/>
          <a:ext cx="0" cy="0"/>
          <a:chOff x="0" y="0"/>
          <a:chExt cx="0" cy="0"/>
        </a:xfrm>
      </p:grpSpPr>
      <p:pic>
        <p:nvPicPr>
          <p:cNvPr id="4242" name="Google Shape;4242;p26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4243" name="Google Shape;4243;p263"/>
          <p:cNvSpPr/>
          <p:nvPr/>
        </p:nvSpPr>
        <p:spPr>
          <a:xfrm>
            <a:off x="3142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Introductions</a:t>
            </a:r>
            <a:endParaRPr b="1" i="0" sz="3600" u="none" cap="none" strike="noStrike">
              <a:solidFill>
                <a:srgbClr val="ED7D31"/>
              </a:solidFill>
              <a:latin typeface="Calibri"/>
              <a:ea typeface="Calibri"/>
              <a:cs typeface="Calibri"/>
              <a:sym typeface="Calibri"/>
            </a:endParaRPr>
          </a:p>
        </p:txBody>
      </p:sp>
      <p:pic>
        <p:nvPicPr>
          <p:cNvPr id="4244" name="Google Shape;4244;p263"/>
          <p:cNvPicPr preferRelativeResize="0"/>
          <p:nvPr/>
        </p:nvPicPr>
        <p:blipFill rotWithShape="1">
          <a:blip r:embed="rId4">
            <a:alphaModFix/>
          </a:blip>
          <a:srcRect b="0" l="0" r="0" t="0"/>
          <a:stretch/>
        </p:blipFill>
        <p:spPr>
          <a:xfrm>
            <a:off x="1447992" y="1443450"/>
            <a:ext cx="6248006" cy="4656724"/>
          </a:xfrm>
          <a:prstGeom prst="rect">
            <a:avLst/>
          </a:prstGeom>
          <a:noFill/>
          <a:ln>
            <a:noFill/>
          </a:ln>
        </p:spPr>
      </p:pic>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9" name="Shape 4249"/>
        <p:cNvGrpSpPr/>
        <p:nvPr/>
      </p:nvGrpSpPr>
      <p:grpSpPr>
        <a:xfrm>
          <a:off x="0" y="0"/>
          <a:ext cx="0" cy="0"/>
          <a:chOff x="0" y="0"/>
          <a:chExt cx="0" cy="0"/>
        </a:xfrm>
      </p:grpSpPr>
      <p:pic>
        <p:nvPicPr>
          <p:cNvPr id="4250" name="Google Shape;4250;p264"/>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4251" name="Google Shape;4251;p264"/>
          <p:cNvSpPr/>
          <p:nvPr/>
        </p:nvSpPr>
        <p:spPr>
          <a:xfrm>
            <a:off x="3142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Today’s Objectives </a:t>
            </a:r>
            <a:endParaRPr b="1" i="0" sz="3600" u="none" cap="none" strike="noStrike">
              <a:solidFill>
                <a:srgbClr val="ED7D31"/>
              </a:solidFill>
              <a:latin typeface="Calibri"/>
              <a:ea typeface="Calibri"/>
              <a:cs typeface="Calibri"/>
              <a:sym typeface="Calibri"/>
            </a:endParaRPr>
          </a:p>
        </p:txBody>
      </p:sp>
      <p:sp>
        <p:nvSpPr>
          <p:cNvPr id="4252" name="Google Shape;4252;p264"/>
          <p:cNvSpPr txBox="1"/>
          <p:nvPr/>
        </p:nvSpPr>
        <p:spPr>
          <a:xfrm>
            <a:off x="314200" y="1390600"/>
            <a:ext cx="8485800" cy="3324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Participants will be able to</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identify The 6 Principles for Exemplary Teaching of English Learners;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explore Principles 4, 5, and 6 in more detail; </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develop and present a micro-teaching lesson on travel; and</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plan a mini 6Ps training.</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3" name="Shape 1603"/>
        <p:cNvGrpSpPr/>
        <p:nvPr/>
      </p:nvGrpSpPr>
      <p:grpSpPr>
        <a:xfrm>
          <a:off x="0" y="0"/>
          <a:ext cx="0" cy="0"/>
          <a:chOff x="0" y="0"/>
          <a:chExt cx="0" cy="0"/>
        </a:xfrm>
      </p:grpSpPr>
      <p:sp>
        <p:nvSpPr>
          <p:cNvPr id="1604" name="Google Shape;1604;p130"/>
          <p:cNvSpPr txBox="1"/>
          <p:nvPr>
            <p:ph type="title"/>
          </p:nvPr>
        </p:nvSpPr>
        <p:spPr>
          <a:xfrm>
            <a:off x="720000" y="92023"/>
            <a:ext cx="7704000" cy="55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 Overview of the 6Ps</a:t>
            </a:r>
            <a:endParaRPr sz="2800"/>
          </a:p>
        </p:txBody>
      </p:sp>
      <p:sp>
        <p:nvSpPr>
          <p:cNvPr id="1605" name="Google Shape;1605;p130"/>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606" name="Google Shape;1606;p130"/>
          <p:cNvSpPr txBox="1"/>
          <p:nvPr/>
        </p:nvSpPr>
        <p:spPr>
          <a:xfrm>
            <a:off x="1199700" y="646125"/>
            <a:ext cx="62850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Activity. Overview: Think-Pair-Share</a:t>
            </a:r>
            <a:endParaRPr sz="2400"/>
          </a:p>
        </p:txBody>
      </p:sp>
      <p:sp>
        <p:nvSpPr>
          <p:cNvPr id="1607" name="Google Shape;1607;p130"/>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pic>
        <p:nvPicPr>
          <p:cNvPr id="1608" name="Google Shape;1608;p130"/>
          <p:cNvPicPr preferRelativeResize="0"/>
          <p:nvPr/>
        </p:nvPicPr>
        <p:blipFill>
          <a:blip r:embed="rId3">
            <a:alphaModFix/>
          </a:blip>
          <a:stretch>
            <a:fillRect/>
          </a:stretch>
        </p:blipFill>
        <p:spPr>
          <a:xfrm>
            <a:off x="1886075" y="1618250"/>
            <a:ext cx="5867225" cy="5239750"/>
          </a:xfrm>
          <a:prstGeom prst="rect">
            <a:avLst/>
          </a:prstGeom>
          <a:noFill/>
          <a:ln>
            <a:noFill/>
          </a:ln>
        </p:spPr>
      </p:pic>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57" name="Shape 4257"/>
        <p:cNvGrpSpPr/>
        <p:nvPr/>
      </p:nvGrpSpPr>
      <p:grpSpPr>
        <a:xfrm>
          <a:off x="0" y="0"/>
          <a:ext cx="0" cy="0"/>
          <a:chOff x="0" y="0"/>
          <a:chExt cx="0" cy="0"/>
        </a:xfrm>
      </p:grpSpPr>
      <p:sp>
        <p:nvSpPr>
          <p:cNvPr id="4258" name="Google Shape;4258;p265"/>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259" name="Google Shape;4259;p265"/>
          <p:cNvSpPr txBox="1"/>
          <p:nvPr/>
        </p:nvSpPr>
        <p:spPr>
          <a:xfrm>
            <a:off x="288275" y="2767200"/>
            <a:ext cx="8496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Penny for Your Thoughts</a:t>
            </a:r>
            <a:endParaRPr b="1" i="1" sz="4000" u="none" cap="none" strike="noStrike">
              <a:solidFill>
                <a:schemeClr val="accent2"/>
              </a:solidFill>
              <a:latin typeface="Calibri"/>
              <a:ea typeface="Calibri"/>
              <a:cs typeface="Calibri"/>
              <a:sym typeface="Calibri"/>
            </a:endParaRPr>
          </a:p>
        </p:txBody>
      </p:sp>
      <p:pic>
        <p:nvPicPr>
          <p:cNvPr id="4260" name="Google Shape;4260;p265"/>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5" name="Shape 4265"/>
        <p:cNvGrpSpPr/>
        <p:nvPr/>
      </p:nvGrpSpPr>
      <p:grpSpPr>
        <a:xfrm>
          <a:off x="0" y="0"/>
          <a:ext cx="0" cy="0"/>
          <a:chOff x="0" y="0"/>
          <a:chExt cx="0" cy="0"/>
        </a:xfrm>
      </p:grpSpPr>
      <p:pic>
        <p:nvPicPr>
          <p:cNvPr id="4266" name="Google Shape;4266;p266"/>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4267" name="Google Shape;4267;p266"/>
          <p:cNvSpPr/>
          <p:nvPr/>
        </p:nvSpPr>
        <p:spPr>
          <a:xfrm>
            <a:off x="292650" y="16500"/>
            <a:ext cx="72207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Penny for Your Thoughts</a:t>
            </a:r>
            <a:endParaRPr b="1" i="0" sz="3600" u="none" cap="none" strike="noStrike">
              <a:solidFill>
                <a:srgbClr val="ED7D31"/>
              </a:solidFill>
              <a:latin typeface="Calibri"/>
              <a:ea typeface="Calibri"/>
              <a:cs typeface="Calibri"/>
              <a:sym typeface="Calibri"/>
            </a:endParaRPr>
          </a:p>
        </p:txBody>
      </p:sp>
      <p:sp>
        <p:nvSpPr>
          <p:cNvPr id="4268" name="Google Shape;4268;p266"/>
          <p:cNvSpPr txBox="1"/>
          <p:nvPr/>
        </p:nvSpPr>
        <p:spPr>
          <a:xfrm>
            <a:off x="292650" y="1347600"/>
            <a:ext cx="8558700" cy="37866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Pick up a penny on your table.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Look at the year it was made.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Think of an important event in your life from that year that you feel comfortable sharing </a:t>
            </a:r>
            <a:br>
              <a:rPr b="0" i="0" lang="en" sz="3000" u="none" cap="none" strike="noStrike">
                <a:solidFill>
                  <a:srgbClr val="000000"/>
                </a:solidFill>
                <a:latin typeface="Calibri"/>
                <a:ea typeface="Calibri"/>
                <a:cs typeface="Calibri"/>
                <a:sym typeface="Calibri"/>
              </a:rPr>
            </a:br>
            <a:r>
              <a:rPr b="0" i="0" lang="en" sz="3000" u="none" cap="none" strike="noStrike">
                <a:solidFill>
                  <a:srgbClr val="000000"/>
                </a:solidFill>
                <a:latin typeface="Calibri"/>
                <a:ea typeface="Calibri"/>
                <a:cs typeface="Calibri"/>
                <a:sym typeface="Calibri"/>
              </a:rPr>
              <a:t>with others (if it is a year before you were born, you can exchange your penny with another person).</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Share the event with your table-group.</a:t>
            </a:r>
            <a:endParaRPr b="0" i="0" sz="3000" u="none" cap="none" strike="noStrike">
              <a:solidFill>
                <a:srgbClr val="000000"/>
              </a:solidFill>
              <a:latin typeface="Calibri"/>
              <a:ea typeface="Calibri"/>
              <a:cs typeface="Calibri"/>
              <a:sym typeface="Calibri"/>
            </a:endParaRPr>
          </a:p>
        </p:txBody>
      </p:sp>
      <p:pic>
        <p:nvPicPr>
          <p:cNvPr id="4269" name="Google Shape;4269;p266"/>
          <p:cNvPicPr preferRelativeResize="0"/>
          <p:nvPr/>
        </p:nvPicPr>
        <p:blipFill rotWithShape="1">
          <a:blip r:embed="rId4">
            <a:alphaModFix/>
          </a:blip>
          <a:srcRect b="0" l="0" r="0" t="0"/>
          <a:stretch/>
        </p:blipFill>
        <p:spPr>
          <a:xfrm>
            <a:off x="6240350" y="1396000"/>
            <a:ext cx="1089061" cy="992400"/>
          </a:xfrm>
          <a:prstGeom prst="rect">
            <a:avLst/>
          </a:prstGeom>
          <a:noFill/>
          <a:ln>
            <a:noFill/>
          </a:ln>
        </p:spPr>
      </p:pic>
      <p:pic>
        <p:nvPicPr>
          <p:cNvPr id="4270" name="Google Shape;4270;p266"/>
          <p:cNvPicPr preferRelativeResize="0"/>
          <p:nvPr/>
        </p:nvPicPr>
        <p:blipFill rotWithShape="1">
          <a:blip r:embed="rId5">
            <a:alphaModFix/>
          </a:blip>
          <a:srcRect b="0" l="0" r="0" t="0"/>
          <a:stretch/>
        </p:blipFill>
        <p:spPr>
          <a:xfrm>
            <a:off x="7354414" y="1438647"/>
            <a:ext cx="1010922" cy="938543"/>
          </a:xfrm>
          <a:prstGeom prst="rect">
            <a:avLst/>
          </a:prstGeom>
          <a:noFill/>
          <a:ln>
            <a:noFill/>
          </a:ln>
        </p:spPr>
      </p:pic>
      <p:sp>
        <p:nvSpPr>
          <p:cNvPr id="4271" name="Google Shape;4271;p266"/>
          <p:cNvSpPr/>
          <p:nvPr/>
        </p:nvSpPr>
        <p:spPr>
          <a:xfrm>
            <a:off x="6883098" y="1928873"/>
            <a:ext cx="446100" cy="297900"/>
          </a:xfrm>
          <a:prstGeom prst="ellipse">
            <a:avLst/>
          </a:prstGeom>
          <a:noFill/>
          <a:ln cap="flat" cmpd="sng" w="76200">
            <a:solidFill>
              <a:srgbClr val="F8951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rgbClr val="FF0000"/>
              </a:solidFill>
              <a:latin typeface="Calibri"/>
              <a:ea typeface="Calibri"/>
              <a:cs typeface="Calibri"/>
              <a:sym typeface="Calibri"/>
            </a:endParaRPr>
          </a:p>
        </p:txBody>
      </p:sp>
      <p:sp>
        <p:nvSpPr>
          <p:cNvPr id="4272" name="Google Shape;4272;p266"/>
          <p:cNvSpPr/>
          <p:nvPr/>
        </p:nvSpPr>
        <p:spPr>
          <a:xfrm>
            <a:off x="7977316" y="1928873"/>
            <a:ext cx="446100" cy="297900"/>
          </a:xfrm>
          <a:prstGeom prst="ellipse">
            <a:avLst/>
          </a:prstGeom>
          <a:noFill/>
          <a:ln cap="flat" cmpd="sng" w="76200">
            <a:solidFill>
              <a:srgbClr val="F8951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rgbClr val="FF0000"/>
              </a:solidFill>
              <a:latin typeface="Calibri"/>
              <a:ea typeface="Calibri"/>
              <a:cs typeface="Calibri"/>
              <a:sym typeface="Calibri"/>
            </a:endParaRPr>
          </a:p>
        </p:txBody>
      </p: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7" name="Shape 4277"/>
        <p:cNvGrpSpPr/>
        <p:nvPr/>
      </p:nvGrpSpPr>
      <p:grpSpPr>
        <a:xfrm>
          <a:off x="0" y="0"/>
          <a:ext cx="0" cy="0"/>
          <a:chOff x="0" y="0"/>
          <a:chExt cx="0" cy="0"/>
        </a:xfrm>
      </p:grpSpPr>
      <p:sp>
        <p:nvSpPr>
          <p:cNvPr id="4278" name="Google Shape;4278;p267"/>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279" name="Google Shape;4279;p267"/>
          <p:cNvSpPr txBox="1"/>
          <p:nvPr/>
        </p:nvSpPr>
        <p:spPr>
          <a:xfrm>
            <a:off x="316050" y="2767200"/>
            <a:ext cx="85119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Penny for Your Thoughts</a:t>
            </a:r>
            <a:endParaRPr b="1" i="1" sz="4000" u="none" cap="none" strike="noStrike">
              <a:solidFill>
                <a:schemeClr val="accent2"/>
              </a:solidFill>
              <a:latin typeface="Calibri"/>
              <a:ea typeface="Calibri"/>
              <a:cs typeface="Calibri"/>
              <a:sym typeface="Calibri"/>
            </a:endParaRPr>
          </a:p>
        </p:txBody>
      </p:sp>
      <p:pic>
        <p:nvPicPr>
          <p:cNvPr id="4280" name="Google Shape;4280;p267"/>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5" name="Shape 4285"/>
        <p:cNvGrpSpPr/>
        <p:nvPr/>
      </p:nvGrpSpPr>
      <p:grpSpPr>
        <a:xfrm>
          <a:off x="0" y="0"/>
          <a:ext cx="0" cy="0"/>
          <a:chOff x="0" y="0"/>
          <a:chExt cx="0" cy="0"/>
        </a:xfrm>
      </p:grpSpPr>
      <p:pic>
        <p:nvPicPr>
          <p:cNvPr id="4286" name="Google Shape;4286;p268"/>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4287" name="Google Shape;4287;p268"/>
          <p:cNvSpPr/>
          <p:nvPr/>
        </p:nvSpPr>
        <p:spPr>
          <a:xfrm>
            <a:off x="300550" y="16500"/>
            <a:ext cx="70275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ACTIVITY: Turn and Talk / Activity Tracker – Penny for Your Thoughts</a:t>
            </a:r>
            <a:endParaRPr b="1" i="0" sz="3600" u="none" cap="none" strike="noStrike">
              <a:solidFill>
                <a:srgbClr val="ED7D31"/>
              </a:solidFill>
              <a:latin typeface="Calibri"/>
              <a:ea typeface="Calibri"/>
              <a:cs typeface="Calibri"/>
              <a:sym typeface="Calibri"/>
            </a:endParaRPr>
          </a:p>
        </p:txBody>
      </p:sp>
      <p:pic>
        <p:nvPicPr>
          <p:cNvPr id="4288" name="Google Shape;4288;p268"/>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3" name="Shape 4293"/>
        <p:cNvGrpSpPr/>
        <p:nvPr/>
      </p:nvGrpSpPr>
      <p:grpSpPr>
        <a:xfrm>
          <a:off x="0" y="0"/>
          <a:ext cx="0" cy="0"/>
          <a:chOff x="0" y="0"/>
          <a:chExt cx="0" cy="0"/>
        </a:xfrm>
      </p:grpSpPr>
      <p:sp>
        <p:nvSpPr>
          <p:cNvPr id="4294" name="Google Shape;4294;p269"/>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295" name="Google Shape;4295;p269"/>
          <p:cNvSpPr txBox="1"/>
          <p:nvPr/>
        </p:nvSpPr>
        <p:spPr>
          <a:xfrm>
            <a:off x="300945" y="2655425"/>
            <a:ext cx="32808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t/>
            </a:r>
            <a:endParaRPr b="0" i="0" sz="1400" u="none" cap="none" strike="noStrike">
              <a:solidFill>
                <a:srgbClr val="000000"/>
              </a:solidFill>
              <a:latin typeface="Arial"/>
              <a:ea typeface="Arial"/>
              <a:cs typeface="Arial"/>
              <a:sym typeface="Arial"/>
            </a:endParaRPr>
          </a:p>
        </p:txBody>
      </p:sp>
      <p:pic>
        <p:nvPicPr>
          <p:cNvPr id="4296" name="Google Shape;4296;p269"/>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
        <p:nvSpPr>
          <p:cNvPr id="4297" name="Google Shape;4297;p269"/>
          <p:cNvSpPr txBox="1"/>
          <p:nvPr/>
        </p:nvSpPr>
        <p:spPr>
          <a:xfrm>
            <a:off x="322350" y="2459250"/>
            <a:ext cx="8499300" cy="25551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Review of Principles 1, 2, and 3 of </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The 6 Principles for Exemplary Teaching of English Learners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(The 6 Ps)</a:t>
            </a:r>
            <a:endParaRPr b="1" i="0" sz="4000" u="none" cap="none" strike="noStrike">
              <a:solidFill>
                <a:schemeClr val="accent2"/>
              </a:solidFill>
              <a:latin typeface="Calibri"/>
              <a:ea typeface="Calibri"/>
              <a:cs typeface="Calibri"/>
              <a:sym typeface="Calibri"/>
            </a:endParaRPr>
          </a:p>
        </p:txBody>
      </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2" name="Shape 4302"/>
        <p:cNvGrpSpPr/>
        <p:nvPr/>
      </p:nvGrpSpPr>
      <p:grpSpPr>
        <a:xfrm>
          <a:off x="0" y="0"/>
          <a:ext cx="0" cy="0"/>
          <a:chOff x="0" y="0"/>
          <a:chExt cx="0" cy="0"/>
        </a:xfrm>
      </p:grpSpPr>
      <p:sp>
        <p:nvSpPr>
          <p:cNvPr id="4303" name="Google Shape;4303;p270"/>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304" name="Google Shape;4304;p270"/>
          <p:cNvSpPr txBox="1"/>
          <p:nvPr/>
        </p:nvSpPr>
        <p:spPr>
          <a:xfrm>
            <a:off x="300945" y="2655425"/>
            <a:ext cx="32808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t/>
            </a:r>
            <a:endParaRPr b="0" i="0" sz="1400" u="none" cap="none" strike="noStrike">
              <a:solidFill>
                <a:srgbClr val="000000"/>
              </a:solidFill>
              <a:latin typeface="Arial"/>
              <a:ea typeface="Arial"/>
              <a:cs typeface="Arial"/>
              <a:sym typeface="Arial"/>
            </a:endParaRPr>
          </a:p>
        </p:txBody>
      </p:sp>
      <p:pic>
        <p:nvPicPr>
          <p:cNvPr id="4305" name="Google Shape;4305;p270"/>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4306" name="Google Shape;4306;p270"/>
          <p:cNvPicPr preferRelativeResize="0"/>
          <p:nvPr>
            <p:ph idx="1" type="body"/>
          </p:nvPr>
        </p:nvPicPr>
        <p:blipFill rotWithShape="1">
          <a:blip r:embed="rId4">
            <a:alphaModFix/>
          </a:blip>
          <a:srcRect b="4048" l="0" r="0" t="11256"/>
          <a:stretch/>
        </p:blipFill>
        <p:spPr>
          <a:xfrm>
            <a:off x="2165000" y="1770697"/>
            <a:ext cx="4622400" cy="4389600"/>
          </a:xfrm>
          <a:prstGeom prst="rect">
            <a:avLst/>
          </a:prstGeom>
          <a:noFill/>
          <a:ln>
            <a:noFill/>
          </a:ln>
        </p:spPr>
      </p:pic>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1" name="Shape 4311"/>
        <p:cNvGrpSpPr/>
        <p:nvPr/>
      </p:nvGrpSpPr>
      <p:grpSpPr>
        <a:xfrm>
          <a:off x="0" y="0"/>
          <a:ext cx="0" cy="0"/>
          <a:chOff x="0" y="0"/>
          <a:chExt cx="0" cy="0"/>
        </a:xfrm>
      </p:grpSpPr>
      <p:sp>
        <p:nvSpPr>
          <p:cNvPr id="4312" name="Google Shape;4312;p271"/>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313" name="Google Shape;4313;p271"/>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PRINCIPLE 4</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Adapt Lesson Delivery as Needed</a:t>
            </a:r>
            <a:endParaRPr b="0" i="0" sz="1400" u="none" cap="none" strike="noStrike">
              <a:solidFill>
                <a:srgbClr val="000000"/>
              </a:solidFill>
              <a:latin typeface="Arial"/>
              <a:ea typeface="Arial"/>
              <a:cs typeface="Arial"/>
              <a:sym typeface="Arial"/>
            </a:endParaRPr>
          </a:p>
        </p:txBody>
      </p:sp>
      <p:pic>
        <p:nvPicPr>
          <p:cNvPr id="4314" name="Google Shape;4314;p271"/>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4315" name="Google Shape;4315;p271"/>
          <p:cNvPicPr preferRelativeResize="0"/>
          <p:nvPr/>
        </p:nvPicPr>
        <p:blipFill rotWithShape="1">
          <a:blip r:embed="rId4">
            <a:alphaModFix/>
          </a:blip>
          <a:srcRect b="4632" l="644" r="-1380" t="11446"/>
          <a:stretch/>
        </p:blipFill>
        <p:spPr>
          <a:xfrm>
            <a:off x="6766550" y="4231800"/>
            <a:ext cx="2012725" cy="1880250"/>
          </a:xfrm>
          <a:prstGeom prst="rect">
            <a:avLst/>
          </a:prstGeom>
          <a:noFill/>
          <a:ln>
            <a:noFill/>
          </a:ln>
        </p:spPr>
      </p:pic>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0" name="Shape 4320"/>
        <p:cNvGrpSpPr/>
        <p:nvPr/>
      </p:nvGrpSpPr>
      <p:grpSpPr>
        <a:xfrm>
          <a:off x="0" y="0"/>
          <a:ext cx="0" cy="0"/>
          <a:chOff x="0" y="0"/>
          <a:chExt cx="0" cy="0"/>
        </a:xfrm>
      </p:grpSpPr>
      <p:pic>
        <p:nvPicPr>
          <p:cNvPr id="4321" name="Google Shape;4321;p272"/>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322" name="Google Shape;4322;p272"/>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4: Adapt Lesson Delivery as Needed</a:t>
            </a:r>
            <a:endParaRPr b="1" i="0" sz="3600" u="none" cap="none" strike="noStrike">
              <a:solidFill>
                <a:srgbClr val="075292"/>
              </a:solidFill>
              <a:latin typeface="Calibri"/>
              <a:ea typeface="Calibri"/>
              <a:cs typeface="Calibri"/>
              <a:sym typeface="Calibri"/>
            </a:endParaRPr>
          </a:p>
        </p:txBody>
      </p:sp>
      <p:sp>
        <p:nvSpPr>
          <p:cNvPr id="4323" name="Google Shape;4323;p272"/>
          <p:cNvSpPr txBox="1"/>
          <p:nvPr/>
        </p:nvSpPr>
        <p:spPr>
          <a:xfrm>
            <a:off x="456150" y="2920925"/>
            <a:ext cx="8231700" cy="11082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1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check student understanding often.</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8" name="Shape 4328"/>
        <p:cNvGrpSpPr/>
        <p:nvPr/>
      </p:nvGrpSpPr>
      <p:grpSpPr>
        <a:xfrm>
          <a:off x="0" y="0"/>
          <a:ext cx="0" cy="0"/>
          <a:chOff x="0" y="0"/>
          <a:chExt cx="0" cy="0"/>
        </a:xfrm>
      </p:grpSpPr>
      <p:pic>
        <p:nvPicPr>
          <p:cNvPr id="4329" name="Google Shape;4329;p273"/>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330" name="Google Shape;4330;p27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4: Adapt Lesson Delivery as Needed</a:t>
            </a:r>
            <a:endParaRPr b="1" i="0" sz="3600" u="none" cap="none" strike="noStrike">
              <a:solidFill>
                <a:srgbClr val="075292"/>
              </a:solidFill>
              <a:latin typeface="Calibri"/>
              <a:ea typeface="Calibri"/>
              <a:cs typeface="Calibri"/>
              <a:sym typeface="Calibri"/>
            </a:endParaRPr>
          </a:p>
        </p:txBody>
      </p:sp>
      <p:sp>
        <p:nvSpPr>
          <p:cNvPr id="4331" name="Google Shape;4331;p273"/>
          <p:cNvSpPr txBox="1"/>
          <p:nvPr/>
        </p:nvSpPr>
        <p:spPr>
          <a:xfrm>
            <a:off x="301625" y="1401375"/>
            <a:ext cx="8601900" cy="2862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rgbClr val="000000"/>
                </a:solidFill>
                <a:latin typeface="Calibri"/>
                <a:ea typeface="Calibri"/>
                <a:cs typeface="Calibri"/>
                <a:sym typeface="Calibri"/>
              </a:rPr>
              <a:t>What are some active ways to check student understanding? </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Turn and Talk</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Think-Pair-Share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Response Cards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Thumbs Up / Thumbs Down</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6" name="Shape 4336"/>
        <p:cNvGrpSpPr/>
        <p:nvPr/>
      </p:nvGrpSpPr>
      <p:grpSpPr>
        <a:xfrm>
          <a:off x="0" y="0"/>
          <a:ext cx="0" cy="0"/>
          <a:chOff x="0" y="0"/>
          <a:chExt cx="0" cy="0"/>
        </a:xfrm>
      </p:grpSpPr>
      <p:pic>
        <p:nvPicPr>
          <p:cNvPr id="4337" name="Google Shape;4337;p274"/>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338" name="Google Shape;4338;p274"/>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4: Adapt Lesson Delivery as Needed</a:t>
            </a:r>
            <a:endParaRPr b="1" i="0" sz="3600" u="none" cap="none" strike="noStrike">
              <a:solidFill>
                <a:srgbClr val="075292"/>
              </a:solidFill>
              <a:latin typeface="Calibri"/>
              <a:ea typeface="Calibri"/>
              <a:cs typeface="Calibri"/>
              <a:sym typeface="Calibri"/>
            </a:endParaRPr>
          </a:p>
        </p:txBody>
      </p:sp>
      <p:sp>
        <p:nvSpPr>
          <p:cNvPr id="4339" name="Google Shape;4339;p274"/>
          <p:cNvSpPr txBox="1"/>
          <p:nvPr/>
        </p:nvSpPr>
        <p:spPr>
          <a:xfrm>
            <a:off x="456150" y="2920925"/>
            <a:ext cx="8231700" cy="11082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2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adapt their teaching when it is necessary.</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2" name="Shape 1612"/>
        <p:cNvGrpSpPr/>
        <p:nvPr/>
      </p:nvGrpSpPr>
      <p:grpSpPr>
        <a:xfrm>
          <a:off x="0" y="0"/>
          <a:ext cx="0" cy="0"/>
          <a:chOff x="0" y="0"/>
          <a:chExt cx="0" cy="0"/>
        </a:xfrm>
      </p:grpSpPr>
      <p:sp>
        <p:nvSpPr>
          <p:cNvPr id="1613" name="Google Shape;1613;p13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614" name="Google Shape;1614;p131"/>
          <p:cNvSpPr txBox="1"/>
          <p:nvPr>
            <p:ph type="title"/>
          </p:nvPr>
        </p:nvSpPr>
        <p:spPr>
          <a:xfrm>
            <a:off x="649900" y="348750"/>
            <a:ext cx="4102800" cy="19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000000"/>
                </a:solidFill>
                <a:latin typeface="Times New Roman"/>
                <a:ea typeface="Times New Roman"/>
                <a:cs typeface="Times New Roman"/>
                <a:sym typeface="Times New Roman"/>
              </a:rPr>
              <a:t>Communicative Teaching Techniques  Log</a:t>
            </a:r>
            <a:endParaRPr b="1">
              <a:latin typeface="Times New Roman"/>
              <a:ea typeface="Times New Roman"/>
              <a:cs typeface="Times New Roman"/>
              <a:sym typeface="Times New Roman"/>
            </a:endParaRPr>
          </a:p>
        </p:txBody>
      </p:sp>
      <p:sp>
        <p:nvSpPr>
          <p:cNvPr id="1615" name="Google Shape;1615;p131"/>
          <p:cNvSpPr txBox="1"/>
          <p:nvPr>
            <p:ph idx="1" type="body"/>
          </p:nvPr>
        </p:nvSpPr>
        <p:spPr>
          <a:xfrm>
            <a:off x="0" y="2314050"/>
            <a:ext cx="5006700" cy="33657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Review where you can experiment with a new technique each week in your classes.</a:t>
            </a:r>
            <a:endParaRPr sz="240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b="1" i="1" sz="240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500"/>
          </a:p>
        </p:txBody>
      </p:sp>
      <p:sp>
        <p:nvSpPr>
          <p:cNvPr id="1616" name="Google Shape;1616;p131"/>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617" name="Google Shape;1617;p131"/>
          <p:cNvSpPr txBox="1"/>
          <p:nvPr/>
        </p:nvSpPr>
        <p:spPr>
          <a:xfrm>
            <a:off x="5345675" y="2191525"/>
            <a:ext cx="3310200" cy="2607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400">
                <a:latin typeface="Times New Roman"/>
                <a:ea typeface="Times New Roman"/>
                <a:cs typeface="Times New Roman"/>
                <a:sym typeface="Times New Roman"/>
              </a:rPr>
              <a:t>1</a:t>
            </a:r>
            <a:r>
              <a:rPr i="1" lang="en" sz="2400">
                <a:latin typeface="Times New Roman"/>
                <a:ea typeface="Times New Roman"/>
                <a:cs typeface="Times New Roman"/>
                <a:sym typeface="Times New Roman"/>
              </a:rPr>
              <a:t>.What worked well?</a:t>
            </a:r>
            <a:endParaRPr i="1" sz="24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400">
                <a:latin typeface="Times New Roman"/>
                <a:ea typeface="Times New Roman"/>
                <a:cs typeface="Times New Roman"/>
                <a:sym typeface="Times New Roman"/>
              </a:rPr>
              <a:t>2. What can be improved?</a:t>
            </a:r>
            <a:endParaRPr i="1" sz="24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400">
                <a:latin typeface="Times New Roman"/>
                <a:ea typeface="Times New Roman"/>
                <a:cs typeface="Times New Roman"/>
                <a:sym typeface="Times New Roman"/>
              </a:rPr>
              <a:t>3. How did the student’s respond to the activity?</a:t>
            </a:r>
            <a:endParaRPr i="1" sz="2400">
              <a:latin typeface="Times New Roman"/>
              <a:ea typeface="Times New Roman"/>
              <a:cs typeface="Times New Roman"/>
              <a:sym typeface="Times New Roman"/>
            </a:endParaRPr>
          </a:p>
        </p:txBody>
      </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4" name="Shape 4344"/>
        <p:cNvGrpSpPr/>
        <p:nvPr/>
      </p:nvGrpSpPr>
      <p:grpSpPr>
        <a:xfrm>
          <a:off x="0" y="0"/>
          <a:ext cx="0" cy="0"/>
          <a:chOff x="0" y="0"/>
          <a:chExt cx="0" cy="0"/>
        </a:xfrm>
      </p:grpSpPr>
      <p:pic>
        <p:nvPicPr>
          <p:cNvPr id="4345" name="Google Shape;4345;p275"/>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346" name="Google Shape;4346;p275"/>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4: Adapt Lesson Delivery as Needed</a:t>
            </a:r>
            <a:endParaRPr b="1" i="0" sz="3600" u="none" cap="none" strike="noStrike">
              <a:solidFill>
                <a:srgbClr val="075292"/>
              </a:solidFill>
              <a:latin typeface="Calibri"/>
              <a:ea typeface="Calibri"/>
              <a:cs typeface="Calibri"/>
              <a:sym typeface="Calibri"/>
            </a:endParaRPr>
          </a:p>
        </p:txBody>
      </p:sp>
      <p:sp>
        <p:nvSpPr>
          <p:cNvPr id="4347" name="Google Shape;4347;p275"/>
          <p:cNvSpPr txBox="1"/>
          <p:nvPr/>
        </p:nvSpPr>
        <p:spPr>
          <a:xfrm>
            <a:off x="367925" y="1401375"/>
            <a:ext cx="8213400" cy="523200"/>
          </a:xfrm>
          <a:prstGeom prst="rect">
            <a:avLst/>
          </a:prstGeom>
          <a:noFill/>
          <a:ln>
            <a:noFill/>
          </a:ln>
        </p:spPr>
        <p:txBody>
          <a:bodyPr anchorCtr="0" anchor="t" bIns="45700" lIns="91425" spcFirstLastPara="1" rIns="91425" wrap="square" tIns="45700">
            <a:spAutoFit/>
          </a:bodyPr>
          <a:lstStyle/>
          <a:p>
            <a:pPr indent="-279400" lvl="1" marL="914400" marR="0" rtl="0" algn="l">
              <a:lnSpc>
                <a:spcPct val="100000"/>
              </a:lnSpc>
              <a:spcBef>
                <a:spcPts val="0"/>
              </a:spcBef>
              <a:spcAft>
                <a:spcPts val="0"/>
              </a:spcAft>
              <a:buClr>
                <a:schemeClr val="dk1"/>
              </a:buClr>
              <a:buSzPts val="2800"/>
              <a:buFont typeface="Arial"/>
              <a:buNone/>
            </a:pPr>
            <a:r>
              <a:t/>
            </a:r>
            <a:endParaRPr b="0" i="0" sz="2800" u="none" cap="none" strike="noStrike">
              <a:solidFill>
                <a:schemeClr val="dk1"/>
              </a:solidFill>
              <a:latin typeface="Calibri"/>
              <a:ea typeface="Calibri"/>
              <a:cs typeface="Calibri"/>
              <a:sym typeface="Calibri"/>
            </a:endParaRPr>
          </a:p>
        </p:txBody>
      </p:sp>
      <p:graphicFrame>
        <p:nvGraphicFramePr>
          <p:cNvPr id="4348" name="Google Shape;4348;p275"/>
          <p:cNvGraphicFramePr/>
          <p:nvPr/>
        </p:nvGraphicFramePr>
        <p:xfrm>
          <a:off x="219950" y="1329585"/>
          <a:ext cx="3000000" cy="3000000"/>
        </p:xfrm>
        <a:graphic>
          <a:graphicData uri="http://schemas.openxmlformats.org/drawingml/2006/table">
            <a:tbl>
              <a:tblPr>
                <a:noFill/>
                <a:tableStyleId>{7F16C256-5132-4F1D-B644-4D38A30B4E9A}</a:tableStyleId>
              </a:tblPr>
              <a:tblGrid>
                <a:gridCol w="2908375"/>
                <a:gridCol w="2908375"/>
                <a:gridCol w="2908375"/>
              </a:tblGrid>
              <a:tr h="556450">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Teacher Supports</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Material Supports</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600"/>
                        <a:buFont typeface="Arial"/>
                        <a:buNone/>
                      </a:pPr>
                      <a:r>
                        <a:rPr b="1" lang="en" sz="2600" u="none" cap="none" strike="noStrike">
                          <a:latin typeface="Calibri"/>
                          <a:ea typeface="Calibri"/>
                          <a:cs typeface="Calibri"/>
                          <a:sym typeface="Calibri"/>
                        </a:rPr>
                        <a:t>Social Supports</a:t>
                      </a:r>
                      <a:endParaRPr b="1" sz="26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329325">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simple oral and written English</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more wait time when asking questions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adapted tasks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more scaffolds</a:t>
                      </a:r>
                      <a:endParaRPr sz="2250" u="none" cap="none" strike="noStrike">
                        <a:latin typeface="Calibri"/>
                        <a:ea typeface="Calibri"/>
                        <a:cs typeface="Calibri"/>
                        <a:sym typeface="Calibri"/>
                      </a:endParaRPr>
                    </a:p>
                    <a:p>
                      <a:pPr indent="0" lvl="0" marL="914400" marR="0" rtl="0" algn="l">
                        <a:lnSpc>
                          <a:spcPct val="100000"/>
                        </a:lnSpc>
                        <a:spcBef>
                          <a:spcPts val="0"/>
                        </a:spcBef>
                        <a:spcAft>
                          <a:spcPts val="0"/>
                        </a:spcAft>
                        <a:buClr>
                          <a:srgbClr val="000000"/>
                        </a:buClr>
                        <a:buSzPts val="2250"/>
                        <a:buFont typeface="Arial"/>
                        <a:buNone/>
                      </a:pPr>
                      <a:r>
                        <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graphic organizers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pictures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solidFill>
                            <a:schemeClr val="dk1"/>
                          </a:solidFill>
                          <a:latin typeface="Calibri"/>
                          <a:ea typeface="Calibri"/>
                          <a:cs typeface="Calibri"/>
                          <a:sym typeface="Calibri"/>
                        </a:rPr>
                        <a:t>maps</a:t>
                      </a:r>
                      <a:endParaRPr sz="2250" u="none" cap="none" strike="noStrike">
                        <a:solidFill>
                          <a:schemeClr val="dk1"/>
                        </a:solidFill>
                        <a:latin typeface="Calibri"/>
                        <a:ea typeface="Calibri"/>
                        <a:cs typeface="Calibri"/>
                        <a:sym typeface="Calibri"/>
                      </a:endParaRPr>
                    </a:p>
                    <a:p>
                      <a:pPr indent="-371475" lvl="0" marL="457200" marR="0" rtl="0" algn="l">
                        <a:lnSpc>
                          <a:spcPct val="100000"/>
                        </a:lnSpc>
                        <a:spcBef>
                          <a:spcPts val="0"/>
                        </a:spcBef>
                        <a:spcAft>
                          <a:spcPts val="0"/>
                        </a:spcAft>
                        <a:buClr>
                          <a:schemeClr val="dk1"/>
                        </a:buClr>
                        <a:buSzPts val="2250"/>
                        <a:buFont typeface="Calibri"/>
                        <a:buChar char="●"/>
                      </a:pPr>
                      <a:r>
                        <a:rPr lang="en" sz="2250" u="none" cap="none" strike="noStrike">
                          <a:solidFill>
                            <a:schemeClr val="dk1"/>
                          </a:solidFill>
                          <a:latin typeface="Calibri"/>
                          <a:ea typeface="Calibri"/>
                          <a:cs typeface="Calibri"/>
                          <a:sym typeface="Calibri"/>
                        </a:rPr>
                        <a:t>word walls</a:t>
                      </a:r>
                      <a:endParaRPr sz="2250" u="none" cap="none" strike="noStrike">
                        <a:solidFill>
                          <a:schemeClr val="dk1"/>
                        </a:solidFill>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props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sentence frames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picture dictionaries</a:t>
                      </a:r>
                      <a:endParaRPr sz="2250" u="none" cap="none" strike="noStrike">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250"/>
                        <a:buFont typeface="Arial"/>
                        <a:buNone/>
                      </a:pPr>
                      <a:r>
                        <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small groups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structured conversations</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cooperative learning</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group work</a:t>
                      </a:r>
                      <a:endParaRPr sz="2250" u="none" cap="none" strike="noStrike">
                        <a:latin typeface="Calibri"/>
                        <a:ea typeface="Calibri"/>
                        <a:cs typeface="Calibri"/>
                        <a:sym typeface="Calibri"/>
                      </a:endParaRPr>
                    </a:p>
                    <a:p>
                      <a:pPr indent="-371475" lvl="0" marL="457200" marR="0" rtl="0" algn="l">
                        <a:lnSpc>
                          <a:spcPct val="100000"/>
                        </a:lnSpc>
                        <a:spcBef>
                          <a:spcPts val="0"/>
                        </a:spcBef>
                        <a:spcAft>
                          <a:spcPts val="0"/>
                        </a:spcAft>
                        <a:buClr>
                          <a:srgbClr val="000000"/>
                        </a:buClr>
                        <a:buSzPts val="2250"/>
                        <a:buFont typeface="Calibri"/>
                        <a:buChar char="●"/>
                      </a:pPr>
                      <a:r>
                        <a:rPr lang="en" sz="2250" u="none" cap="none" strike="noStrike">
                          <a:latin typeface="Calibri"/>
                          <a:ea typeface="Calibri"/>
                          <a:cs typeface="Calibri"/>
                          <a:sym typeface="Calibri"/>
                        </a:rPr>
                        <a:t>study groups</a:t>
                      </a:r>
                      <a:endParaRPr sz="225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53" name="Shape 4353"/>
        <p:cNvGrpSpPr/>
        <p:nvPr/>
      </p:nvGrpSpPr>
      <p:grpSpPr>
        <a:xfrm>
          <a:off x="0" y="0"/>
          <a:ext cx="0" cy="0"/>
          <a:chOff x="0" y="0"/>
          <a:chExt cx="0" cy="0"/>
        </a:xfrm>
      </p:grpSpPr>
      <p:sp>
        <p:nvSpPr>
          <p:cNvPr id="4354" name="Google Shape;4354;p27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355" name="Google Shape;4355;p276"/>
          <p:cNvSpPr txBox="1"/>
          <p:nvPr/>
        </p:nvSpPr>
        <p:spPr>
          <a:xfrm>
            <a:off x="288275" y="2767200"/>
            <a:ext cx="8496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Adapting 3-2-1 Uzbekistan!</a:t>
            </a:r>
            <a:endParaRPr b="1" i="1" sz="4000" u="none" cap="none" strike="noStrike">
              <a:solidFill>
                <a:schemeClr val="accent2"/>
              </a:solidFill>
              <a:latin typeface="Calibri"/>
              <a:ea typeface="Calibri"/>
              <a:cs typeface="Calibri"/>
              <a:sym typeface="Calibri"/>
            </a:endParaRPr>
          </a:p>
        </p:txBody>
      </p:sp>
      <p:pic>
        <p:nvPicPr>
          <p:cNvPr id="4356" name="Google Shape;4356;p276"/>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61" name="Shape 4361"/>
        <p:cNvGrpSpPr/>
        <p:nvPr/>
      </p:nvGrpSpPr>
      <p:grpSpPr>
        <a:xfrm>
          <a:off x="0" y="0"/>
          <a:ext cx="0" cy="0"/>
          <a:chOff x="0" y="0"/>
          <a:chExt cx="0" cy="0"/>
        </a:xfrm>
      </p:grpSpPr>
      <p:pic>
        <p:nvPicPr>
          <p:cNvPr id="4362" name="Google Shape;4362;p277"/>
          <p:cNvPicPr preferRelativeResize="0"/>
          <p:nvPr/>
        </p:nvPicPr>
        <p:blipFill rotWithShape="1">
          <a:blip r:embed="rId3">
            <a:alphaModFix/>
          </a:blip>
          <a:srcRect b="10730" l="-441" r="0" t="0"/>
          <a:stretch/>
        </p:blipFill>
        <p:spPr>
          <a:xfrm>
            <a:off x="-40650" y="16500"/>
            <a:ext cx="9184651" cy="6122250"/>
          </a:xfrm>
          <a:prstGeom prst="rect">
            <a:avLst/>
          </a:prstGeom>
          <a:noFill/>
          <a:ln>
            <a:noFill/>
          </a:ln>
        </p:spPr>
      </p:pic>
      <p:sp>
        <p:nvSpPr>
          <p:cNvPr id="4363" name="Google Shape;4363;p277"/>
          <p:cNvSpPr/>
          <p:nvPr/>
        </p:nvSpPr>
        <p:spPr>
          <a:xfrm>
            <a:off x="314200" y="16500"/>
            <a:ext cx="69528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DIRECTIONS: Adapting 3-2-1 Uzbekistan! for Your Classrooms</a:t>
            </a:r>
            <a:endParaRPr b="1" i="0" sz="3600" u="none" cap="none" strike="noStrike">
              <a:solidFill>
                <a:schemeClr val="accent2"/>
              </a:solidFill>
              <a:latin typeface="Calibri"/>
              <a:ea typeface="Calibri"/>
              <a:cs typeface="Calibri"/>
              <a:sym typeface="Calibri"/>
            </a:endParaRPr>
          </a:p>
        </p:txBody>
      </p:sp>
      <p:sp>
        <p:nvSpPr>
          <p:cNvPr id="4364" name="Google Shape;4364;p277"/>
          <p:cNvSpPr txBox="1"/>
          <p:nvPr/>
        </p:nvSpPr>
        <p:spPr>
          <a:xfrm>
            <a:off x="314200" y="1390600"/>
            <a:ext cx="8485800" cy="51717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Look back at the notes from the </a:t>
            </a:r>
            <a:r>
              <a:rPr b="1" i="0" lang="en" sz="3000" u="none" cap="none" strike="noStrike">
                <a:solidFill>
                  <a:schemeClr val="dk1"/>
                </a:solidFill>
                <a:latin typeface="Calibri"/>
                <a:ea typeface="Calibri"/>
                <a:cs typeface="Calibri"/>
                <a:sym typeface="Calibri"/>
              </a:rPr>
              <a:t>3-2-1 Uzbekistan!</a:t>
            </a:r>
            <a:r>
              <a:rPr b="0" i="0" lang="en" sz="3000" u="none" cap="none" strike="noStrike">
                <a:solidFill>
                  <a:schemeClr val="dk1"/>
                </a:solidFill>
                <a:latin typeface="Calibri"/>
                <a:ea typeface="Calibri"/>
                <a:cs typeface="Calibri"/>
                <a:sym typeface="Calibri"/>
              </a:rPr>
              <a:t> handout from Day 1.</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In today’s table-group, choose a grade level/age of students to use this lesson with (e.g., 7th grade Beginners, 11th Grade Advanced). Refer to the </a:t>
            </a:r>
            <a:r>
              <a:rPr b="1" i="0" lang="en" sz="3000" u="none" cap="none" strike="noStrike">
                <a:solidFill>
                  <a:schemeClr val="dk1"/>
                </a:solidFill>
                <a:latin typeface="Calibri"/>
                <a:ea typeface="Calibri"/>
                <a:cs typeface="Calibri"/>
                <a:sym typeface="Calibri"/>
              </a:rPr>
              <a:t>Textbook Pages </a:t>
            </a:r>
            <a:r>
              <a:rPr b="0" i="0" lang="en" sz="3000" u="none" cap="none" strike="noStrike">
                <a:solidFill>
                  <a:schemeClr val="dk1"/>
                </a:solidFill>
                <a:latin typeface="Calibri"/>
                <a:ea typeface="Calibri"/>
                <a:cs typeface="Calibri"/>
                <a:sym typeface="Calibri"/>
              </a:rPr>
              <a:t>handout from Day 1 for inspiration.</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Decide how you need to adapt the lesson for these students. Include a teacher support, a material support, and a social support.</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68" name="Shape 4368"/>
        <p:cNvGrpSpPr/>
        <p:nvPr/>
      </p:nvGrpSpPr>
      <p:grpSpPr>
        <a:xfrm>
          <a:off x="0" y="0"/>
          <a:ext cx="0" cy="0"/>
          <a:chOff x="0" y="0"/>
          <a:chExt cx="0" cy="0"/>
        </a:xfrm>
      </p:grpSpPr>
      <p:sp>
        <p:nvSpPr>
          <p:cNvPr id="4369" name="Google Shape;4369;p278"/>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4370" name="Google Shape;4370;p278"/>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4371" name="Google Shape;4371;p278"/>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4372" name="Google Shape;4372;p278"/>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4373" name="Google Shape;4373;p278"/>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7" name="Shape 4377"/>
        <p:cNvGrpSpPr/>
        <p:nvPr/>
      </p:nvGrpSpPr>
      <p:grpSpPr>
        <a:xfrm>
          <a:off x="0" y="0"/>
          <a:ext cx="0" cy="0"/>
          <a:chOff x="0" y="0"/>
          <a:chExt cx="0" cy="0"/>
        </a:xfrm>
      </p:grpSpPr>
      <p:sp>
        <p:nvSpPr>
          <p:cNvPr id="4378" name="Google Shape;4378;p279"/>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4379" name="Google Shape;4379;p279"/>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4380" name="Google Shape;4380;p279"/>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4381" name="Google Shape;4381;p279"/>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4382" name="Google Shape;4382;p279"/>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4386" name="Shape 4386"/>
        <p:cNvGrpSpPr/>
        <p:nvPr/>
      </p:nvGrpSpPr>
      <p:grpSpPr>
        <a:xfrm>
          <a:off x="0" y="0"/>
          <a:ext cx="0" cy="0"/>
          <a:chOff x="0" y="0"/>
          <a:chExt cx="0" cy="0"/>
        </a:xfrm>
      </p:grpSpPr>
      <p:sp>
        <p:nvSpPr>
          <p:cNvPr id="4387" name="Google Shape;4387;p280"/>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4388" name="Google Shape;4388;p280"/>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4389" name="Google Shape;4389;p280"/>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Teaching English Through English </a:t>
            </a:r>
            <a:endParaRPr sz="4000"/>
          </a:p>
        </p:txBody>
      </p:sp>
      <p:grpSp>
        <p:nvGrpSpPr>
          <p:cNvPr id="4390" name="Google Shape;4390;p280"/>
          <p:cNvGrpSpPr/>
          <p:nvPr/>
        </p:nvGrpSpPr>
        <p:grpSpPr>
          <a:xfrm>
            <a:off x="3629525" y="648548"/>
            <a:ext cx="5247820" cy="6035718"/>
            <a:chOff x="3629525" y="486423"/>
            <a:chExt cx="5247820" cy="4526902"/>
          </a:xfrm>
        </p:grpSpPr>
        <p:sp>
          <p:nvSpPr>
            <p:cNvPr id="4391" name="Google Shape;4391;p280"/>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80"/>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80"/>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80"/>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80"/>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80"/>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80"/>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80"/>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99" name="Google Shape;4399;p280"/>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80"/>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80"/>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80"/>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80"/>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80"/>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80"/>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80"/>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80"/>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80"/>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80"/>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80"/>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80"/>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80"/>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80"/>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80"/>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80"/>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80"/>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80"/>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80"/>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80"/>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80"/>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80"/>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80"/>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80"/>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80"/>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80"/>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80"/>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80"/>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80"/>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80"/>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80"/>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80"/>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80"/>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80"/>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80"/>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80"/>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80"/>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80"/>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80"/>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80"/>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80"/>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80"/>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80"/>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80"/>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80"/>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80"/>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80"/>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80"/>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80"/>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80"/>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80"/>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80"/>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80"/>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80"/>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80"/>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80"/>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80"/>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80"/>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80"/>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80"/>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80"/>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80"/>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80"/>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80"/>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80"/>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80"/>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80"/>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80"/>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80"/>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80"/>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80"/>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80"/>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80"/>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80"/>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80"/>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80"/>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80"/>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80"/>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80"/>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80"/>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80"/>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80"/>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80"/>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80"/>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80"/>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80"/>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80"/>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80"/>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80"/>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80"/>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80"/>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80"/>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80"/>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80"/>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80"/>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80"/>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80"/>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80"/>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80"/>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80"/>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80"/>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80"/>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80"/>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80"/>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80"/>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80"/>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80"/>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80"/>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80"/>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80"/>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80"/>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80"/>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80"/>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80"/>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80"/>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80"/>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80"/>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80"/>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80"/>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80"/>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80"/>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80"/>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80"/>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80"/>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80"/>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80"/>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80"/>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80"/>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80"/>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80"/>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80"/>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80"/>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80"/>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80"/>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80"/>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80"/>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80"/>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80"/>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80"/>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80"/>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80"/>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80"/>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80"/>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80"/>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80"/>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80"/>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80"/>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80"/>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80"/>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80"/>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80"/>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80"/>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80"/>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80"/>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80"/>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80"/>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80"/>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80"/>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80"/>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80"/>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80"/>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80"/>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80"/>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80"/>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80"/>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80"/>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80"/>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80"/>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80"/>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80"/>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80"/>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80"/>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80"/>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80"/>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80"/>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80"/>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80"/>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80"/>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80"/>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80"/>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80"/>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80"/>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80"/>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80"/>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80"/>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80"/>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80"/>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80"/>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80"/>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80"/>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80"/>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80"/>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80"/>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80"/>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80"/>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80"/>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80"/>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80"/>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80"/>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80"/>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80"/>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80"/>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80"/>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80"/>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80"/>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80"/>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80"/>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80"/>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80"/>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80"/>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8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8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80"/>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80"/>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80"/>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80"/>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80"/>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80"/>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80"/>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80"/>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0" name="Google Shape;4620;p280"/>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5</a:t>
            </a:r>
            <a:endParaRPr sz="30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4" name="Shape 4624"/>
        <p:cNvGrpSpPr/>
        <p:nvPr/>
      </p:nvGrpSpPr>
      <p:grpSpPr>
        <a:xfrm>
          <a:off x="0" y="0"/>
          <a:ext cx="0" cy="0"/>
          <a:chOff x="0" y="0"/>
          <a:chExt cx="0" cy="0"/>
        </a:xfrm>
      </p:grpSpPr>
      <p:sp>
        <p:nvSpPr>
          <p:cNvPr id="4625" name="Google Shape;4625;p281"/>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4626" name="Google Shape;4626;p281"/>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4627" name="Google Shape;4627;p281"/>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4628" name="Google Shape;4628;p281"/>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2" name="Shape 4632"/>
        <p:cNvGrpSpPr/>
        <p:nvPr/>
      </p:nvGrpSpPr>
      <p:grpSpPr>
        <a:xfrm>
          <a:off x="0" y="0"/>
          <a:ext cx="0" cy="0"/>
          <a:chOff x="0" y="0"/>
          <a:chExt cx="0" cy="0"/>
        </a:xfrm>
      </p:grpSpPr>
      <p:sp>
        <p:nvSpPr>
          <p:cNvPr id="4633" name="Google Shape;4633;p282"/>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4634" name="Google Shape;4634;p282"/>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82"/>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4636" name="Google Shape;4636;p282"/>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4637" name="Google Shape;4637;p282"/>
          <p:cNvGrpSpPr/>
          <p:nvPr/>
        </p:nvGrpSpPr>
        <p:grpSpPr>
          <a:xfrm>
            <a:off x="7705800" y="175091"/>
            <a:ext cx="1247623" cy="2217753"/>
            <a:chOff x="720001" y="625725"/>
            <a:chExt cx="3012127" cy="4106951"/>
          </a:xfrm>
        </p:grpSpPr>
        <p:sp>
          <p:nvSpPr>
            <p:cNvPr id="4638" name="Google Shape;4638;p282"/>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82"/>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82"/>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82"/>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82"/>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82"/>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82"/>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82"/>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82"/>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82"/>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82"/>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82"/>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82"/>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82"/>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82"/>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82"/>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82"/>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82"/>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82"/>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82"/>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82"/>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82"/>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82"/>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82"/>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82"/>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82"/>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82"/>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82"/>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82"/>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82"/>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82"/>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82"/>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82"/>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82"/>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82"/>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82"/>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82"/>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82"/>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82"/>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82"/>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82"/>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82"/>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82"/>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82"/>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82"/>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82"/>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82"/>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82"/>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82"/>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82"/>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82"/>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82"/>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82"/>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82"/>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82"/>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82"/>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82"/>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82"/>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82"/>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82"/>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82"/>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82"/>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82"/>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82"/>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82"/>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82"/>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82"/>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82"/>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82"/>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82"/>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82"/>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82"/>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8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8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8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82"/>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82"/>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82"/>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82"/>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82"/>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82"/>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82"/>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82"/>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82"/>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82"/>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82"/>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82"/>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8" name="Shape 4728"/>
        <p:cNvGrpSpPr/>
        <p:nvPr/>
      </p:nvGrpSpPr>
      <p:grpSpPr>
        <a:xfrm>
          <a:off x="0" y="0"/>
          <a:ext cx="0" cy="0"/>
          <a:chOff x="0" y="0"/>
          <a:chExt cx="0" cy="0"/>
        </a:xfrm>
      </p:grpSpPr>
      <p:sp>
        <p:nvSpPr>
          <p:cNvPr id="4729" name="Google Shape;4729;p283"/>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4730" name="Google Shape;4730;p283"/>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4731" name="Google Shape;4731;p283"/>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4732" name="Google Shape;4732;p283"/>
          <p:cNvGrpSpPr/>
          <p:nvPr/>
        </p:nvGrpSpPr>
        <p:grpSpPr>
          <a:xfrm>
            <a:off x="7996862" y="245000"/>
            <a:ext cx="1076215" cy="1255857"/>
            <a:chOff x="6969712" y="997500"/>
            <a:chExt cx="1076215" cy="941916"/>
          </a:xfrm>
        </p:grpSpPr>
        <p:sp>
          <p:nvSpPr>
            <p:cNvPr id="4733" name="Google Shape;4733;p283"/>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83"/>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83"/>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83"/>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83"/>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1" name="Shape 4741"/>
        <p:cNvGrpSpPr/>
        <p:nvPr/>
      </p:nvGrpSpPr>
      <p:grpSpPr>
        <a:xfrm>
          <a:off x="0" y="0"/>
          <a:ext cx="0" cy="0"/>
          <a:chOff x="0" y="0"/>
          <a:chExt cx="0" cy="0"/>
        </a:xfrm>
      </p:grpSpPr>
      <p:sp>
        <p:nvSpPr>
          <p:cNvPr id="4742" name="Google Shape;4742;p284"/>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4743" name="Google Shape;4743;p284"/>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4744" name="Google Shape;4744;p284"/>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5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1" name="Shape 1621"/>
        <p:cNvGrpSpPr/>
        <p:nvPr/>
      </p:nvGrpSpPr>
      <p:grpSpPr>
        <a:xfrm>
          <a:off x="0" y="0"/>
          <a:ext cx="0" cy="0"/>
          <a:chOff x="0" y="0"/>
          <a:chExt cx="0" cy="0"/>
        </a:xfrm>
      </p:grpSpPr>
      <p:sp>
        <p:nvSpPr>
          <p:cNvPr id="1622" name="Google Shape;1622;p132"/>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623" name="Google Shape;1623;p132"/>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rgbClr val="000000"/>
                </a:solidFill>
                <a:latin typeface="Times New Roman"/>
                <a:ea typeface="Times New Roman"/>
                <a:cs typeface="Times New Roman"/>
                <a:sym typeface="Times New Roman"/>
              </a:rPr>
              <a:t>New Terms Log</a:t>
            </a:r>
            <a:endParaRPr b="1">
              <a:latin typeface="Times New Roman"/>
              <a:ea typeface="Times New Roman"/>
              <a:cs typeface="Times New Roman"/>
              <a:sym typeface="Times New Roman"/>
            </a:endParaRPr>
          </a:p>
        </p:txBody>
      </p:sp>
      <p:sp>
        <p:nvSpPr>
          <p:cNvPr id="1624" name="Google Shape;1624;p132"/>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625" name="Google Shape;1625;p132"/>
          <p:cNvSpPr txBox="1"/>
          <p:nvPr/>
        </p:nvSpPr>
        <p:spPr>
          <a:xfrm>
            <a:off x="5484625" y="2525275"/>
            <a:ext cx="3310200" cy="2718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3700">
                <a:latin typeface="Times New Roman"/>
                <a:ea typeface="Times New Roman"/>
                <a:cs typeface="Times New Roman"/>
                <a:sym typeface="Times New Roman"/>
              </a:rPr>
              <a:t>Write new terms as we learn them throughout our course.</a:t>
            </a:r>
            <a:endParaRPr sz="4100">
              <a:latin typeface="Times New Roman"/>
              <a:ea typeface="Times New Roman"/>
              <a:cs typeface="Times New Roman"/>
              <a:sym typeface="Times New Roman"/>
            </a:endParaRPr>
          </a:p>
        </p:txBody>
      </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8" name="Shape 4748"/>
        <p:cNvGrpSpPr/>
        <p:nvPr/>
      </p:nvGrpSpPr>
      <p:grpSpPr>
        <a:xfrm>
          <a:off x="0" y="0"/>
          <a:ext cx="0" cy="0"/>
          <a:chOff x="0" y="0"/>
          <a:chExt cx="0" cy="0"/>
        </a:xfrm>
      </p:grpSpPr>
      <p:sp>
        <p:nvSpPr>
          <p:cNvPr id="4749" name="Google Shape;4749;p285"/>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4750" name="Google Shape;4750;p285"/>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4751" name="Google Shape;4751;p285"/>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pic>
        <p:nvPicPr>
          <p:cNvPr descr="6Ps Principle 5 UZ" id="4752" name="Google Shape;4752;p285" title="UZ6PTOT 6PsVideo 05 Principle5 VID MP4 Final">
            <a:hlinkClick r:id="rId3"/>
          </p:cNvPr>
          <p:cNvPicPr preferRelativeResize="0"/>
          <p:nvPr/>
        </p:nvPicPr>
        <p:blipFill>
          <a:blip r:embed="rId4">
            <a:alphaModFix/>
          </a:blip>
          <a:stretch>
            <a:fillRect/>
          </a:stretch>
        </p:blipFill>
        <p:spPr>
          <a:xfrm>
            <a:off x="1982659" y="2553078"/>
            <a:ext cx="5654725" cy="42410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752"/>
                                        </p:tgtEl>
                                        <p:attrNameLst>
                                          <p:attrName>style.visibility</p:attrName>
                                        </p:attrNameLst>
                                      </p:cBhvr>
                                      <p:to>
                                        <p:strVal val="visible"/>
                                      </p:to>
                                    </p:set>
                                    <p:animEffect filter="fade" transition="in">
                                      <p:cBhvr>
                                        <p:cTn dur="1000"/>
                                        <p:tgtEl>
                                          <p:spTgt spid="47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57" name="Shape 4757"/>
        <p:cNvGrpSpPr/>
        <p:nvPr/>
      </p:nvGrpSpPr>
      <p:grpSpPr>
        <a:xfrm>
          <a:off x="0" y="0"/>
          <a:ext cx="0" cy="0"/>
          <a:chOff x="0" y="0"/>
          <a:chExt cx="0" cy="0"/>
        </a:xfrm>
      </p:grpSpPr>
      <p:sp>
        <p:nvSpPr>
          <p:cNvPr id="4758" name="Google Shape;4758;p28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759" name="Google Shape;4759;p286"/>
          <p:cNvSpPr txBox="1"/>
          <p:nvPr/>
        </p:nvSpPr>
        <p:spPr>
          <a:xfrm>
            <a:off x="300942" y="2655414"/>
            <a:ext cx="85536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PRINCIPLE 5</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Monitor and Assess Student Language Development</a:t>
            </a:r>
            <a:endParaRPr b="0" i="0" sz="1400" u="none" cap="none" strike="noStrike">
              <a:solidFill>
                <a:srgbClr val="000000"/>
              </a:solidFill>
              <a:latin typeface="Arial"/>
              <a:ea typeface="Arial"/>
              <a:cs typeface="Arial"/>
              <a:sym typeface="Arial"/>
            </a:endParaRPr>
          </a:p>
        </p:txBody>
      </p:sp>
      <p:pic>
        <p:nvPicPr>
          <p:cNvPr id="4760" name="Google Shape;4760;p286"/>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4761" name="Google Shape;4761;p286"/>
          <p:cNvPicPr preferRelativeResize="0"/>
          <p:nvPr/>
        </p:nvPicPr>
        <p:blipFill rotWithShape="1">
          <a:blip r:embed="rId4">
            <a:alphaModFix/>
          </a:blip>
          <a:srcRect b="4632" l="644" r="-1380" t="11446"/>
          <a:stretch/>
        </p:blipFill>
        <p:spPr>
          <a:xfrm>
            <a:off x="6766550" y="4231800"/>
            <a:ext cx="2012725" cy="1880250"/>
          </a:xfrm>
          <a:prstGeom prst="rect">
            <a:avLst/>
          </a:prstGeom>
          <a:noFill/>
          <a:ln>
            <a:noFill/>
          </a:ln>
        </p:spPr>
      </p:pic>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66" name="Shape 4766"/>
        <p:cNvGrpSpPr/>
        <p:nvPr/>
      </p:nvGrpSpPr>
      <p:grpSpPr>
        <a:xfrm>
          <a:off x="0" y="0"/>
          <a:ext cx="0" cy="0"/>
          <a:chOff x="0" y="0"/>
          <a:chExt cx="0" cy="0"/>
        </a:xfrm>
      </p:grpSpPr>
      <p:pic>
        <p:nvPicPr>
          <p:cNvPr id="4767" name="Google Shape;4767;p28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768" name="Google Shape;4768;p287"/>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769" name="Google Shape;4769;p287"/>
          <p:cNvSpPr txBox="1"/>
          <p:nvPr/>
        </p:nvSpPr>
        <p:spPr>
          <a:xfrm>
            <a:off x="456150" y="2920925"/>
            <a:ext cx="8231700" cy="11082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1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take notes of student errors.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4" name="Shape 4774"/>
        <p:cNvGrpSpPr/>
        <p:nvPr/>
      </p:nvGrpSpPr>
      <p:grpSpPr>
        <a:xfrm>
          <a:off x="0" y="0"/>
          <a:ext cx="0" cy="0"/>
          <a:chOff x="0" y="0"/>
          <a:chExt cx="0" cy="0"/>
        </a:xfrm>
      </p:grpSpPr>
      <p:pic>
        <p:nvPicPr>
          <p:cNvPr id="4775" name="Google Shape;4775;p28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776" name="Google Shape;4776;p288"/>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777" name="Google Shape;4777;p288"/>
          <p:cNvSpPr txBox="1"/>
          <p:nvPr/>
        </p:nvSpPr>
        <p:spPr>
          <a:xfrm>
            <a:off x="301625" y="1394925"/>
            <a:ext cx="8271000" cy="3694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How can you monitor and give feedback on student errors?</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informal comments in class</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checklists</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student grouping patterns</a:t>
            </a:r>
            <a:endParaRPr b="0" i="0" sz="3000" u="none" cap="none" strike="noStrike">
              <a:solidFill>
                <a:srgbClr val="000000"/>
              </a:solidFill>
              <a:latin typeface="Calibri"/>
              <a:ea typeface="Calibri"/>
              <a:cs typeface="Calibri"/>
              <a:sym typeface="Calibri"/>
            </a:endParaRPr>
          </a:p>
          <a:p>
            <a:pPr indent="-279400" lvl="1" marL="914400" marR="0" rtl="0" algn="l">
              <a:lnSpc>
                <a:spcPct val="100000"/>
              </a:lnSpc>
              <a:spcBef>
                <a:spcPts val="0"/>
              </a:spcBef>
              <a:spcAft>
                <a:spcPts val="0"/>
              </a:spcAft>
              <a:buClr>
                <a:schemeClr val="dk1"/>
              </a:buClr>
              <a:buSzPts val="2800"/>
              <a:buFont typeface="Arial"/>
              <a:buNone/>
            </a:pPr>
            <a:r>
              <a:t/>
            </a:r>
            <a:endParaRPr b="0" i="0" sz="28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82" name="Shape 4782"/>
        <p:cNvGrpSpPr/>
        <p:nvPr/>
      </p:nvGrpSpPr>
      <p:grpSpPr>
        <a:xfrm>
          <a:off x="0" y="0"/>
          <a:ext cx="0" cy="0"/>
          <a:chOff x="0" y="0"/>
          <a:chExt cx="0" cy="0"/>
        </a:xfrm>
      </p:grpSpPr>
      <p:pic>
        <p:nvPicPr>
          <p:cNvPr id="4783" name="Google Shape;4783;p28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784" name="Google Shape;4784;p289"/>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785" name="Google Shape;4785;p289"/>
          <p:cNvSpPr txBox="1"/>
          <p:nvPr/>
        </p:nvSpPr>
        <p:spPr>
          <a:xfrm>
            <a:off x="301625" y="1468350"/>
            <a:ext cx="8466900" cy="3294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Why are students making errors?</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Are they paying attention?</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Did they learn a concept completely in the previous level?</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Are they incorrectly transferring a first language concept to English?</a:t>
            </a:r>
            <a:endParaRPr b="0" i="0" sz="30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0" name="Shape 4790"/>
        <p:cNvGrpSpPr/>
        <p:nvPr/>
      </p:nvGrpSpPr>
      <p:grpSpPr>
        <a:xfrm>
          <a:off x="0" y="0"/>
          <a:ext cx="0" cy="0"/>
          <a:chOff x="0" y="0"/>
          <a:chExt cx="0" cy="0"/>
        </a:xfrm>
      </p:grpSpPr>
      <p:pic>
        <p:nvPicPr>
          <p:cNvPr id="4791" name="Google Shape;4791;p29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792" name="Google Shape;4792;p290"/>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793" name="Google Shape;4793;p290"/>
          <p:cNvSpPr txBox="1"/>
          <p:nvPr/>
        </p:nvSpPr>
        <p:spPr>
          <a:xfrm>
            <a:off x="456150" y="2644050"/>
            <a:ext cx="8231700" cy="15699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2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give prompt and specific feedback to students in a positive and effective way.</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8" name="Shape 4798"/>
        <p:cNvGrpSpPr/>
        <p:nvPr/>
      </p:nvGrpSpPr>
      <p:grpSpPr>
        <a:xfrm>
          <a:off x="0" y="0"/>
          <a:ext cx="0" cy="0"/>
          <a:chOff x="0" y="0"/>
          <a:chExt cx="0" cy="0"/>
        </a:xfrm>
      </p:grpSpPr>
      <p:pic>
        <p:nvPicPr>
          <p:cNvPr id="4799" name="Google Shape;4799;p29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800" name="Google Shape;4800;p291"/>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801" name="Google Shape;4801;p291"/>
          <p:cNvSpPr txBox="1"/>
          <p:nvPr/>
        </p:nvSpPr>
        <p:spPr>
          <a:xfrm>
            <a:off x="301625" y="1394925"/>
            <a:ext cx="8271000" cy="5571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What do you need to think about when you give feedback to students?</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How can I give students feedback quickly?</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is the age of the student?</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What kind of tone should I use?</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How can I include positive feedback with corrective feedback at the same time?</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How can I communicate that my feedback is always about helping them improve?</a:t>
            </a:r>
            <a:endParaRPr b="0" i="0" sz="3000" u="none" cap="none" strike="noStrike">
              <a:solidFill>
                <a:srgbClr val="000000"/>
              </a:solidFill>
              <a:latin typeface="Calibri"/>
              <a:ea typeface="Calibri"/>
              <a:cs typeface="Calibri"/>
              <a:sym typeface="Calibri"/>
            </a:endParaRPr>
          </a:p>
          <a:p>
            <a:pPr indent="-419100" lvl="1"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How can I make most feedback private?</a:t>
            </a:r>
            <a:endParaRPr b="0" i="0" sz="30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2800"/>
              <a:buFont typeface="Arial"/>
              <a:buNone/>
            </a:pPr>
            <a:r>
              <a:t/>
            </a:r>
            <a:endParaRPr b="0" i="0" sz="2800" u="none" cap="none" strike="noStrike">
              <a:solidFill>
                <a:schemeClr val="dk1"/>
              </a:solidFill>
              <a:latin typeface="Calibri"/>
              <a:ea typeface="Calibri"/>
              <a:cs typeface="Calibri"/>
              <a:sym typeface="Calibri"/>
            </a:endParaRPr>
          </a:p>
        </p:txBody>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6" name="Shape 4806"/>
        <p:cNvGrpSpPr/>
        <p:nvPr/>
      </p:nvGrpSpPr>
      <p:grpSpPr>
        <a:xfrm>
          <a:off x="0" y="0"/>
          <a:ext cx="0" cy="0"/>
          <a:chOff x="0" y="0"/>
          <a:chExt cx="0" cy="0"/>
        </a:xfrm>
      </p:grpSpPr>
      <p:pic>
        <p:nvPicPr>
          <p:cNvPr id="4807" name="Google Shape;4807;p292"/>
          <p:cNvPicPr preferRelativeResize="0"/>
          <p:nvPr/>
        </p:nvPicPr>
        <p:blipFill rotWithShape="1">
          <a:blip r:embed="rId3">
            <a:alphaModFix/>
          </a:blip>
          <a:srcRect b="0" l="0" r="0" t="0"/>
          <a:stretch/>
        </p:blipFill>
        <p:spPr>
          <a:xfrm>
            <a:off x="-175" y="0"/>
            <a:ext cx="9143999" cy="6858001"/>
          </a:xfrm>
          <a:prstGeom prst="rect">
            <a:avLst/>
          </a:prstGeom>
          <a:noFill/>
          <a:ln>
            <a:noFill/>
          </a:ln>
        </p:spPr>
      </p:pic>
      <p:sp>
        <p:nvSpPr>
          <p:cNvPr id="4808" name="Google Shape;4808;p292"/>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809" name="Google Shape;4809;p292"/>
          <p:cNvSpPr txBox="1"/>
          <p:nvPr/>
        </p:nvSpPr>
        <p:spPr>
          <a:xfrm>
            <a:off x="301625" y="1154600"/>
            <a:ext cx="8540400" cy="1015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What kinds of oral feedback can you give to </a:t>
            </a:r>
            <a:br>
              <a:rPr b="0" i="0" lang="en" sz="3000" u="none" cap="none" strike="noStrike">
                <a:solidFill>
                  <a:srgbClr val="000000"/>
                </a:solidFill>
                <a:latin typeface="Calibri"/>
                <a:ea typeface="Calibri"/>
                <a:cs typeface="Calibri"/>
                <a:sym typeface="Calibri"/>
              </a:rPr>
            </a:br>
            <a:r>
              <a:rPr b="0" i="0" lang="en" sz="3000" u="none" cap="none" strike="noStrike">
                <a:solidFill>
                  <a:srgbClr val="000000"/>
                </a:solidFill>
                <a:latin typeface="Calibri"/>
                <a:ea typeface="Calibri"/>
                <a:cs typeface="Calibri"/>
                <a:sym typeface="Calibri"/>
              </a:rPr>
              <a:t>the question “What did the boy do?”</a:t>
            </a:r>
            <a:endParaRPr b="0" i="0" sz="2800" u="none" cap="none" strike="noStrike">
              <a:solidFill>
                <a:schemeClr val="dk1"/>
              </a:solidFill>
              <a:latin typeface="Calibri"/>
              <a:ea typeface="Calibri"/>
              <a:cs typeface="Calibri"/>
              <a:sym typeface="Calibri"/>
            </a:endParaRPr>
          </a:p>
        </p:txBody>
      </p:sp>
      <p:graphicFrame>
        <p:nvGraphicFramePr>
          <p:cNvPr id="4810" name="Google Shape;4810;p292"/>
          <p:cNvGraphicFramePr/>
          <p:nvPr/>
        </p:nvGraphicFramePr>
        <p:xfrm>
          <a:off x="438375" y="2170395"/>
          <a:ext cx="3000000" cy="3000000"/>
        </p:xfrm>
        <a:graphic>
          <a:graphicData uri="http://schemas.openxmlformats.org/drawingml/2006/table">
            <a:tbl>
              <a:tblPr>
                <a:noFill/>
                <a:tableStyleId>{7F16C256-5132-4F1D-B644-4D38A30B4E9A}</a:tableStyleId>
              </a:tblPr>
              <a:tblGrid>
                <a:gridCol w="2106150"/>
                <a:gridCol w="6161100"/>
              </a:tblGrid>
              <a:tr h="446825">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latin typeface="Calibri"/>
                          <a:ea typeface="Calibri"/>
                          <a:cs typeface="Calibri"/>
                          <a:sym typeface="Calibri"/>
                        </a:rPr>
                        <a:t>Type of Correction</a:t>
                      </a:r>
                      <a:endParaRPr b="1"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1800"/>
                        <a:buFont typeface="Arial"/>
                        <a:buNone/>
                      </a:pPr>
                      <a:r>
                        <a:rPr b="1" lang="en" sz="1800" u="none" cap="none" strike="noStrike">
                          <a:latin typeface="Calibri"/>
                          <a:ea typeface="Calibri"/>
                          <a:cs typeface="Calibri"/>
                          <a:sym typeface="Calibri"/>
                        </a:rPr>
                        <a:t>Feedback on a Student Saying “The boy </a:t>
                      </a:r>
                      <a:r>
                        <a:rPr b="1" i="1" lang="en" sz="1800" u="none" cap="none" strike="noStrike">
                          <a:latin typeface="Calibri"/>
                          <a:ea typeface="Calibri"/>
                          <a:cs typeface="Calibri"/>
                          <a:sym typeface="Calibri"/>
                        </a:rPr>
                        <a:t>go</a:t>
                      </a:r>
                      <a:r>
                        <a:rPr b="1" lang="en" sz="1800" u="none" cap="none" strike="noStrike">
                          <a:latin typeface="Calibri"/>
                          <a:ea typeface="Calibri"/>
                          <a:cs typeface="Calibri"/>
                          <a:sym typeface="Calibri"/>
                        </a:rPr>
                        <a:t> to school”</a:t>
                      </a:r>
                      <a:endParaRPr b="1"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explicit </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2800"/>
                        <a:buFont typeface="Arial"/>
                        <a:buNone/>
                      </a:pPr>
                      <a:r>
                        <a:rPr lang="en" sz="1800" u="none" cap="none" strike="noStrike">
                          <a:latin typeface="Calibri"/>
                          <a:ea typeface="Calibri"/>
                          <a:cs typeface="Calibri"/>
                          <a:sym typeface="Calibri"/>
                        </a:rPr>
                        <a:t>Do you mean the boy </a:t>
                      </a:r>
                      <a:r>
                        <a:rPr b="1" i="1" lang="en" sz="1800" u="none" cap="none" strike="noStrike">
                          <a:latin typeface="Calibri"/>
                          <a:ea typeface="Calibri"/>
                          <a:cs typeface="Calibri"/>
                          <a:sym typeface="Calibri"/>
                        </a:rPr>
                        <a:t>went</a:t>
                      </a:r>
                      <a:r>
                        <a:rPr lang="en" sz="1800" u="none" cap="none" strike="noStrike">
                          <a:latin typeface="Calibri"/>
                          <a:ea typeface="Calibri"/>
                          <a:cs typeface="Calibri"/>
                          <a:sym typeface="Calibri"/>
                        </a:rPr>
                        <a:t>? We say the boy </a:t>
                      </a:r>
                      <a:r>
                        <a:rPr b="1" i="1" lang="en" sz="1800" u="none" cap="none" strike="noStrike">
                          <a:latin typeface="Calibri"/>
                          <a:ea typeface="Calibri"/>
                          <a:cs typeface="Calibri"/>
                          <a:sym typeface="Calibri"/>
                        </a:rPr>
                        <a:t>went</a:t>
                      </a:r>
                      <a:r>
                        <a:rPr lang="en" sz="1800" u="none" cap="none" strike="noStrike">
                          <a:latin typeface="Calibri"/>
                          <a:ea typeface="Calibri"/>
                          <a:cs typeface="Calibri"/>
                          <a:sym typeface="Calibri"/>
                        </a:rPr>
                        <a:t> to school.</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recast</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The boy </a:t>
                      </a:r>
                      <a:r>
                        <a:rPr b="1" i="1" lang="en" sz="1800" u="none" cap="none" strike="noStrike">
                          <a:latin typeface="Calibri"/>
                          <a:ea typeface="Calibri"/>
                          <a:cs typeface="Calibri"/>
                          <a:sym typeface="Calibri"/>
                        </a:rPr>
                        <a:t>went</a:t>
                      </a:r>
                      <a:r>
                        <a:rPr lang="en" sz="1800" u="none" cap="none" strike="noStrike">
                          <a:latin typeface="Calibri"/>
                          <a:ea typeface="Calibri"/>
                          <a:cs typeface="Calibri"/>
                          <a:sym typeface="Calibri"/>
                        </a:rPr>
                        <a:t> to school.</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repetition</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The boy </a:t>
                      </a:r>
                      <a:r>
                        <a:rPr b="1" i="1" lang="en" sz="1800" u="none" cap="none" strike="noStrike">
                          <a:latin typeface="Calibri"/>
                          <a:ea typeface="Calibri"/>
                          <a:cs typeface="Calibri"/>
                          <a:sym typeface="Calibri"/>
                        </a:rPr>
                        <a:t>go</a:t>
                      </a:r>
                      <a:r>
                        <a:rPr lang="en" sz="1800" u="none" cap="none" strike="noStrike">
                          <a:latin typeface="Calibri"/>
                          <a:ea typeface="Calibri"/>
                          <a:cs typeface="Calibri"/>
                          <a:sym typeface="Calibri"/>
                        </a:rPr>
                        <a:t> to school?</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elicitation</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How do you say </a:t>
                      </a:r>
                      <a:r>
                        <a:rPr b="1" i="1" lang="en" sz="1800" u="none" cap="none" strike="noStrike">
                          <a:latin typeface="Calibri"/>
                          <a:ea typeface="Calibri"/>
                          <a:cs typeface="Calibri"/>
                          <a:sym typeface="Calibri"/>
                        </a:rPr>
                        <a:t>go</a:t>
                      </a:r>
                      <a:r>
                        <a:rPr lang="en" sz="1800" u="none" cap="none" strike="noStrike">
                          <a:latin typeface="Calibri"/>
                          <a:ea typeface="Calibri"/>
                          <a:cs typeface="Calibri"/>
                          <a:sym typeface="Calibri"/>
                        </a:rPr>
                        <a:t> in the past?</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clarification</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Excuse me. I didn’t understand. Can you tell me again?</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clues</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Did this happen in the past?</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17025">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questions</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rPr lang="en" sz="1800" u="none" cap="none" strike="noStrike">
                          <a:latin typeface="Calibri"/>
                          <a:ea typeface="Calibri"/>
                          <a:cs typeface="Calibri"/>
                          <a:sym typeface="Calibri"/>
                        </a:rPr>
                        <a:t>Can you tell me something the boy did </a:t>
                      </a:r>
                      <a:r>
                        <a:rPr b="1" i="1" lang="en" sz="1800" u="none" cap="none" strike="noStrike">
                          <a:latin typeface="Calibri"/>
                          <a:ea typeface="Calibri"/>
                          <a:cs typeface="Calibri"/>
                          <a:sym typeface="Calibri"/>
                        </a:rPr>
                        <a:t>yesterday</a:t>
                      </a:r>
                      <a:r>
                        <a:rPr lang="en" sz="1800" u="none" cap="none" strike="noStrike">
                          <a:latin typeface="Calibri"/>
                          <a:ea typeface="Calibri"/>
                          <a:cs typeface="Calibri"/>
                          <a:sym typeface="Calibri"/>
                        </a:rPr>
                        <a:t>?</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72400">
                <a:tc>
                  <a:txBody>
                    <a:bodyPr/>
                    <a:lstStyle/>
                    <a:p>
                      <a:pPr indent="0" lvl="0" marL="0" marR="0" rtl="0" algn="l">
                        <a:lnSpc>
                          <a:spcPct val="100000"/>
                        </a:lnSpc>
                        <a:spcBef>
                          <a:spcPts val="0"/>
                        </a:spcBef>
                        <a:spcAft>
                          <a:spcPts val="0"/>
                        </a:spcAft>
                        <a:buClr>
                          <a:srgbClr val="000000"/>
                        </a:buClr>
                        <a:buSzPts val="1800"/>
                        <a:buFont typeface="Arial"/>
                        <a:buNone/>
                      </a:pPr>
                      <a:r>
                        <a:rPr lang="en" sz="1800" u="none" cap="none" strike="noStrike">
                          <a:latin typeface="Calibri"/>
                          <a:ea typeface="Calibri"/>
                          <a:cs typeface="Calibri"/>
                          <a:sym typeface="Calibri"/>
                        </a:rPr>
                        <a:t>non-verbal clues</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1600"/>
                        <a:buFont typeface="Arial"/>
                        <a:buNone/>
                      </a:pPr>
                      <a:r>
                        <a:t/>
                      </a:r>
                      <a:endParaRPr sz="1800" u="none" cap="none" strike="noStrike">
                        <a:latin typeface="Calibri"/>
                        <a:ea typeface="Calibri"/>
                        <a:cs typeface="Calibri"/>
                        <a:sym typeface="Calibri"/>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5" name="Shape 4815"/>
        <p:cNvGrpSpPr/>
        <p:nvPr/>
      </p:nvGrpSpPr>
      <p:grpSpPr>
        <a:xfrm>
          <a:off x="0" y="0"/>
          <a:ext cx="0" cy="0"/>
          <a:chOff x="0" y="0"/>
          <a:chExt cx="0" cy="0"/>
        </a:xfrm>
      </p:grpSpPr>
      <p:pic>
        <p:nvPicPr>
          <p:cNvPr id="4816" name="Google Shape;4816;p293"/>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817" name="Google Shape;4817;p29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818" name="Google Shape;4818;p293"/>
          <p:cNvSpPr txBox="1"/>
          <p:nvPr/>
        </p:nvSpPr>
        <p:spPr>
          <a:xfrm>
            <a:off x="456150" y="2644050"/>
            <a:ext cx="8231700" cy="1569900"/>
          </a:xfrm>
          <a:prstGeom prst="rect">
            <a:avLst/>
          </a:prstGeom>
          <a:solidFill>
            <a:srgbClr val="F1FBEA"/>
          </a:solidFill>
          <a:ln cap="flat" cmpd="sng" w="38100">
            <a:solidFill>
              <a:srgbClr val="4472C4"/>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3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use a variety of assessments to inform teaching and improve learning.</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3" name="Shape 4823"/>
        <p:cNvGrpSpPr/>
        <p:nvPr/>
      </p:nvGrpSpPr>
      <p:grpSpPr>
        <a:xfrm>
          <a:off x="0" y="0"/>
          <a:ext cx="0" cy="0"/>
          <a:chOff x="0" y="0"/>
          <a:chExt cx="0" cy="0"/>
        </a:xfrm>
      </p:grpSpPr>
      <p:pic>
        <p:nvPicPr>
          <p:cNvPr id="4824" name="Google Shape;4824;p294"/>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825" name="Google Shape;4825;p294"/>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826" name="Google Shape;4826;p294"/>
          <p:cNvSpPr txBox="1"/>
          <p:nvPr/>
        </p:nvSpPr>
        <p:spPr>
          <a:xfrm>
            <a:off x="301625" y="1453175"/>
            <a:ext cx="8559000" cy="3786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Why do you need to use a variety of assessments?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You can gather information over a period of time.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You can check student abilities in more than one skill.</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The information you gather can inform your teaching.</a:t>
            </a:r>
            <a:endParaRPr b="0" i="0" sz="3000" u="none" cap="none" strike="noStrike">
              <a:solidFill>
                <a:srgbClr val="000000"/>
              </a:solidFill>
              <a:latin typeface="Calibri"/>
              <a:ea typeface="Calibri"/>
              <a:cs typeface="Calibri"/>
              <a:sym typeface="Calibri"/>
            </a:endParaRPr>
          </a:p>
          <a:p>
            <a:pPr indent="0" lvl="0" marL="457200" marR="0" rtl="0" algn="l">
              <a:lnSpc>
                <a:spcPct val="100000"/>
              </a:lnSpc>
              <a:spcBef>
                <a:spcPts val="0"/>
              </a:spcBef>
              <a:spcAft>
                <a:spcPts val="0"/>
              </a:spcAft>
              <a:buClr>
                <a:srgbClr val="000000"/>
              </a:buClr>
              <a:buSzPts val="3000"/>
              <a:buFont typeface="Arial"/>
              <a:buNone/>
            </a:pPr>
            <a:r>
              <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9" name="Shape 1629"/>
        <p:cNvGrpSpPr/>
        <p:nvPr/>
      </p:nvGrpSpPr>
      <p:grpSpPr>
        <a:xfrm>
          <a:off x="0" y="0"/>
          <a:ext cx="0" cy="0"/>
          <a:chOff x="0" y="0"/>
          <a:chExt cx="0" cy="0"/>
        </a:xfrm>
      </p:grpSpPr>
      <p:sp>
        <p:nvSpPr>
          <p:cNvPr id="1630" name="Google Shape;1630;p133"/>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631" name="Google Shape;1631;p133"/>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a:t>
            </a:r>
            <a:r>
              <a:rPr b="1" i="1" lang="en">
                <a:solidFill>
                  <a:srgbClr val="000000"/>
                </a:solidFill>
                <a:latin typeface="Times New Roman"/>
                <a:ea typeface="Times New Roman"/>
                <a:cs typeface="Times New Roman"/>
                <a:sym typeface="Times New Roman"/>
              </a:rPr>
              <a:t>Activity Tracker</a:t>
            </a:r>
            <a:endParaRPr b="1" i="1">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Scavenger Hunt</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b="1">
              <a:latin typeface="Times New Roman"/>
              <a:ea typeface="Times New Roman"/>
              <a:cs typeface="Times New Roman"/>
              <a:sym typeface="Times New Roman"/>
            </a:endParaRPr>
          </a:p>
        </p:txBody>
      </p:sp>
      <p:sp>
        <p:nvSpPr>
          <p:cNvPr id="1632" name="Google Shape;1632;p133"/>
          <p:cNvSpPr txBox="1"/>
          <p:nvPr>
            <p:ph idx="1" type="body"/>
          </p:nvPr>
        </p:nvSpPr>
        <p:spPr>
          <a:xfrm>
            <a:off x="0" y="2314050"/>
            <a:ext cx="5006700" cy="33657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a:t>
            </a:r>
            <a:r>
              <a:rPr lang="en" sz="1050">
                <a:solidFill>
                  <a:srgbClr val="000000"/>
                </a:solidFill>
                <a:latin typeface="Times New Roman"/>
                <a:ea typeface="Times New Roman"/>
                <a:cs typeface="Times New Roman"/>
                <a:sym typeface="Times New Roman"/>
              </a:rPr>
              <a:t>t</a:t>
            </a:r>
            <a:r>
              <a:rPr lang="en" sz="2400">
                <a:solidFill>
                  <a:srgbClr val="000000"/>
                </a:solidFill>
                <a:latin typeface="Times New Roman"/>
                <a:ea typeface="Times New Roman"/>
                <a:cs typeface="Times New Roman"/>
                <a:sym typeface="Times New Roman"/>
              </a:rPr>
              <a:t> reflect on the sample activity you have experienced by answering the questions written in the table chart </a:t>
            </a:r>
            <a:endParaRPr sz="240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b="1" i="1" sz="240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b="1" i="1" lang="en" sz="2400">
                <a:solidFill>
                  <a:srgbClr val="000000"/>
                </a:solidFill>
                <a:latin typeface="Times New Roman"/>
                <a:ea typeface="Times New Roman"/>
                <a:cs typeface="Times New Roman"/>
                <a:sym typeface="Times New Roman"/>
              </a:rPr>
              <a:t>Activity Tracker</a:t>
            </a:r>
            <a:r>
              <a:rPr lang="en" sz="2400">
                <a:solidFill>
                  <a:srgbClr val="000000"/>
                </a:solidFill>
                <a:latin typeface="Times New Roman"/>
                <a:ea typeface="Times New Roman"/>
                <a:cs typeface="Times New Roman"/>
                <a:sym typeface="Times New Roman"/>
              </a:rPr>
              <a:t>:  </a:t>
            </a:r>
            <a:endParaRPr sz="240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500"/>
          </a:p>
        </p:txBody>
      </p:sp>
      <p:sp>
        <p:nvSpPr>
          <p:cNvPr id="1633" name="Google Shape;1633;p133"/>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634" name="Google Shape;1634;p133"/>
          <p:cNvSpPr txBox="1"/>
          <p:nvPr/>
        </p:nvSpPr>
        <p:spPr>
          <a:xfrm>
            <a:off x="5345675" y="2191525"/>
            <a:ext cx="3310200" cy="30324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400">
                <a:latin typeface="Times New Roman"/>
                <a:ea typeface="Times New Roman"/>
                <a:cs typeface="Times New Roman"/>
                <a:sym typeface="Times New Roman"/>
              </a:rPr>
              <a:t>1</a:t>
            </a:r>
            <a:r>
              <a:rPr i="1" lang="en" sz="2400">
                <a:latin typeface="Times New Roman"/>
                <a:ea typeface="Times New Roman"/>
                <a:cs typeface="Times New Roman"/>
                <a:sym typeface="Times New Roman"/>
              </a:rPr>
              <a:t>. What did we do?</a:t>
            </a:r>
            <a:endParaRPr i="1" sz="2400">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i="1" lang="en" sz="2400">
                <a:latin typeface="Times New Roman"/>
                <a:ea typeface="Times New Roman"/>
                <a:cs typeface="Times New Roman"/>
                <a:sym typeface="Times New Roman"/>
              </a:rPr>
              <a:t> 	2. How did we do it?</a:t>
            </a:r>
            <a:endParaRPr i="1" sz="2400">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i="1" lang="en" sz="2400">
                <a:latin typeface="Times New Roman"/>
                <a:ea typeface="Times New Roman"/>
                <a:cs typeface="Times New Roman"/>
                <a:sym typeface="Times New Roman"/>
              </a:rPr>
              <a:t> 	3. Why did we do it?</a:t>
            </a:r>
            <a:endParaRPr i="1" sz="24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400">
                <a:latin typeface="Times New Roman"/>
                <a:ea typeface="Times New Roman"/>
                <a:cs typeface="Times New Roman"/>
                <a:sym typeface="Times New Roman"/>
              </a:rPr>
              <a:t> 	4. How can I adapt this activity to use in my classroom?</a:t>
            </a:r>
            <a:endParaRPr sz="2400">
              <a:latin typeface="Times New Roman"/>
              <a:ea typeface="Times New Roman"/>
              <a:cs typeface="Times New Roman"/>
              <a:sym typeface="Times New Roman"/>
            </a:endParaRPr>
          </a:p>
        </p:txBody>
      </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1" name="Shape 4831"/>
        <p:cNvGrpSpPr/>
        <p:nvPr/>
      </p:nvGrpSpPr>
      <p:grpSpPr>
        <a:xfrm>
          <a:off x="0" y="0"/>
          <a:ext cx="0" cy="0"/>
          <a:chOff x="0" y="0"/>
          <a:chExt cx="0" cy="0"/>
        </a:xfrm>
      </p:grpSpPr>
      <p:pic>
        <p:nvPicPr>
          <p:cNvPr id="4832" name="Google Shape;4832;p295"/>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833" name="Google Shape;4833;p295"/>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rgbClr val="075292"/>
                </a:solidFill>
                <a:latin typeface="Calibri"/>
                <a:ea typeface="Calibri"/>
                <a:cs typeface="Calibri"/>
                <a:sym typeface="Calibri"/>
              </a:rPr>
              <a:t>PRINCIPLE 5</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Monitor and Assess Student Language Development</a:t>
            </a:r>
            <a:endParaRPr b="1" i="0" sz="3600" u="none" cap="none" strike="noStrike">
              <a:solidFill>
                <a:srgbClr val="075292"/>
              </a:solidFill>
              <a:latin typeface="Calibri"/>
              <a:ea typeface="Calibri"/>
              <a:cs typeface="Calibri"/>
              <a:sym typeface="Calibri"/>
            </a:endParaRPr>
          </a:p>
        </p:txBody>
      </p:sp>
      <p:sp>
        <p:nvSpPr>
          <p:cNvPr id="4834" name="Google Shape;4834;p295"/>
          <p:cNvSpPr txBox="1"/>
          <p:nvPr/>
        </p:nvSpPr>
        <p:spPr>
          <a:xfrm>
            <a:off x="328650" y="1407650"/>
            <a:ext cx="7953300" cy="3786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rgbClr val="000000"/>
                </a:solidFill>
                <a:latin typeface="Calibri"/>
                <a:ea typeface="Calibri"/>
                <a:cs typeface="Calibri"/>
                <a:sym typeface="Calibri"/>
              </a:rPr>
              <a:t>What kinds of assessments can you use?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teacher observations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teacher-developed tests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comprehension tests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rubrics </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presentations</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multimedia projects</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writing assignments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9" name="Shape 4839"/>
        <p:cNvGrpSpPr/>
        <p:nvPr/>
      </p:nvGrpSpPr>
      <p:grpSpPr>
        <a:xfrm>
          <a:off x="0" y="0"/>
          <a:ext cx="0" cy="0"/>
          <a:chOff x="0" y="0"/>
          <a:chExt cx="0" cy="0"/>
        </a:xfrm>
      </p:grpSpPr>
      <p:sp>
        <p:nvSpPr>
          <p:cNvPr id="4840" name="Google Shape;4840;p29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4841" name="Google Shape;4841;p296"/>
          <p:cNvSpPr txBox="1"/>
          <p:nvPr/>
        </p:nvSpPr>
        <p:spPr>
          <a:xfrm>
            <a:off x="295192" y="30749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Assessing 3-2-1 Uzbekistan!</a:t>
            </a:r>
            <a:endParaRPr b="1" i="0" sz="4000" u="none" cap="none" strike="noStrike">
              <a:solidFill>
                <a:schemeClr val="accent2"/>
              </a:solidFill>
              <a:latin typeface="Calibri"/>
              <a:ea typeface="Calibri"/>
              <a:cs typeface="Calibri"/>
              <a:sym typeface="Calibri"/>
            </a:endParaRPr>
          </a:p>
        </p:txBody>
      </p:sp>
      <p:pic>
        <p:nvPicPr>
          <p:cNvPr id="4842" name="Google Shape;4842;p296"/>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7" name="Shape 4847"/>
        <p:cNvGrpSpPr/>
        <p:nvPr/>
      </p:nvGrpSpPr>
      <p:grpSpPr>
        <a:xfrm>
          <a:off x="0" y="0"/>
          <a:ext cx="0" cy="0"/>
          <a:chOff x="0" y="0"/>
          <a:chExt cx="0" cy="0"/>
        </a:xfrm>
      </p:grpSpPr>
      <p:pic>
        <p:nvPicPr>
          <p:cNvPr id="4848" name="Google Shape;4848;p29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4849" name="Google Shape;4849;p297"/>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DIRECTIONS – Assessing 3-2-1 Uzbekistan!</a:t>
            </a:r>
            <a:endParaRPr b="1" i="0" sz="3600" u="none" cap="none" strike="noStrike">
              <a:solidFill>
                <a:schemeClr val="accent2"/>
              </a:solidFill>
              <a:latin typeface="Calibri"/>
              <a:ea typeface="Calibri"/>
              <a:cs typeface="Calibri"/>
              <a:sym typeface="Calibri"/>
            </a:endParaRPr>
          </a:p>
        </p:txBody>
      </p:sp>
      <p:sp>
        <p:nvSpPr>
          <p:cNvPr id="4850" name="Google Shape;4850;p297"/>
          <p:cNvSpPr txBox="1"/>
          <p:nvPr/>
        </p:nvSpPr>
        <p:spPr>
          <a:xfrm>
            <a:off x="301625" y="1414850"/>
            <a:ext cx="8670900" cy="43407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Look back at your adapted </a:t>
            </a:r>
            <a:r>
              <a:rPr b="1" i="0" lang="en" sz="3000" u="none" cap="none" strike="noStrike">
                <a:solidFill>
                  <a:schemeClr val="dk1"/>
                </a:solidFill>
                <a:latin typeface="Calibri"/>
                <a:ea typeface="Calibri"/>
                <a:cs typeface="Calibri"/>
                <a:sym typeface="Calibri"/>
              </a:rPr>
              <a:t>3-2-1 Uzbekistan!</a:t>
            </a:r>
            <a:r>
              <a:rPr b="0" i="0" lang="en" sz="3000" u="none" cap="none" strike="noStrike">
                <a:solidFill>
                  <a:schemeClr val="dk1"/>
                </a:solidFill>
                <a:latin typeface="Calibri"/>
                <a:ea typeface="Calibri"/>
                <a:cs typeface="Calibri"/>
                <a:sym typeface="Calibri"/>
              </a:rPr>
              <a:t> lesson plan from Principle 4.</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Decide how you will assess your students’ language skills for this lesson:</a:t>
            </a:r>
            <a:endParaRPr b="0" i="0" sz="3000" u="none" cap="none" strike="noStrike">
              <a:solidFill>
                <a:schemeClr val="dk1"/>
              </a:solidFill>
              <a:latin typeface="Calibri"/>
              <a:ea typeface="Calibri"/>
              <a:cs typeface="Calibri"/>
              <a:sym typeface="Calibri"/>
            </a:endParaRPr>
          </a:p>
          <a:p>
            <a:pPr indent="-381000" lvl="3" marL="1828800" marR="0" rtl="0" algn="l">
              <a:lnSpc>
                <a:spcPct val="100000"/>
              </a:lnSpc>
              <a:spcBef>
                <a:spcPts val="0"/>
              </a:spcBef>
              <a:spcAft>
                <a:spcPts val="0"/>
              </a:spcAft>
              <a:buClr>
                <a:schemeClr val="dk1"/>
              </a:buClr>
              <a:buSzPts val="2400"/>
              <a:buFont typeface="Calibri"/>
              <a:buChar char="●"/>
            </a:pPr>
            <a:r>
              <a:rPr b="0" i="0" lang="en" sz="2400" u="none" cap="none" strike="noStrike">
                <a:solidFill>
                  <a:schemeClr val="dk1"/>
                </a:solidFill>
                <a:latin typeface="Calibri"/>
                <a:ea typeface="Calibri"/>
                <a:cs typeface="Calibri"/>
                <a:sym typeface="Calibri"/>
              </a:rPr>
              <a:t>Will you assess their writing, their speaking, or both?</a:t>
            </a:r>
            <a:endParaRPr b="0" i="0" sz="2400" u="none" cap="none" strike="noStrike">
              <a:solidFill>
                <a:schemeClr val="dk1"/>
              </a:solidFill>
              <a:latin typeface="Calibri"/>
              <a:ea typeface="Calibri"/>
              <a:cs typeface="Calibri"/>
              <a:sym typeface="Calibri"/>
            </a:endParaRPr>
          </a:p>
          <a:p>
            <a:pPr indent="-381000" lvl="3" marL="1828800" marR="0" rtl="0" algn="l">
              <a:lnSpc>
                <a:spcPct val="100000"/>
              </a:lnSpc>
              <a:spcBef>
                <a:spcPts val="0"/>
              </a:spcBef>
              <a:spcAft>
                <a:spcPts val="0"/>
              </a:spcAft>
              <a:buClr>
                <a:schemeClr val="dk1"/>
              </a:buClr>
              <a:buSzPts val="2400"/>
              <a:buFont typeface="Calibri"/>
              <a:buChar char="●"/>
            </a:pPr>
            <a:r>
              <a:rPr b="0" i="0" lang="en" sz="2400" u="none" cap="none" strike="noStrike">
                <a:solidFill>
                  <a:schemeClr val="dk1"/>
                </a:solidFill>
                <a:latin typeface="Calibri"/>
                <a:ea typeface="Calibri"/>
                <a:cs typeface="Calibri"/>
                <a:sym typeface="Calibri"/>
              </a:rPr>
              <a:t>How will you take notes of student errors?</a:t>
            </a:r>
            <a:endParaRPr b="0" i="0" sz="2400" u="none" cap="none" strike="noStrike">
              <a:solidFill>
                <a:schemeClr val="dk1"/>
              </a:solidFill>
              <a:latin typeface="Calibri"/>
              <a:ea typeface="Calibri"/>
              <a:cs typeface="Calibri"/>
              <a:sym typeface="Calibri"/>
            </a:endParaRPr>
          </a:p>
          <a:p>
            <a:pPr indent="-381000" lvl="3" marL="1828800" marR="0" rtl="0" algn="l">
              <a:lnSpc>
                <a:spcPct val="100000"/>
              </a:lnSpc>
              <a:spcBef>
                <a:spcPts val="0"/>
              </a:spcBef>
              <a:spcAft>
                <a:spcPts val="0"/>
              </a:spcAft>
              <a:buClr>
                <a:schemeClr val="dk1"/>
              </a:buClr>
              <a:buSzPts val="2400"/>
              <a:buFont typeface="Calibri"/>
              <a:buChar char="●"/>
            </a:pPr>
            <a:r>
              <a:rPr b="0" i="0" lang="en" sz="2400" u="none" cap="none" strike="noStrike">
                <a:solidFill>
                  <a:schemeClr val="dk1"/>
                </a:solidFill>
                <a:latin typeface="Calibri"/>
                <a:ea typeface="Calibri"/>
                <a:cs typeface="Calibri"/>
                <a:sym typeface="Calibri"/>
              </a:rPr>
              <a:t>How will you give prompt and specific feedback to students in a positive and effective way?	</a:t>
            </a:r>
            <a:endParaRPr b="0" i="0" sz="24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Design an assessment tool.</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Present your assessment tool.</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54" name="Shape 4854"/>
        <p:cNvGrpSpPr/>
        <p:nvPr/>
      </p:nvGrpSpPr>
      <p:grpSpPr>
        <a:xfrm>
          <a:off x="0" y="0"/>
          <a:ext cx="0" cy="0"/>
          <a:chOff x="0" y="0"/>
          <a:chExt cx="0" cy="0"/>
        </a:xfrm>
      </p:grpSpPr>
      <p:sp>
        <p:nvSpPr>
          <p:cNvPr id="4855" name="Google Shape;4855;p298"/>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4856" name="Google Shape;4856;p298"/>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4857" name="Google Shape;4857;p298"/>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4858" name="Google Shape;4858;p298"/>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4859" name="Google Shape;4859;p298"/>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4863" name="Shape 4863"/>
        <p:cNvGrpSpPr/>
        <p:nvPr/>
      </p:nvGrpSpPr>
      <p:grpSpPr>
        <a:xfrm>
          <a:off x="0" y="0"/>
          <a:ext cx="0" cy="0"/>
          <a:chOff x="0" y="0"/>
          <a:chExt cx="0" cy="0"/>
        </a:xfrm>
      </p:grpSpPr>
      <p:sp>
        <p:nvSpPr>
          <p:cNvPr id="4864" name="Google Shape;4864;p299"/>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4865" name="Google Shape;4865;p299"/>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4866" name="Google Shape;4866;p299"/>
          <p:cNvGrpSpPr/>
          <p:nvPr/>
        </p:nvGrpSpPr>
        <p:grpSpPr>
          <a:xfrm>
            <a:off x="3629525" y="648548"/>
            <a:ext cx="5247820" cy="6035718"/>
            <a:chOff x="3629525" y="486423"/>
            <a:chExt cx="5247820" cy="4526902"/>
          </a:xfrm>
        </p:grpSpPr>
        <p:sp>
          <p:nvSpPr>
            <p:cNvPr id="4867" name="Google Shape;4867;p299"/>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99"/>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99"/>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99"/>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99"/>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99"/>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99"/>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99"/>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875" name="Google Shape;4875;p299"/>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99"/>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99"/>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99"/>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99"/>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99"/>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99"/>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99"/>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99"/>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99"/>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99"/>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99"/>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99"/>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99"/>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99"/>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99"/>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99"/>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99"/>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99"/>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99"/>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99"/>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99"/>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99"/>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99"/>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99"/>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99"/>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99"/>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99"/>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99"/>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99"/>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99"/>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99"/>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99"/>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99"/>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99"/>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99"/>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99"/>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99"/>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99"/>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99"/>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99"/>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99"/>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99"/>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99"/>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99"/>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99"/>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99"/>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99"/>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99"/>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99"/>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99"/>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99"/>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99"/>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99"/>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99"/>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99"/>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99"/>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99"/>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99"/>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99"/>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99"/>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99"/>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99"/>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99"/>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99"/>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99"/>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99"/>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99"/>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99"/>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99"/>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99"/>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99"/>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99"/>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99"/>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99"/>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99"/>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99"/>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99"/>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99"/>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99"/>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99"/>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99"/>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99"/>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99"/>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99"/>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99"/>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99"/>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99"/>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99"/>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99"/>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99"/>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99"/>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99"/>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99"/>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99"/>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99"/>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99"/>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99"/>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99"/>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99"/>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99"/>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99"/>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99"/>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99"/>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99"/>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99"/>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99"/>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99"/>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99"/>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99"/>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99"/>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99"/>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99"/>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99"/>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99"/>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99"/>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99"/>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99"/>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99"/>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99"/>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99"/>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99"/>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99"/>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99"/>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99"/>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99"/>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99"/>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99"/>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99"/>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99"/>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99"/>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99"/>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99"/>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99"/>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99"/>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99"/>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99"/>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99"/>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99"/>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99"/>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99"/>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99"/>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99"/>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99"/>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99"/>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99"/>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99"/>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99"/>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99"/>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99"/>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99"/>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99"/>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99"/>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99"/>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99"/>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99"/>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99"/>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99"/>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99"/>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99"/>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99"/>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99"/>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99"/>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99"/>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99"/>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99"/>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99"/>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99"/>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99"/>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99"/>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99"/>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99"/>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99"/>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99"/>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99"/>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99"/>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99"/>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99"/>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99"/>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99"/>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99"/>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99"/>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99"/>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99"/>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99"/>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99"/>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99"/>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99"/>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99"/>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99"/>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99"/>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99"/>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99"/>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99"/>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99"/>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99"/>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99"/>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99"/>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99"/>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99"/>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99"/>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99"/>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99"/>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99"/>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99"/>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99"/>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99"/>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99"/>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99"/>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99"/>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99"/>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99"/>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99"/>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99"/>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99"/>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99"/>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99"/>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99"/>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99"/>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99"/>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99"/>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6" name="Google Shape;5096;p299"/>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4</a:t>
            </a:r>
            <a:endParaRPr sz="3000">
              <a:solidFill>
                <a:schemeClr val="dk1"/>
              </a:solidFill>
              <a:latin typeface="Alegreya Sans ExtraBold"/>
              <a:ea typeface="Alegreya Sans ExtraBold"/>
              <a:cs typeface="Alegreya Sans ExtraBold"/>
              <a:sym typeface="Alegreya Sans ExtraBold"/>
            </a:endParaRPr>
          </a:p>
        </p:txBody>
      </p:sp>
      <p:pic>
        <p:nvPicPr>
          <p:cNvPr id="5097" name="Google Shape;5097;p299"/>
          <p:cNvPicPr preferRelativeResize="0"/>
          <p:nvPr/>
        </p:nvPicPr>
        <p:blipFill rotWithShape="1">
          <a:blip r:embed="rId3">
            <a:alphaModFix/>
          </a:blip>
          <a:srcRect b="0" l="0" r="0" t="0"/>
          <a:stretch/>
        </p:blipFill>
        <p:spPr>
          <a:xfrm>
            <a:off x="1234674" y="906242"/>
            <a:ext cx="4724676" cy="1668016"/>
          </a:xfrm>
          <a:prstGeom prst="rect">
            <a:avLst/>
          </a:prstGeom>
          <a:noFill/>
          <a:ln>
            <a:noFill/>
          </a:ln>
        </p:spPr>
      </p:pic>
    </p:spTree>
  </p:cSld>
  <p:clrMapOvr>
    <a:masterClrMapping/>
  </p:clrMapOvr>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5101" name="Shape 5101"/>
        <p:cNvGrpSpPr/>
        <p:nvPr/>
      </p:nvGrpSpPr>
      <p:grpSpPr>
        <a:xfrm>
          <a:off x="0" y="0"/>
          <a:ext cx="0" cy="0"/>
          <a:chOff x="0" y="0"/>
          <a:chExt cx="0" cy="0"/>
        </a:xfrm>
      </p:grpSpPr>
      <p:sp>
        <p:nvSpPr>
          <p:cNvPr id="5102" name="Google Shape;5102;p300"/>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5103" name="Google Shape;5103;p300"/>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5104" name="Google Shape;5104;p300"/>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t/>
            </a:r>
            <a:endParaRPr sz="4000"/>
          </a:p>
        </p:txBody>
      </p:sp>
      <p:grpSp>
        <p:nvGrpSpPr>
          <p:cNvPr id="5105" name="Google Shape;5105;p300"/>
          <p:cNvGrpSpPr/>
          <p:nvPr/>
        </p:nvGrpSpPr>
        <p:grpSpPr>
          <a:xfrm>
            <a:off x="3629525" y="648548"/>
            <a:ext cx="5247820" cy="6035718"/>
            <a:chOff x="3629525" y="486423"/>
            <a:chExt cx="5247820" cy="4526902"/>
          </a:xfrm>
        </p:grpSpPr>
        <p:sp>
          <p:nvSpPr>
            <p:cNvPr id="5106" name="Google Shape;5106;p300"/>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00"/>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00"/>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00"/>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00"/>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00"/>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00"/>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00"/>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14" name="Google Shape;5114;p300"/>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00"/>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00"/>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00"/>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00"/>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00"/>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00"/>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00"/>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00"/>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00"/>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00"/>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00"/>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00"/>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00"/>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00"/>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00"/>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00"/>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00"/>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00"/>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00"/>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00"/>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00"/>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00"/>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00"/>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00"/>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00"/>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00"/>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00"/>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00"/>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00"/>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00"/>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00"/>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00"/>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00"/>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00"/>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00"/>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00"/>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00"/>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00"/>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00"/>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00"/>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00"/>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00"/>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00"/>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00"/>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00"/>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00"/>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00"/>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00"/>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00"/>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00"/>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00"/>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00"/>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00"/>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00"/>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00"/>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00"/>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00"/>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00"/>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00"/>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00"/>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00"/>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00"/>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00"/>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00"/>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00"/>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00"/>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00"/>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00"/>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00"/>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00"/>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00"/>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00"/>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00"/>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00"/>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00"/>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00"/>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00"/>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00"/>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00"/>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00"/>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00"/>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00"/>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00"/>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00"/>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00"/>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00"/>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00"/>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00"/>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00"/>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00"/>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00"/>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00"/>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00"/>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00"/>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00"/>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00"/>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00"/>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00"/>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00"/>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00"/>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00"/>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00"/>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00"/>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00"/>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00"/>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00"/>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00"/>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00"/>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00"/>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00"/>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00"/>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00"/>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00"/>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00"/>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00"/>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00"/>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00"/>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00"/>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00"/>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00"/>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00"/>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00"/>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00"/>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00"/>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00"/>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00"/>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00"/>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00"/>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00"/>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00"/>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00"/>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00"/>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00"/>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00"/>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00"/>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00"/>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00"/>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00"/>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00"/>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00"/>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00"/>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00"/>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00"/>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00"/>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00"/>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00"/>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00"/>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00"/>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00"/>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00"/>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00"/>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00"/>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00"/>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00"/>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00"/>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00"/>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00"/>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00"/>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00"/>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00"/>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00"/>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00"/>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00"/>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00"/>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00"/>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00"/>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00"/>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00"/>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00"/>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00"/>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00"/>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00"/>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00"/>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00"/>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00"/>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00"/>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00"/>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00"/>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00"/>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00"/>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00"/>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00"/>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00"/>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00"/>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00"/>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00"/>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00"/>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00"/>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00"/>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00"/>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00"/>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00"/>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00"/>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00"/>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00"/>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00"/>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00"/>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00"/>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00"/>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00"/>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00"/>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00"/>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00"/>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00"/>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00"/>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00"/>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00"/>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00"/>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00"/>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00"/>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0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0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00"/>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00"/>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00"/>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00"/>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00"/>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00"/>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00"/>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00"/>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5" name="Google Shape;5335;p300"/>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6</a:t>
            </a:r>
            <a:endParaRPr sz="3000">
              <a:solidFill>
                <a:schemeClr val="dk1"/>
              </a:solidFill>
              <a:latin typeface="Alegreya Sans ExtraBold"/>
              <a:ea typeface="Alegreya Sans ExtraBold"/>
              <a:cs typeface="Alegreya Sans ExtraBold"/>
              <a:sym typeface="Alegreya Sans ExtraBold"/>
            </a:endParaRPr>
          </a:p>
        </p:txBody>
      </p:sp>
      <p:pic>
        <p:nvPicPr>
          <p:cNvPr id="5336" name="Google Shape;5336;p300"/>
          <p:cNvPicPr preferRelativeResize="0"/>
          <p:nvPr/>
        </p:nvPicPr>
        <p:blipFill rotWithShape="1">
          <a:blip r:embed="rId3">
            <a:alphaModFix/>
          </a:blip>
          <a:srcRect b="0" l="0" r="0" t="0"/>
          <a:stretch/>
        </p:blipFill>
        <p:spPr>
          <a:xfrm>
            <a:off x="1581549" y="648567"/>
            <a:ext cx="4724676" cy="1668016"/>
          </a:xfrm>
          <a:prstGeom prst="rect">
            <a:avLst/>
          </a:prstGeom>
          <a:noFill/>
          <a:ln>
            <a:noFill/>
          </a:ln>
        </p:spPr>
      </p:pic>
    </p:spTree>
  </p:cSld>
  <p:clrMapOvr>
    <a:masterClrMapping/>
  </p:clrMapOvr>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0" name="Shape 5340"/>
        <p:cNvGrpSpPr/>
        <p:nvPr/>
      </p:nvGrpSpPr>
      <p:grpSpPr>
        <a:xfrm>
          <a:off x="0" y="0"/>
          <a:ext cx="0" cy="0"/>
          <a:chOff x="0" y="0"/>
          <a:chExt cx="0" cy="0"/>
        </a:xfrm>
      </p:grpSpPr>
      <p:sp>
        <p:nvSpPr>
          <p:cNvPr id="5341" name="Google Shape;5341;p301"/>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5342" name="Google Shape;5342;p301"/>
          <p:cNvSpPr txBox="1"/>
          <p:nvPr>
            <p:ph idx="1" type="body"/>
          </p:nvPr>
        </p:nvSpPr>
        <p:spPr>
          <a:xfrm>
            <a:off x="46275" y="2431125"/>
            <a:ext cx="8617200" cy="4162800"/>
          </a:xfrm>
          <a:prstGeom prst="rect">
            <a:avLst/>
          </a:prstGeom>
        </p:spPr>
        <p:txBody>
          <a:bodyPr anchorCtr="0" anchor="ctr" bIns="91425" lIns="91425" spcFirstLastPara="1" rIns="91425" wrap="square" tIns="91425">
            <a:noAutofit/>
          </a:bodyPr>
          <a:lstStyle/>
          <a:p>
            <a:pPr indent="-419100" lvl="0" marL="457200" rtl="0" algn="just">
              <a:lnSpc>
                <a:spcPct val="115000"/>
              </a:lnSpc>
              <a:spcBef>
                <a:spcPts val="0"/>
              </a:spcBef>
              <a:spcAft>
                <a:spcPts val="0"/>
              </a:spcAft>
              <a:buSzPts val="3000"/>
              <a:buFont typeface="Times New Roman"/>
              <a:buChar char="●"/>
            </a:pPr>
            <a:r>
              <a:rPr b="1" lang="en" sz="2500">
                <a:solidFill>
                  <a:srgbClr val="000000"/>
                </a:solidFill>
                <a:latin typeface="Times New Roman"/>
                <a:ea typeface="Times New Roman"/>
                <a:cs typeface="Times New Roman"/>
                <a:sym typeface="Times New Roman"/>
              </a:rPr>
              <a:t>I can understand why it is significant to grow professionally</a:t>
            </a:r>
            <a:endParaRPr b="1" sz="2500">
              <a:solidFill>
                <a:srgbClr val="000000"/>
              </a:solidFill>
              <a:latin typeface="Times New Roman"/>
              <a:ea typeface="Times New Roman"/>
              <a:cs typeface="Times New Roman"/>
              <a:sym typeface="Times New Roman"/>
            </a:endParaRPr>
          </a:p>
          <a:p>
            <a:pPr indent="-419100" lvl="0" marL="457200" rtl="0" algn="just">
              <a:lnSpc>
                <a:spcPct val="115000"/>
              </a:lnSpc>
              <a:spcBef>
                <a:spcPts val="0"/>
              </a:spcBef>
              <a:spcAft>
                <a:spcPts val="0"/>
              </a:spcAft>
              <a:buSzPts val="3000"/>
              <a:buFont typeface="Times New Roman"/>
              <a:buChar char="●"/>
            </a:pPr>
            <a:r>
              <a:rPr b="1" lang="en" sz="2500">
                <a:solidFill>
                  <a:srgbClr val="000000"/>
                </a:solidFill>
                <a:latin typeface="Times New Roman"/>
                <a:ea typeface="Times New Roman"/>
                <a:cs typeface="Times New Roman"/>
                <a:sym typeface="Times New Roman"/>
              </a:rPr>
              <a:t>I can share effective ways of professional development</a:t>
            </a:r>
            <a:endParaRPr b="1" sz="2500">
              <a:solidFill>
                <a:srgbClr val="000000"/>
              </a:solidFill>
              <a:latin typeface="Times New Roman"/>
              <a:ea typeface="Times New Roman"/>
              <a:cs typeface="Times New Roman"/>
              <a:sym typeface="Times New Roman"/>
            </a:endParaRPr>
          </a:p>
          <a:p>
            <a:pPr indent="-419100" lvl="0" marL="457200" rtl="0" algn="just">
              <a:lnSpc>
                <a:spcPct val="115000"/>
              </a:lnSpc>
              <a:spcBef>
                <a:spcPts val="0"/>
              </a:spcBef>
              <a:spcAft>
                <a:spcPts val="0"/>
              </a:spcAft>
              <a:buSzPts val="3000"/>
              <a:buFont typeface="Times New Roman"/>
              <a:buChar char="●"/>
            </a:pPr>
            <a:r>
              <a:rPr b="1" lang="en" sz="2500">
                <a:solidFill>
                  <a:srgbClr val="000000"/>
                </a:solidFill>
                <a:latin typeface="Times New Roman"/>
                <a:ea typeface="Times New Roman"/>
                <a:cs typeface="Times New Roman"/>
                <a:sym typeface="Times New Roman"/>
              </a:rPr>
              <a:t>I can investigate new ways of professional development</a:t>
            </a:r>
            <a:endParaRPr b="1" sz="2500">
              <a:solidFill>
                <a:srgbClr val="000000"/>
              </a:solidFill>
              <a:latin typeface="Times New Roman"/>
              <a:ea typeface="Times New Roman"/>
              <a:cs typeface="Times New Roman"/>
              <a:sym typeface="Times New Roman"/>
            </a:endParaRPr>
          </a:p>
          <a:p>
            <a:pPr indent="-419100" lvl="0" marL="457200" rtl="0" algn="ctr">
              <a:lnSpc>
                <a:spcPct val="115000"/>
              </a:lnSpc>
              <a:spcBef>
                <a:spcPts val="0"/>
              </a:spcBef>
              <a:spcAft>
                <a:spcPts val="0"/>
              </a:spcAft>
              <a:buSzPts val="3000"/>
              <a:buFont typeface="Times New Roman"/>
              <a:buChar char="●"/>
            </a:pPr>
            <a:r>
              <a:t/>
            </a:r>
            <a:endParaRPr b="1" sz="2500">
              <a:solidFill>
                <a:srgbClr val="000000"/>
              </a:solidFill>
              <a:latin typeface="Times New Roman"/>
              <a:ea typeface="Times New Roman"/>
              <a:cs typeface="Times New Roman"/>
              <a:sym typeface="Times New Roman"/>
            </a:endParaRPr>
          </a:p>
          <a:p>
            <a:pPr indent="0" lvl="0" marL="0" rtl="0" algn="l">
              <a:lnSpc>
                <a:spcPct val="115000"/>
              </a:lnSpc>
              <a:spcBef>
                <a:spcPts val="1200"/>
              </a:spcBef>
              <a:spcAft>
                <a:spcPts val="2000"/>
              </a:spcAft>
              <a:buNone/>
            </a:pPr>
            <a:r>
              <a:t/>
            </a:r>
            <a:endParaRPr sz="2200"/>
          </a:p>
        </p:txBody>
      </p:sp>
    </p:spTree>
  </p:cSld>
  <p:clrMapOvr>
    <a:masterClrMapping/>
  </p:clrMapOvr>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6" name="Shape 5346"/>
        <p:cNvGrpSpPr/>
        <p:nvPr/>
      </p:nvGrpSpPr>
      <p:grpSpPr>
        <a:xfrm>
          <a:off x="0" y="0"/>
          <a:ext cx="0" cy="0"/>
          <a:chOff x="0" y="0"/>
          <a:chExt cx="0" cy="0"/>
        </a:xfrm>
      </p:grpSpPr>
      <p:sp>
        <p:nvSpPr>
          <p:cNvPr id="5347" name="Google Shape;5347;p302"/>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5348" name="Google Shape;5348;p302"/>
          <p:cNvSpPr/>
          <p:nvPr/>
        </p:nvSpPr>
        <p:spPr>
          <a:xfrm flipH="1">
            <a:off x="415885" y="625921"/>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02"/>
          <p:cNvSpPr txBox="1"/>
          <p:nvPr>
            <p:ph type="title"/>
          </p:nvPr>
        </p:nvSpPr>
        <p:spPr>
          <a:xfrm>
            <a:off x="415875" y="553058"/>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5350" name="Google Shape;5350;p302"/>
          <p:cNvSpPr txBox="1"/>
          <p:nvPr>
            <p:ph idx="1" type="subTitle"/>
          </p:nvPr>
        </p:nvSpPr>
        <p:spPr>
          <a:xfrm>
            <a:off x="752250" y="2657950"/>
            <a:ext cx="8201400" cy="3999600"/>
          </a:xfrm>
          <a:prstGeom prst="rect">
            <a:avLst/>
          </a:prstGeom>
        </p:spPr>
        <p:txBody>
          <a:bodyPr anchorCtr="0" anchor="ctr" bIns="91425" lIns="90000" spcFirstLastPara="1" rIns="91425" wrap="square" tIns="91425">
            <a:noAutofit/>
          </a:bodyPr>
          <a:lstStyle/>
          <a:p>
            <a:pPr indent="0" lvl="0" marL="0" rtl="0" algn="l">
              <a:lnSpc>
                <a:spcPct val="115000"/>
              </a:lnSpc>
              <a:spcBef>
                <a:spcPts val="0"/>
              </a:spcBef>
              <a:spcAft>
                <a:spcPts val="0"/>
              </a:spcAft>
              <a:buNone/>
            </a:pPr>
            <a:r>
              <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t/>
            </a:r>
            <a:endParaRPr sz="1600">
              <a:solidFill>
                <a:srgbClr val="000000"/>
              </a:solidFill>
              <a:latin typeface="Arial"/>
              <a:ea typeface="Arial"/>
              <a:cs typeface="Arial"/>
              <a:sym typeface="Arial"/>
            </a:endParaRPr>
          </a:p>
          <a:p>
            <a:pPr indent="57150" lvl="0" marL="0" rtl="0" algn="l">
              <a:lnSpc>
                <a:spcPct val="115000"/>
              </a:lnSpc>
              <a:spcBef>
                <a:spcPts val="0"/>
              </a:spcBef>
              <a:spcAft>
                <a:spcPts val="0"/>
              </a:spcAft>
              <a:buNone/>
            </a:pPr>
            <a:r>
              <a:rPr lang="en" sz="2000">
                <a:solidFill>
                  <a:srgbClr val="000000"/>
                </a:solidFill>
                <a:latin typeface="Arial"/>
                <a:ea typeface="Arial"/>
                <a:cs typeface="Arial"/>
                <a:sym typeface="Arial"/>
              </a:rPr>
              <a:t>   We’re happy you are participating in these Cascading sessions where we learn about 6 Principles for exemplary teaching of English learners, for short. Today, we will learn about Principle 6 and how it can be beneficial in teaching English. We will learn what Principle 6 is and go through effective ways for teachers’ professional development. We will learn how to do a Round Robin and activity and use a graphic organizer.  </a:t>
            </a:r>
            <a:endParaRPr sz="2000">
              <a:solidFill>
                <a:srgbClr val="000000"/>
              </a:solidFill>
              <a:latin typeface="Arial"/>
              <a:ea typeface="Arial"/>
              <a:cs typeface="Arial"/>
              <a:sym typeface="Arial"/>
            </a:endParaRPr>
          </a:p>
          <a:p>
            <a:pPr indent="57150" lvl="0" marL="0" rtl="0" algn="l">
              <a:lnSpc>
                <a:spcPct val="115000"/>
              </a:lnSpc>
              <a:spcBef>
                <a:spcPts val="0"/>
              </a:spcBef>
              <a:spcAft>
                <a:spcPts val="0"/>
              </a:spcAft>
              <a:buNone/>
            </a:pPr>
            <a:r>
              <a:rPr lang="en" sz="2000">
                <a:solidFill>
                  <a:srgbClr val="000000"/>
                </a:solidFill>
                <a:latin typeface="Arial"/>
                <a:ea typeface="Arial"/>
                <a:cs typeface="Arial"/>
                <a:sym typeface="Arial"/>
              </a:rPr>
              <a:t>  We will create presentations about effective ways of professional development. </a:t>
            </a:r>
            <a:endParaRPr sz="2000">
              <a:solidFill>
                <a:srgbClr val="000000"/>
              </a:solidFill>
              <a:latin typeface="Arial"/>
              <a:ea typeface="Arial"/>
              <a:cs typeface="Arial"/>
              <a:sym typeface="Arial"/>
            </a:endParaRPr>
          </a:p>
          <a:p>
            <a:pPr indent="57150" lvl="0" marL="0" rtl="0" algn="l">
              <a:lnSpc>
                <a:spcPct val="115000"/>
              </a:lnSpc>
              <a:spcBef>
                <a:spcPts val="0"/>
              </a:spcBef>
              <a:spcAft>
                <a:spcPts val="0"/>
              </a:spcAft>
              <a:buNone/>
            </a:pPr>
            <a:r>
              <a:rPr lang="en" sz="2000">
                <a:solidFill>
                  <a:srgbClr val="000000"/>
                </a:solidFill>
                <a:latin typeface="Arial"/>
                <a:ea typeface="Arial"/>
                <a:cs typeface="Arial"/>
                <a:sym typeface="Arial"/>
              </a:rPr>
              <a:t>   Finally, we will reflect with Personal Inventory and for homework to share our ideas about other ways of professional development in our Telegram groups.</a:t>
            </a:r>
            <a:endParaRPr sz="2000">
              <a:solidFill>
                <a:srgbClr val="000000"/>
              </a:solidFill>
              <a:latin typeface="Arial"/>
              <a:ea typeface="Arial"/>
              <a:cs typeface="Arial"/>
              <a:sym typeface="Arial"/>
            </a:endParaRPr>
          </a:p>
          <a:p>
            <a:pPr indent="0" lvl="0" marL="0" rtl="0" algn="l">
              <a:spcBef>
                <a:spcPts val="0"/>
              </a:spcBef>
              <a:spcAft>
                <a:spcPts val="0"/>
              </a:spcAft>
              <a:buNone/>
            </a:pPr>
            <a:r>
              <a:t/>
            </a:r>
            <a:endParaRPr sz="2300"/>
          </a:p>
        </p:txBody>
      </p:sp>
      <p:grpSp>
        <p:nvGrpSpPr>
          <p:cNvPr id="5351" name="Google Shape;5351;p302"/>
          <p:cNvGrpSpPr/>
          <p:nvPr/>
        </p:nvGrpSpPr>
        <p:grpSpPr>
          <a:xfrm>
            <a:off x="7705800" y="175091"/>
            <a:ext cx="1247623" cy="2217753"/>
            <a:chOff x="720001" y="625725"/>
            <a:chExt cx="3012127" cy="4106951"/>
          </a:xfrm>
        </p:grpSpPr>
        <p:sp>
          <p:nvSpPr>
            <p:cNvPr id="5352" name="Google Shape;5352;p302"/>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02"/>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02"/>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02"/>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02"/>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02"/>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02"/>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02"/>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02"/>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02"/>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02"/>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02"/>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02"/>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02"/>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02"/>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02"/>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02"/>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02"/>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02"/>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02"/>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02"/>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02"/>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02"/>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02"/>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02"/>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02"/>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02"/>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02"/>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02"/>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02"/>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02"/>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02"/>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02"/>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02"/>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02"/>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02"/>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02"/>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02"/>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02"/>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02"/>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02"/>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02"/>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02"/>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02"/>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02"/>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02"/>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02"/>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02"/>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02"/>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02"/>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02"/>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02"/>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02"/>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02"/>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02"/>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02"/>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02"/>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02"/>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02"/>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02"/>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02"/>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02"/>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02"/>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02"/>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02"/>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02"/>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02"/>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02"/>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02"/>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02"/>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02"/>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02"/>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0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0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02"/>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02"/>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02"/>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02"/>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02"/>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02"/>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02"/>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02"/>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02"/>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02"/>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02"/>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02"/>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02"/>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9" name="Google Shape;5439;p302"/>
          <p:cNvSpPr txBox="1"/>
          <p:nvPr/>
        </p:nvSpPr>
        <p:spPr>
          <a:xfrm>
            <a:off x="1103300" y="1858113"/>
            <a:ext cx="3109200" cy="477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900"/>
              <a:t>Good morning dear trainees,</a:t>
            </a:r>
            <a:endParaRPr b="1" sz="1700"/>
          </a:p>
        </p:txBody>
      </p:sp>
    </p:spTree>
  </p:cSld>
  <p:clrMapOvr>
    <a:masterClrMapping/>
  </p:clrMapOvr>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3" name="Shape 5443"/>
        <p:cNvGrpSpPr/>
        <p:nvPr/>
      </p:nvGrpSpPr>
      <p:grpSpPr>
        <a:xfrm>
          <a:off x="0" y="0"/>
          <a:ext cx="0" cy="0"/>
          <a:chOff x="0" y="0"/>
          <a:chExt cx="0" cy="0"/>
        </a:xfrm>
      </p:grpSpPr>
      <p:sp>
        <p:nvSpPr>
          <p:cNvPr id="5444" name="Google Shape;5444;p303"/>
          <p:cNvSpPr/>
          <p:nvPr/>
        </p:nvSpPr>
        <p:spPr>
          <a:xfrm flipH="1">
            <a:off x="656467"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5445" name="Google Shape;5445;p303"/>
          <p:cNvSpPr txBox="1"/>
          <p:nvPr>
            <p:ph type="title"/>
          </p:nvPr>
        </p:nvSpPr>
        <p:spPr>
          <a:xfrm flipH="1">
            <a:off x="315450" y="75225"/>
            <a:ext cx="8513100" cy="56418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3900">
                <a:solidFill>
                  <a:srgbClr val="000000"/>
                </a:solidFill>
                <a:highlight>
                  <a:srgbClr val="00FFFF"/>
                </a:highlight>
                <a:latin typeface="Times New Roman"/>
                <a:ea typeface="Times New Roman"/>
                <a:cs typeface="Times New Roman"/>
                <a:sym typeface="Times New Roman"/>
              </a:rPr>
              <a:t>“Life as a teacher begins the day you realize that you are a learner”</a:t>
            </a:r>
            <a:endParaRPr b="1" sz="3900">
              <a:solidFill>
                <a:srgbClr val="000000"/>
              </a:solidFill>
              <a:highlight>
                <a:srgbClr val="00FFFF"/>
              </a:highlight>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3900">
              <a:solidFill>
                <a:srgbClr val="000000"/>
              </a:solidFill>
              <a:highlight>
                <a:srgbClr val="00FFFF"/>
              </a:highlight>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b="1" lang="en" sz="3900">
                <a:solidFill>
                  <a:srgbClr val="000000"/>
                </a:solidFill>
                <a:highlight>
                  <a:srgbClr val="00FFFF"/>
                </a:highlight>
                <a:latin typeface="Times New Roman"/>
                <a:ea typeface="Times New Roman"/>
                <a:cs typeface="Times New Roman"/>
                <a:sym typeface="Times New Roman"/>
              </a:rPr>
              <a:t>“ Who dares to teach must never cease to learn”</a:t>
            </a:r>
            <a:endParaRPr b="1" sz="3900">
              <a:solidFill>
                <a:srgbClr val="000000"/>
              </a:solidFill>
              <a:highlight>
                <a:srgbClr val="00FFFF"/>
              </a:highlight>
              <a:latin typeface="Times New Roman"/>
              <a:ea typeface="Times New Roman"/>
              <a:cs typeface="Times New Roman"/>
              <a:sym typeface="Times New Roman"/>
            </a:endParaRPr>
          </a:p>
          <a:p>
            <a:pPr indent="0" lvl="0" marL="0" rtl="0" algn="ctr">
              <a:spcBef>
                <a:spcPts val="0"/>
              </a:spcBef>
              <a:spcAft>
                <a:spcPts val="0"/>
              </a:spcAft>
              <a:buNone/>
            </a:pPr>
            <a:r>
              <a:t/>
            </a:r>
            <a:endParaRPr sz="5400">
              <a:highlight>
                <a:schemeClr val="accent2"/>
              </a:highlight>
            </a:endParaRPr>
          </a:p>
        </p:txBody>
      </p:sp>
    </p:spTree>
  </p:cSld>
  <p:clrMapOvr>
    <a:masterClrMapping/>
  </p:clrMapOvr>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9" name="Shape 5449"/>
        <p:cNvGrpSpPr/>
        <p:nvPr/>
      </p:nvGrpSpPr>
      <p:grpSpPr>
        <a:xfrm>
          <a:off x="0" y="0"/>
          <a:ext cx="0" cy="0"/>
          <a:chOff x="0" y="0"/>
          <a:chExt cx="0" cy="0"/>
        </a:xfrm>
      </p:grpSpPr>
      <p:sp>
        <p:nvSpPr>
          <p:cNvPr id="5450" name="Google Shape;5450;p304"/>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5451" name="Google Shape;5451;p304"/>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5452" name="Google Shape;5452;p304"/>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638" name="Shape 1638"/>
        <p:cNvGrpSpPr/>
        <p:nvPr/>
      </p:nvGrpSpPr>
      <p:grpSpPr>
        <a:xfrm>
          <a:off x="0" y="0"/>
          <a:ext cx="0" cy="0"/>
          <a:chOff x="0" y="0"/>
          <a:chExt cx="0" cy="0"/>
        </a:xfrm>
      </p:grpSpPr>
      <p:sp>
        <p:nvSpPr>
          <p:cNvPr id="1639" name="Google Shape;1639;p134"/>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640" name="Google Shape;1640;p134"/>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641" name="Google Shape;1641;p134"/>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Teaching English Through English </a:t>
            </a:r>
            <a:endParaRPr sz="4000"/>
          </a:p>
        </p:txBody>
      </p:sp>
      <p:grpSp>
        <p:nvGrpSpPr>
          <p:cNvPr id="1642" name="Google Shape;1642;p134"/>
          <p:cNvGrpSpPr/>
          <p:nvPr/>
        </p:nvGrpSpPr>
        <p:grpSpPr>
          <a:xfrm>
            <a:off x="3629525" y="648548"/>
            <a:ext cx="5247820" cy="6035718"/>
            <a:chOff x="3629525" y="486423"/>
            <a:chExt cx="5247820" cy="4526902"/>
          </a:xfrm>
        </p:grpSpPr>
        <p:sp>
          <p:nvSpPr>
            <p:cNvPr id="1643" name="Google Shape;1643;p134"/>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34"/>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34"/>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34"/>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34"/>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34"/>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34"/>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34"/>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1" name="Google Shape;1651;p134"/>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34"/>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34"/>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34"/>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34"/>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34"/>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34"/>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34"/>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34"/>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34"/>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34"/>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34"/>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34"/>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34"/>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34"/>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34"/>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34"/>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34"/>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34"/>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34"/>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34"/>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34"/>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34"/>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34"/>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34"/>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34"/>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34"/>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34"/>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34"/>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34"/>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34"/>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34"/>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34"/>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34"/>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34"/>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34"/>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34"/>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34"/>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34"/>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34"/>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34"/>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34"/>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34"/>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34"/>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34"/>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34"/>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34"/>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34"/>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34"/>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34"/>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34"/>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34"/>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34"/>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34"/>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34"/>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34"/>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34"/>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34"/>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34"/>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34"/>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34"/>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34"/>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34"/>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34"/>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34"/>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34"/>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34"/>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34"/>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34"/>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34"/>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34"/>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34"/>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34"/>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34"/>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34"/>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34"/>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34"/>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34"/>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34"/>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34"/>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34"/>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34"/>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34"/>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34"/>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34"/>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34"/>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34"/>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34"/>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34"/>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34"/>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34"/>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34"/>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34"/>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34"/>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34"/>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34"/>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34"/>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34"/>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34"/>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34"/>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34"/>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34"/>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34"/>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34"/>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34"/>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34"/>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34"/>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34"/>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34"/>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34"/>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34"/>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34"/>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34"/>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34"/>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34"/>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34"/>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34"/>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34"/>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34"/>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34"/>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34"/>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34"/>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34"/>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34"/>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34"/>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34"/>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34"/>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34"/>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34"/>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34"/>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34"/>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34"/>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34"/>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34"/>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34"/>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34"/>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34"/>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34"/>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34"/>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34"/>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34"/>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34"/>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34"/>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34"/>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34"/>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34"/>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34"/>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34"/>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34"/>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34"/>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34"/>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34"/>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34"/>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34"/>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34"/>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34"/>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34"/>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34"/>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34"/>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34"/>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34"/>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34"/>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34"/>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34"/>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34"/>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34"/>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34"/>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34"/>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34"/>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34"/>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34"/>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34"/>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34"/>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34"/>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34"/>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34"/>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34"/>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34"/>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34"/>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34"/>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34"/>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34"/>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34"/>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34"/>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34"/>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34"/>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34"/>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34"/>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34"/>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34"/>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34"/>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34"/>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34"/>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34"/>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34"/>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34"/>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34"/>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34"/>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34"/>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34"/>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34"/>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34"/>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34"/>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34"/>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34"/>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34"/>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34"/>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34"/>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34"/>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34"/>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34"/>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34"/>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34"/>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34"/>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34"/>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34"/>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34"/>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34"/>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34"/>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34"/>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34"/>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2" name="Google Shape;1872;p134"/>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1</a:t>
            </a:r>
            <a:endParaRPr sz="3000">
              <a:solidFill>
                <a:schemeClr val="dk1"/>
              </a:solidFill>
              <a:latin typeface="Alegreya Sans ExtraBold"/>
              <a:ea typeface="Alegreya Sans ExtraBold"/>
              <a:cs typeface="Alegreya Sans ExtraBold"/>
              <a:sym typeface="Alegreya Sans ExtraBold"/>
            </a:endParaRPr>
          </a:p>
        </p:txBody>
      </p:sp>
      <p:pic>
        <p:nvPicPr>
          <p:cNvPr id="1873" name="Google Shape;1873;p134"/>
          <p:cNvPicPr preferRelativeResize="0"/>
          <p:nvPr/>
        </p:nvPicPr>
        <p:blipFill rotWithShape="1">
          <a:blip r:embed="rId3">
            <a:alphaModFix/>
          </a:blip>
          <a:srcRect b="0" l="0" r="0" t="0"/>
          <a:stretch/>
        </p:blipFill>
        <p:spPr>
          <a:xfrm>
            <a:off x="963174" y="1049050"/>
            <a:ext cx="4724676" cy="1668016"/>
          </a:xfrm>
          <a:prstGeom prst="rect">
            <a:avLst/>
          </a:prstGeom>
          <a:noFill/>
          <a:ln>
            <a:noFill/>
          </a:ln>
        </p:spPr>
      </p:pic>
    </p:spTree>
  </p:cSld>
  <p:clrMapOvr>
    <a:masterClrMapping/>
  </p:clrMapOvr>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6" name="Shape 5456"/>
        <p:cNvGrpSpPr/>
        <p:nvPr/>
      </p:nvGrpSpPr>
      <p:grpSpPr>
        <a:xfrm>
          <a:off x="0" y="0"/>
          <a:ext cx="0" cy="0"/>
          <a:chOff x="0" y="0"/>
          <a:chExt cx="0" cy="0"/>
        </a:xfrm>
      </p:grpSpPr>
      <p:sp>
        <p:nvSpPr>
          <p:cNvPr id="5457" name="Google Shape;5457;p305"/>
          <p:cNvSpPr txBox="1"/>
          <p:nvPr>
            <p:ph idx="4294967295" type="subTitle"/>
          </p:nvPr>
        </p:nvSpPr>
        <p:spPr>
          <a:xfrm flipH="1">
            <a:off x="701450" y="583025"/>
            <a:ext cx="67677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1600"/>
              </a:spcAft>
              <a:buNone/>
            </a:pPr>
            <a:r>
              <a:rPr b="1" lang="en" sz="1400">
                <a:solidFill>
                  <a:srgbClr val="000000"/>
                </a:solidFill>
                <a:latin typeface="Times New Roman"/>
                <a:ea typeface="Times New Roman"/>
                <a:cs typeface="Times New Roman"/>
                <a:sym typeface="Times New Roman"/>
              </a:rPr>
              <a:t>Video # 1: </a:t>
            </a:r>
            <a:r>
              <a:rPr b="1" lang="en">
                <a:solidFill>
                  <a:srgbClr val="000000"/>
                </a:solidFill>
                <a:latin typeface="Times New Roman"/>
                <a:ea typeface="Times New Roman"/>
                <a:cs typeface="Times New Roman"/>
                <a:sym typeface="Times New Roman"/>
              </a:rPr>
              <a:t> </a:t>
            </a: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5458" name="Google Shape;5458;p305"/>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i="1" sz="1350">
              <a:latin typeface="Times New Roman"/>
              <a:ea typeface="Times New Roman"/>
              <a:cs typeface="Times New Roman"/>
              <a:sym typeface="Times New Roman"/>
            </a:endParaRPr>
          </a:p>
        </p:txBody>
      </p:sp>
      <p:sp>
        <p:nvSpPr>
          <p:cNvPr id="5459" name="Google Shape;5459;p305"/>
          <p:cNvSpPr txBox="1"/>
          <p:nvPr/>
        </p:nvSpPr>
        <p:spPr>
          <a:xfrm>
            <a:off x="752250" y="-116900"/>
            <a:ext cx="75726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Importance of  PD</a:t>
            </a:r>
            <a:endParaRPr sz="4800">
              <a:solidFill>
                <a:schemeClr val="dk1"/>
              </a:solidFill>
              <a:latin typeface="Alegreya Sans ExtraBold"/>
              <a:ea typeface="Alegreya Sans ExtraBold"/>
              <a:cs typeface="Alegreya Sans ExtraBold"/>
              <a:sym typeface="Alegreya Sans ExtraBold"/>
            </a:endParaRPr>
          </a:p>
        </p:txBody>
      </p:sp>
      <p:sp>
        <p:nvSpPr>
          <p:cNvPr id="5460" name="Google Shape;5460;p305"/>
          <p:cNvSpPr txBox="1"/>
          <p:nvPr/>
        </p:nvSpPr>
        <p:spPr>
          <a:xfrm>
            <a:off x="128850" y="2217775"/>
            <a:ext cx="4416600" cy="3624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0"/>
              </a:spcAft>
              <a:buNone/>
            </a:pPr>
            <a:r>
              <a:rPr lang="en" sz="2350">
                <a:latin typeface="Times New Roman"/>
                <a:ea typeface="Times New Roman"/>
                <a:cs typeface="Times New Roman"/>
                <a:sym typeface="Times New Roman"/>
              </a:rPr>
              <a:t>T</a:t>
            </a:r>
            <a:r>
              <a:rPr lang="en" sz="1950">
                <a:latin typeface="Times New Roman"/>
                <a:ea typeface="Times New Roman"/>
                <a:cs typeface="Times New Roman"/>
                <a:sym typeface="Times New Roman"/>
              </a:rPr>
              <a:t>hen participants watch three videos from the website: </a:t>
            </a:r>
            <a:endParaRPr sz="195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i="1" lang="en" sz="1950" u="sng">
                <a:solidFill>
                  <a:srgbClr val="1155CC"/>
                </a:solidFill>
                <a:latin typeface="Times New Roman"/>
                <a:ea typeface="Times New Roman"/>
                <a:cs typeface="Times New Roman"/>
                <a:sym typeface="Times New Roman"/>
                <a:hlinkClick r:id="rId3">
                  <a:extLst>
                    <a:ext uri="{A12FA001-AC4F-418D-AE19-62706E023703}">
                      <ahyp:hlinkClr val="tx"/>
                    </a:ext>
                  </a:extLst>
                </a:hlinkClick>
              </a:rPr>
              <a:t>Principle 6 (tesol.org)</a:t>
            </a:r>
            <a:r>
              <a:rPr i="1" lang="en" sz="1950">
                <a:latin typeface="Times New Roman"/>
                <a:ea typeface="Times New Roman"/>
                <a:cs typeface="Times New Roman"/>
                <a:sym typeface="Times New Roman"/>
              </a:rPr>
              <a:t>    </a:t>
            </a:r>
            <a:r>
              <a:rPr i="1" lang="en" sz="1950" u="sng">
                <a:solidFill>
                  <a:schemeClr val="hlink"/>
                </a:solidFill>
                <a:latin typeface="Times New Roman"/>
                <a:ea typeface="Times New Roman"/>
                <a:cs typeface="Times New Roman"/>
                <a:sym typeface="Times New Roman"/>
                <a:hlinkClick r:id="rId4"/>
              </a:rPr>
              <a:t>https://www.youtube.com/watch?v=xm6EHPni5dE</a:t>
            </a:r>
            <a:endParaRPr i="1" sz="1950">
              <a:latin typeface="Times New Roman"/>
              <a:ea typeface="Times New Roman"/>
              <a:cs typeface="Times New Roman"/>
              <a:sym typeface="Times New Roman"/>
            </a:endParaRPr>
          </a:p>
          <a:p>
            <a:pPr indent="0" lvl="0" marL="0" rtl="0" algn="l">
              <a:lnSpc>
                <a:spcPct val="115000"/>
              </a:lnSpc>
              <a:spcBef>
                <a:spcPts val="1200"/>
              </a:spcBef>
              <a:spcAft>
                <a:spcPts val="1200"/>
              </a:spcAft>
              <a:buNone/>
            </a:pPr>
            <a:r>
              <a:rPr lang="en" sz="1950">
                <a:latin typeface="Times New Roman"/>
                <a:ea typeface="Times New Roman"/>
                <a:cs typeface="Times New Roman"/>
                <a:sym typeface="Times New Roman"/>
              </a:rPr>
              <a:t>And write 1-2 sentences about why they are taking part in this professional development and why it is beneficial for teachers to grow professionally.</a:t>
            </a:r>
            <a:endParaRPr sz="2300"/>
          </a:p>
        </p:txBody>
      </p:sp>
      <p:pic>
        <p:nvPicPr>
          <p:cNvPr id="5461" name="Google Shape;5461;p305" title="UZ6PTOT 6PsVideo 06 Principle6 VID MP4 Final">
            <a:hlinkClick r:id="rId5"/>
          </p:cNvPr>
          <p:cNvPicPr preferRelativeResize="0"/>
          <p:nvPr/>
        </p:nvPicPr>
        <p:blipFill>
          <a:blip r:embed="rId6">
            <a:alphaModFix/>
          </a:blip>
          <a:stretch>
            <a:fillRect/>
          </a:stretch>
        </p:blipFill>
        <p:spPr>
          <a:xfrm>
            <a:off x="4545450" y="2315725"/>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461"/>
                                        </p:tgtEl>
                                        <p:attrNameLst>
                                          <p:attrName>style.visibility</p:attrName>
                                        </p:attrNameLst>
                                      </p:cBhvr>
                                      <p:to>
                                        <p:strVal val="visible"/>
                                      </p:to>
                                    </p:set>
                                    <p:animEffect filter="fade" transition="in">
                                      <p:cBhvr>
                                        <p:cTn dur="1000"/>
                                        <p:tgtEl>
                                          <p:spTgt spid="54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5" name="Shape 5465"/>
        <p:cNvGrpSpPr/>
        <p:nvPr/>
      </p:nvGrpSpPr>
      <p:grpSpPr>
        <a:xfrm>
          <a:off x="0" y="0"/>
          <a:ext cx="0" cy="0"/>
          <a:chOff x="0" y="0"/>
          <a:chExt cx="0" cy="0"/>
        </a:xfrm>
      </p:grpSpPr>
      <p:sp>
        <p:nvSpPr>
          <p:cNvPr id="5466" name="Google Shape;5466;p306"/>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600"/>
              <a:t>Personal </a:t>
            </a:r>
            <a:endParaRPr sz="2600"/>
          </a:p>
          <a:p>
            <a:pPr indent="0" lvl="0" marL="0" rtl="0" algn="ctr">
              <a:spcBef>
                <a:spcPts val="0"/>
              </a:spcBef>
              <a:spcAft>
                <a:spcPts val="0"/>
              </a:spcAft>
              <a:buNone/>
            </a:pPr>
            <a:r>
              <a:rPr lang="en" sz="2600"/>
              <a:t>Experience</a:t>
            </a:r>
            <a:endParaRPr sz="2600"/>
          </a:p>
        </p:txBody>
      </p:sp>
      <p:sp>
        <p:nvSpPr>
          <p:cNvPr id="5467" name="Google Shape;5467;p306"/>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5468" name="Google Shape;5468;p306"/>
          <p:cNvSpPr txBox="1"/>
          <p:nvPr/>
        </p:nvSpPr>
        <p:spPr>
          <a:xfrm>
            <a:off x="135225" y="1495400"/>
            <a:ext cx="8619600" cy="5179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250">
                <a:latin typeface="Times New Roman"/>
                <a:ea typeface="Times New Roman"/>
                <a:cs typeface="Times New Roman"/>
                <a:sym typeface="Times New Roman"/>
              </a:rPr>
              <a:t>Participants share their experience about their professional development .</a:t>
            </a:r>
            <a:endParaRPr sz="22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250">
                <a:latin typeface="Times New Roman"/>
                <a:ea typeface="Times New Roman"/>
                <a:cs typeface="Times New Roman"/>
                <a:sym typeface="Times New Roman"/>
              </a:rPr>
              <a:t>Tell the participants to discuss the questions with their elbow partners: </a:t>
            </a:r>
            <a:endParaRPr sz="22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250">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2250">
                <a:latin typeface="Times New Roman"/>
                <a:ea typeface="Times New Roman"/>
                <a:cs typeface="Times New Roman"/>
                <a:sym typeface="Times New Roman"/>
              </a:rPr>
              <a:t>Trainees work with their elbow partners discussing the following questions:</a:t>
            </a:r>
            <a:endParaRPr sz="2250">
              <a:latin typeface="Times New Roman"/>
              <a:ea typeface="Times New Roman"/>
              <a:cs typeface="Times New Roman"/>
              <a:sym typeface="Times New Roman"/>
            </a:endParaRPr>
          </a:p>
          <a:p>
            <a:pPr indent="-371475" lvl="0" marL="457200" rtl="0" algn="l">
              <a:lnSpc>
                <a:spcPct val="115000"/>
              </a:lnSpc>
              <a:spcBef>
                <a:spcPts val="0"/>
              </a:spcBef>
              <a:spcAft>
                <a:spcPts val="0"/>
              </a:spcAft>
              <a:buSzPts val="2250"/>
              <a:buFont typeface="Times New Roman"/>
              <a:buAutoNum type="arabicPeriod"/>
            </a:pPr>
            <a:r>
              <a:rPr b="1" lang="en" sz="2250">
                <a:latin typeface="Times New Roman"/>
                <a:ea typeface="Times New Roman"/>
                <a:cs typeface="Times New Roman"/>
                <a:sym typeface="Times New Roman"/>
              </a:rPr>
              <a:t>Who do you talk to and share teaching ideas with frequently?</a:t>
            </a:r>
            <a:endParaRPr b="1" sz="2250">
              <a:latin typeface="Times New Roman"/>
              <a:ea typeface="Times New Roman"/>
              <a:cs typeface="Times New Roman"/>
              <a:sym typeface="Times New Roman"/>
            </a:endParaRPr>
          </a:p>
          <a:p>
            <a:pPr indent="-371475" lvl="0" marL="457200" rtl="0" algn="l">
              <a:lnSpc>
                <a:spcPct val="115000"/>
              </a:lnSpc>
              <a:spcBef>
                <a:spcPts val="0"/>
              </a:spcBef>
              <a:spcAft>
                <a:spcPts val="0"/>
              </a:spcAft>
              <a:buSzPts val="2250"/>
              <a:buFont typeface="Times New Roman"/>
              <a:buAutoNum type="arabicPeriod"/>
            </a:pPr>
            <a:r>
              <a:rPr b="1" lang="en" sz="2250">
                <a:latin typeface="Times New Roman"/>
                <a:ea typeface="Times New Roman"/>
                <a:cs typeface="Times New Roman"/>
                <a:sym typeface="Times New Roman"/>
              </a:rPr>
              <a:t>What types of ideas do you share?</a:t>
            </a:r>
            <a:endParaRPr b="1" sz="2250">
              <a:latin typeface="Times New Roman"/>
              <a:ea typeface="Times New Roman"/>
              <a:cs typeface="Times New Roman"/>
              <a:sym typeface="Times New Roman"/>
            </a:endParaRPr>
          </a:p>
          <a:p>
            <a:pPr indent="-371475" lvl="0" marL="457200" rtl="0" algn="l">
              <a:lnSpc>
                <a:spcPct val="115000"/>
              </a:lnSpc>
              <a:spcBef>
                <a:spcPts val="0"/>
              </a:spcBef>
              <a:spcAft>
                <a:spcPts val="0"/>
              </a:spcAft>
              <a:buSzPts val="2250"/>
              <a:buFont typeface="Times New Roman"/>
              <a:buAutoNum type="arabicPeriod"/>
            </a:pPr>
            <a:r>
              <a:rPr b="1" lang="en" sz="2250">
                <a:latin typeface="Times New Roman"/>
                <a:ea typeface="Times New Roman"/>
                <a:cs typeface="Times New Roman"/>
                <a:sym typeface="Times New Roman"/>
              </a:rPr>
              <a:t>Are there ways you think about oer reflect on your teaching?</a:t>
            </a:r>
            <a:endParaRPr b="1" sz="2250">
              <a:latin typeface="Times New Roman"/>
              <a:ea typeface="Times New Roman"/>
              <a:cs typeface="Times New Roman"/>
              <a:sym typeface="Times New Roman"/>
            </a:endParaRPr>
          </a:p>
          <a:p>
            <a:pPr indent="-371475" lvl="0" marL="457200" rtl="0" algn="l">
              <a:lnSpc>
                <a:spcPct val="115000"/>
              </a:lnSpc>
              <a:spcBef>
                <a:spcPts val="0"/>
              </a:spcBef>
              <a:spcAft>
                <a:spcPts val="0"/>
              </a:spcAft>
              <a:buSzPts val="2250"/>
              <a:buFont typeface="Times New Roman"/>
              <a:buAutoNum type="arabicPeriod"/>
            </a:pPr>
            <a:r>
              <a:rPr b="1" lang="en" sz="2250">
                <a:latin typeface="Times New Roman"/>
                <a:ea typeface="Times New Roman"/>
                <a:cs typeface="Times New Roman"/>
                <a:sym typeface="Times New Roman"/>
              </a:rPr>
              <a:t>Do you share your insights or questions wi9th anyone?</a:t>
            </a:r>
            <a:endParaRPr b="1" sz="2250">
              <a:latin typeface="Times New Roman"/>
              <a:ea typeface="Times New Roman"/>
              <a:cs typeface="Times New Roman"/>
              <a:sym typeface="Times New Roman"/>
            </a:endParaRPr>
          </a:p>
          <a:p>
            <a:pPr indent="-371475" lvl="0" marL="457200" rtl="0" algn="l">
              <a:lnSpc>
                <a:spcPct val="115000"/>
              </a:lnSpc>
              <a:spcBef>
                <a:spcPts val="0"/>
              </a:spcBef>
              <a:spcAft>
                <a:spcPts val="0"/>
              </a:spcAft>
              <a:buSzPts val="2250"/>
              <a:buFont typeface="Times New Roman"/>
              <a:buAutoNum type="arabicPeriod"/>
            </a:pPr>
            <a:r>
              <a:rPr b="1" lang="en" sz="2250">
                <a:latin typeface="Times New Roman"/>
                <a:ea typeface="Times New Roman"/>
                <a:cs typeface="Times New Roman"/>
                <a:sym typeface="Times New Roman"/>
              </a:rPr>
              <a:t>Do you engage with other teaching professionals in your school,your region,your country,or around the world? In what ways?</a:t>
            </a:r>
            <a:endParaRPr b="1" sz="2250">
              <a:latin typeface="Times New Roman"/>
              <a:ea typeface="Times New Roman"/>
              <a:cs typeface="Times New Roman"/>
              <a:sym typeface="Times New Roman"/>
            </a:endParaRPr>
          </a:p>
          <a:p>
            <a:pPr indent="0" lvl="0" marL="0" rtl="0" algn="l">
              <a:spcBef>
                <a:spcPts val="0"/>
              </a:spcBef>
              <a:spcAft>
                <a:spcPts val="0"/>
              </a:spcAft>
              <a:buNone/>
            </a:pPr>
            <a:r>
              <a:t/>
            </a:r>
            <a:endParaRPr>
              <a:latin typeface="PT Sans"/>
              <a:ea typeface="PT Sans"/>
              <a:cs typeface="PT Sans"/>
              <a:sym typeface="PT Sans"/>
            </a:endParaRPr>
          </a:p>
        </p:txBody>
      </p:sp>
      <p:sp>
        <p:nvSpPr>
          <p:cNvPr id="5469" name="Google Shape;5469;p306"/>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3" name="Shape 5473"/>
        <p:cNvGrpSpPr/>
        <p:nvPr/>
      </p:nvGrpSpPr>
      <p:grpSpPr>
        <a:xfrm>
          <a:off x="0" y="0"/>
          <a:ext cx="0" cy="0"/>
          <a:chOff x="0" y="0"/>
          <a:chExt cx="0" cy="0"/>
        </a:xfrm>
      </p:grpSpPr>
      <p:sp>
        <p:nvSpPr>
          <p:cNvPr id="5474" name="Google Shape;5474;p307"/>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Round Robin</a:t>
            </a:r>
            <a:endParaRPr sz="2800"/>
          </a:p>
        </p:txBody>
      </p:sp>
      <p:sp>
        <p:nvSpPr>
          <p:cNvPr id="5475" name="Google Shape;5475;p307"/>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5476" name="Google Shape;5476;p307"/>
          <p:cNvSpPr txBox="1"/>
          <p:nvPr/>
        </p:nvSpPr>
        <p:spPr>
          <a:xfrm>
            <a:off x="135225" y="1495400"/>
            <a:ext cx="8619600" cy="58164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0"/>
              </a:spcAft>
              <a:buNone/>
            </a:pPr>
            <a:r>
              <a:rPr lang="en" sz="1750">
                <a:latin typeface="Times New Roman"/>
                <a:ea typeface="Times New Roman"/>
                <a:cs typeface="Times New Roman"/>
                <a:sym typeface="Times New Roman"/>
              </a:rPr>
              <a:t>Trainees work in groups or TEAMS and receive one paper </a:t>
            </a:r>
            <a:endParaRPr sz="175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 sz="1750">
                <a:latin typeface="Times New Roman"/>
                <a:ea typeface="Times New Roman"/>
                <a:cs typeface="Times New Roman"/>
                <a:sym typeface="Times New Roman"/>
              </a:rPr>
              <a:t>Assign each group one of these questions and a different colored marker</a:t>
            </a:r>
            <a:endParaRPr sz="175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 sz="1750">
                <a:latin typeface="Times New Roman"/>
                <a:ea typeface="Times New Roman"/>
                <a:cs typeface="Times New Roman"/>
                <a:sym typeface="Times New Roman"/>
              </a:rPr>
              <a:t>They must write it on their paper:  </a:t>
            </a:r>
            <a:endParaRPr sz="1750">
              <a:latin typeface="Times New Roman"/>
              <a:ea typeface="Times New Roman"/>
              <a:cs typeface="Times New Roman"/>
              <a:sym typeface="Times New Roman"/>
            </a:endParaRPr>
          </a:p>
          <a:p>
            <a:pPr indent="0" lvl="0" marL="0" rtl="0" algn="l">
              <a:lnSpc>
                <a:spcPct val="115000"/>
              </a:lnSpc>
              <a:spcBef>
                <a:spcPts val="1200"/>
              </a:spcBef>
              <a:spcAft>
                <a:spcPts val="0"/>
              </a:spcAft>
              <a:buNone/>
            </a:pPr>
            <a:r>
              <a:rPr lang="en" sz="1750">
                <a:latin typeface="Times New Roman"/>
                <a:ea typeface="Times New Roman"/>
                <a:cs typeface="Times New Roman"/>
                <a:sym typeface="Times New Roman"/>
              </a:rPr>
              <a:t>Possible questions:</a:t>
            </a:r>
            <a:endParaRPr sz="1750">
              <a:latin typeface="Times New Roman"/>
              <a:ea typeface="Times New Roman"/>
              <a:cs typeface="Times New Roman"/>
              <a:sym typeface="Times New Roman"/>
            </a:endParaRPr>
          </a:p>
          <a:p>
            <a:pPr indent="-339725" lvl="0" marL="457200" rtl="0" algn="l">
              <a:lnSpc>
                <a:spcPct val="115000"/>
              </a:lnSpc>
              <a:spcBef>
                <a:spcPts val="1200"/>
              </a:spcBef>
              <a:spcAft>
                <a:spcPts val="0"/>
              </a:spcAft>
              <a:buSzPts val="1750"/>
              <a:buFont typeface="Times New Roman"/>
              <a:buAutoNum type="arabicPeriod"/>
            </a:pPr>
            <a:r>
              <a:rPr b="1" lang="en" sz="1750">
                <a:latin typeface="Times New Roman"/>
                <a:ea typeface="Times New Roman"/>
                <a:cs typeface="Times New Roman"/>
                <a:sym typeface="Times New Roman"/>
              </a:rPr>
              <a:t>What do you think professional development is and why it is pivotal for teachers to have professional growth?</a:t>
            </a:r>
            <a:endParaRPr b="1" sz="1750">
              <a:latin typeface="Times New Roman"/>
              <a:ea typeface="Times New Roman"/>
              <a:cs typeface="Times New Roman"/>
              <a:sym typeface="Times New Roman"/>
            </a:endParaRPr>
          </a:p>
          <a:p>
            <a:pPr indent="-339725" lvl="0" marL="457200" rtl="0" algn="l">
              <a:lnSpc>
                <a:spcPct val="115000"/>
              </a:lnSpc>
              <a:spcBef>
                <a:spcPts val="0"/>
              </a:spcBef>
              <a:spcAft>
                <a:spcPts val="0"/>
              </a:spcAft>
              <a:buSzPts val="1750"/>
              <a:buFont typeface="Times New Roman"/>
              <a:buAutoNum type="arabicPeriod"/>
            </a:pPr>
            <a:r>
              <a:rPr b="1" lang="en" sz="1750">
                <a:latin typeface="Times New Roman"/>
                <a:ea typeface="Times New Roman"/>
                <a:cs typeface="Times New Roman"/>
                <a:sym typeface="Times New Roman"/>
              </a:rPr>
              <a:t>How often do you observe your colleagues’ lessons and can you tell what new things you learn from them recently?</a:t>
            </a:r>
            <a:endParaRPr b="1" sz="1750">
              <a:latin typeface="Times New Roman"/>
              <a:ea typeface="Times New Roman"/>
              <a:cs typeface="Times New Roman"/>
              <a:sym typeface="Times New Roman"/>
            </a:endParaRPr>
          </a:p>
          <a:p>
            <a:pPr indent="-339725" lvl="0" marL="457200" rtl="0" algn="l">
              <a:lnSpc>
                <a:spcPct val="115000"/>
              </a:lnSpc>
              <a:spcBef>
                <a:spcPts val="0"/>
              </a:spcBef>
              <a:spcAft>
                <a:spcPts val="0"/>
              </a:spcAft>
              <a:buSzPts val="1750"/>
              <a:buFont typeface="Times New Roman"/>
              <a:buAutoNum type="arabicPeriod"/>
            </a:pPr>
            <a:r>
              <a:rPr b="1" lang="en" sz="1750">
                <a:latin typeface="Times New Roman"/>
                <a:ea typeface="Times New Roman"/>
                <a:cs typeface="Times New Roman"/>
                <a:sym typeface="Times New Roman"/>
              </a:rPr>
              <a:t>Do your colleagues observe your lesson and provide feedback on them? Did you learn anything new from those observations?</a:t>
            </a:r>
            <a:endParaRPr b="1" sz="1750">
              <a:latin typeface="Times New Roman"/>
              <a:ea typeface="Times New Roman"/>
              <a:cs typeface="Times New Roman"/>
              <a:sym typeface="Times New Roman"/>
            </a:endParaRPr>
          </a:p>
          <a:p>
            <a:pPr indent="-339725" lvl="0" marL="457200" rtl="0" algn="l">
              <a:lnSpc>
                <a:spcPct val="115000"/>
              </a:lnSpc>
              <a:spcBef>
                <a:spcPts val="0"/>
              </a:spcBef>
              <a:spcAft>
                <a:spcPts val="0"/>
              </a:spcAft>
              <a:buSzPts val="1750"/>
              <a:buFont typeface="Times New Roman"/>
              <a:buAutoNum type="arabicPeriod"/>
            </a:pPr>
            <a:r>
              <a:rPr b="1" lang="en" sz="1750">
                <a:latin typeface="Times New Roman"/>
                <a:ea typeface="Times New Roman"/>
                <a:cs typeface="Times New Roman"/>
                <a:sym typeface="Times New Roman"/>
              </a:rPr>
              <a:t>Do you think reflection on your own lesions is a way for professional development? Why?</a:t>
            </a:r>
            <a:endParaRPr b="1" sz="1750">
              <a:latin typeface="Times New Roman"/>
              <a:ea typeface="Times New Roman"/>
              <a:cs typeface="Times New Roman"/>
              <a:sym typeface="Times New Roman"/>
            </a:endParaRPr>
          </a:p>
          <a:p>
            <a:pPr indent="-339725" lvl="0" marL="457200" rtl="0" algn="l">
              <a:lnSpc>
                <a:spcPct val="115000"/>
              </a:lnSpc>
              <a:spcBef>
                <a:spcPts val="0"/>
              </a:spcBef>
              <a:spcAft>
                <a:spcPts val="0"/>
              </a:spcAft>
              <a:buSzPts val="1750"/>
              <a:buFont typeface="Times New Roman"/>
              <a:buAutoNum type="arabicPeriod"/>
            </a:pPr>
            <a:r>
              <a:rPr b="1" lang="en" sz="1750">
                <a:latin typeface="Times New Roman"/>
                <a:ea typeface="Times New Roman"/>
                <a:cs typeface="Times New Roman"/>
                <a:sym typeface="Times New Roman"/>
              </a:rPr>
              <a:t>Do you have your own portfolio of methods that are really effective in teaching? If yes,could you share one of them in brief? ( You can use these questions or you can create your own ones)</a:t>
            </a:r>
            <a:endParaRPr b="1" sz="1750">
              <a:latin typeface="Times New Roman"/>
              <a:ea typeface="Times New Roman"/>
              <a:cs typeface="Times New Roman"/>
              <a:sym typeface="Times New Roman"/>
            </a:endParaRPr>
          </a:p>
          <a:p>
            <a:pPr indent="0" lvl="0" marL="0" rtl="0" algn="l">
              <a:spcBef>
                <a:spcPts val="1200"/>
              </a:spcBef>
              <a:spcAft>
                <a:spcPts val="0"/>
              </a:spcAft>
              <a:buNone/>
            </a:pPr>
            <a:r>
              <a:t/>
            </a:r>
            <a:endParaRPr>
              <a:latin typeface="PT Sans"/>
              <a:ea typeface="PT Sans"/>
              <a:cs typeface="PT Sans"/>
              <a:sym typeface="PT Sans"/>
            </a:endParaRPr>
          </a:p>
        </p:txBody>
      </p:sp>
      <p:sp>
        <p:nvSpPr>
          <p:cNvPr id="5477" name="Google Shape;5477;p307"/>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5478" name="Google Shape;5478;p307"/>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2" name="Shape 5482"/>
        <p:cNvGrpSpPr/>
        <p:nvPr/>
      </p:nvGrpSpPr>
      <p:grpSpPr>
        <a:xfrm>
          <a:off x="0" y="0"/>
          <a:ext cx="0" cy="0"/>
          <a:chOff x="0" y="0"/>
          <a:chExt cx="0" cy="0"/>
        </a:xfrm>
      </p:grpSpPr>
      <p:sp>
        <p:nvSpPr>
          <p:cNvPr id="5483" name="Google Shape;5483;p308"/>
          <p:cNvSpPr txBox="1"/>
          <p:nvPr>
            <p:ph type="title"/>
          </p:nvPr>
        </p:nvSpPr>
        <p:spPr>
          <a:xfrm>
            <a:off x="720000" y="1140900"/>
            <a:ext cx="3432000" cy="476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5484" name="Google Shape;5484;p308"/>
          <p:cNvSpPr txBox="1"/>
          <p:nvPr>
            <p:ph idx="1" type="body"/>
          </p:nvPr>
        </p:nvSpPr>
        <p:spPr>
          <a:xfrm>
            <a:off x="196400" y="2031075"/>
            <a:ext cx="8851500" cy="4663800"/>
          </a:xfrm>
          <a:prstGeom prst="rect">
            <a:avLst/>
          </a:prstGeom>
        </p:spPr>
        <p:txBody>
          <a:bodyPr anchorCtr="0" anchor="ctr" bIns="91425" lIns="91425" spcFirstLastPara="1" rIns="91425" wrap="square" tIns="91425">
            <a:noAutofit/>
          </a:bodyPr>
          <a:lstStyle/>
          <a:p>
            <a:pPr indent="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For the wrap up at the end of the session, tell all participants to close their eyes and imagine it’s April 23rd. You just finished our training course, so what will you do next with your  school community?</a:t>
            </a:r>
            <a:endParaRPr sz="2050">
              <a:solidFill>
                <a:srgbClr val="000000"/>
              </a:solidFill>
              <a:latin typeface="Times New Roman"/>
              <a:ea typeface="Times New Roman"/>
              <a:cs typeface="Times New Roman"/>
              <a:sym typeface="Times New Roman"/>
            </a:endParaRPr>
          </a:p>
          <a:p>
            <a:pPr indent="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Model a simple example of an action plan, such as </a:t>
            </a:r>
            <a:endParaRPr sz="2050">
              <a:solidFill>
                <a:srgbClr val="000000"/>
              </a:solidFill>
              <a:latin typeface="Times New Roman"/>
              <a:ea typeface="Times New Roman"/>
              <a:cs typeface="Times New Roman"/>
              <a:sym typeface="Times New Roman"/>
            </a:endParaRPr>
          </a:p>
          <a:p>
            <a:pPr indent="0" lvl="0" marL="0" rtl="0" algn="just">
              <a:lnSpc>
                <a:spcPct val="115000"/>
              </a:lnSpc>
              <a:spcBef>
                <a:spcPts val="0"/>
              </a:spcBef>
              <a:spcAft>
                <a:spcPts val="0"/>
              </a:spcAft>
              <a:buNone/>
            </a:pPr>
            <a:r>
              <a:rPr b="1" i="1" lang="en" sz="2050">
                <a:solidFill>
                  <a:srgbClr val="000000"/>
                </a:solidFill>
                <a:latin typeface="Times New Roman"/>
                <a:ea typeface="Times New Roman"/>
                <a:cs typeface="Times New Roman"/>
                <a:sym typeface="Times New Roman"/>
              </a:rPr>
              <a:t>How  to be more healthy</a:t>
            </a:r>
            <a:r>
              <a:rPr b="1" lang="en" sz="2050">
                <a:solidFill>
                  <a:srgbClr val="000000"/>
                </a:solidFill>
                <a:latin typeface="Times New Roman"/>
                <a:ea typeface="Times New Roman"/>
                <a:cs typeface="Times New Roman"/>
                <a:sym typeface="Times New Roman"/>
              </a:rPr>
              <a:t>:  </a:t>
            </a:r>
            <a:r>
              <a:rPr lang="en" sz="2050">
                <a:solidFill>
                  <a:srgbClr val="000000"/>
                </a:solidFill>
                <a:latin typeface="Times New Roman"/>
                <a:ea typeface="Times New Roman"/>
                <a:cs typeface="Times New Roman"/>
                <a:sym typeface="Times New Roman"/>
              </a:rPr>
              <a:t>    </a:t>
            </a:r>
            <a:r>
              <a:rPr b="1" lang="en" sz="2050">
                <a:solidFill>
                  <a:srgbClr val="000000"/>
                </a:solidFill>
                <a:latin typeface="Times New Roman"/>
                <a:ea typeface="Times New Roman"/>
                <a:cs typeface="Times New Roman"/>
                <a:sym typeface="Times New Roman"/>
              </a:rPr>
              <a:t> I need :   1.   	    	 2.		3.		4.		5.</a:t>
            </a:r>
            <a:endParaRPr b="1" sz="2050">
              <a:solidFill>
                <a:srgbClr val="000000"/>
              </a:solidFill>
              <a:latin typeface="Times New Roman"/>
              <a:ea typeface="Times New Roman"/>
              <a:cs typeface="Times New Roman"/>
              <a:sym typeface="Times New Roman"/>
            </a:endParaRPr>
          </a:p>
          <a:p>
            <a:pPr indent="45720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Number the  steps 1-5. Steps should be simple, short, attainable, manageable.</a:t>
            </a:r>
            <a:endParaRPr sz="2050">
              <a:solidFill>
                <a:srgbClr val="000000"/>
              </a:solidFill>
              <a:latin typeface="Times New Roman"/>
              <a:ea typeface="Times New Roman"/>
              <a:cs typeface="Times New Roman"/>
              <a:sym typeface="Times New Roman"/>
            </a:endParaRPr>
          </a:p>
          <a:p>
            <a:pPr indent="45720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Everyone has 5 minute to write the steps of their future action plan for their professional development course at their school for their professional development course.</a:t>
            </a:r>
            <a:endParaRPr sz="2050">
              <a:solidFill>
                <a:srgbClr val="000000"/>
              </a:solidFill>
              <a:latin typeface="Times New Roman"/>
              <a:ea typeface="Times New Roman"/>
              <a:cs typeface="Times New Roman"/>
              <a:sym typeface="Times New Roman"/>
            </a:endParaRPr>
          </a:p>
          <a:p>
            <a:pPr indent="45720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They need to make a sheet of paper and divide it into 4 parts.</a:t>
            </a:r>
            <a:endParaRPr sz="2050">
              <a:solidFill>
                <a:srgbClr val="000000"/>
              </a:solidFill>
              <a:latin typeface="Times New Roman"/>
              <a:ea typeface="Times New Roman"/>
              <a:cs typeface="Times New Roman"/>
              <a:sym typeface="Times New Roman"/>
            </a:endParaRPr>
          </a:p>
          <a:p>
            <a:pPr indent="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They need to walk around and talk to four peers from for different tables</a:t>
            </a:r>
            <a:endParaRPr sz="2050">
              <a:solidFill>
                <a:srgbClr val="000000"/>
              </a:solidFill>
              <a:latin typeface="Times New Roman"/>
              <a:ea typeface="Times New Roman"/>
              <a:cs typeface="Times New Roman"/>
              <a:sym typeface="Times New Roman"/>
            </a:endParaRPr>
          </a:p>
          <a:p>
            <a:pPr indent="0" lvl="0" marL="0" rtl="0" algn="just">
              <a:lnSpc>
                <a:spcPct val="115000"/>
              </a:lnSpc>
              <a:spcBef>
                <a:spcPts val="0"/>
              </a:spcBef>
              <a:spcAft>
                <a:spcPts val="0"/>
              </a:spcAft>
              <a:buNone/>
            </a:pPr>
            <a:r>
              <a:rPr lang="en" sz="2050">
                <a:solidFill>
                  <a:srgbClr val="000000"/>
                </a:solidFill>
                <a:latin typeface="Times New Roman"/>
                <a:ea typeface="Times New Roman"/>
                <a:cs typeface="Times New Roman"/>
                <a:sym typeface="Times New Roman"/>
              </a:rPr>
              <a:t>They need to write down the plans of four peers.</a:t>
            </a:r>
            <a:endParaRPr sz="20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350">
              <a:solidFill>
                <a:srgbClr val="000000"/>
              </a:solidFill>
              <a:latin typeface="Times New Roman"/>
              <a:ea typeface="Times New Roman"/>
              <a:cs typeface="Times New Roman"/>
              <a:sym typeface="Times New Roman"/>
            </a:endParaRPr>
          </a:p>
        </p:txBody>
      </p:sp>
      <p:sp>
        <p:nvSpPr>
          <p:cNvPr id="5485" name="Google Shape;5485;p308"/>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5486" name="Google Shape;5486;p308"/>
          <p:cNvSpPr txBox="1"/>
          <p:nvPr/>
        </p:nvSpPr>
        <p:spPr>
          <a:xfrm>
            <a:off x="5573475" y="1448600"/>
            <a:ext cx="3310200" cy="846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p>
        </p:txBody>
      </p:sp>
    </p:spTree>
  </p:cSld>
  <p:clrMapOvr>
    <a:masterClrMapping/>
  </p:clrMapOvr>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0" name="Shape 5490"/>
        <p:cNvGrpSpPr/>
        <p:nvPr/>
      </p:nvGrpSpPr>
      <p:grpSpPr>
        <a:xfrm>
          <a:off x="0" y="0"/>
          <a:ext cx="0" cy="0"/>
          <a:chOff x="0" y="0"/>
          <a:chExt cx="0" cy="0"/>
        </a:xfrm>
      </p:grpSpPr>
      <p:sp>
        <p:nvSpPr>
          <p:cNvPr id="5491" name="Google Shape;5491;p309"/>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5492" name="Google Shape;5492;p309"/>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5493" name="Google Shape;5493;p309"/>
          <p:cNvSpPr txBox="1"/>
          <p:nvPr/>
        </p:nvSpPr>
        <p:spPr>
          <a:xfrm>
            <a:off x="5290825" y="2006600"/>
            <a:ext cx="3504000" cy="36381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55600" lvl="0" marL="457200" rtl="0" algn="ctr">
              <a:lnSpc>
                <a:spcPct val="115000"/>
              </a:lnSpc>
              <a:spcBef>
                <a:spcPts val="0"/>
              </a:spcBef>
              <a:spcAft>
                <a:spcPts val="0"/>
              </a:spcAft>
              <a:buClr>
                <a:schemeClr val="lt2"/>
              </a:buClr>
              <a:buSzPts val="2000"/>
              <a:buFont typeface="Poppins"/>
              <a:buChar char="●"/>
            </a:pPr>
            <a:r>
              <a:rPr lang="en" sz="2000">
                <a:latin typeface="Times New Roman"/>
                <a:ea typeface="Times New Roman"/>
                <a:cs typeface="Times New Roman"/>
                <a:sym typeface="Times New Roman"/>
              </a:rPr>
              <a:t>Post your </a:t>
            </a:r>
            <a:r>
              <a:rPr lang="en" sz="2000">
                <a:latin typeface="Times New Roman"/>
                <a:ea typeface="Times New Roman"/>
                <a:cs typeface="Times New Roman"/>
                <a:sym typeface="Times New Roman"/>
              </a:rPr>
              <a:t>ideas about other ways of professional development in our Telegram groups.</a:t>
            </a:r>
            <a:endParaRPr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5494" name="Google Shape;5494;p309"/>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5498" name="Shape 5498"/>
        <p:cNvGrpSpPr/>
        <p:nvPr/>
      </p:nvGrpSpPr>
      <p:grpSpPr>
        <a:xfrm>
          <a:off x="0" y="0"/>
          <a:ext cx="0" cy="0"/>
          <a:chOff x="0" y="0"/>
          <a:chExt cx="0" cy="0"/>
        </a:xfrm>
      </p:grpSpPr>
      <p:sp>
        <p:nvSpPr>
          <p:cNvPr id="5499" name="Google Shape;5499;p310"/>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5500" name="Google Shape;5500;p310"/>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5501" name="Google Shape;5501;p310"/>
          <p:cNvGrpSpPr/>
          <p:nvPr/>
        </p:nvGrpSpPr>
        <p:grpSpPr>
          <a:xfrm>
            <a:off x="3629525" y="648548"/>
            <a:ext cx="5247820" cy="6035718"/>
            <a:chOff x="3629525" y="486423"/>
            <a:chExt cx="5247820" cy="4526902"/>
          </a:xfrm>
        </p:grpSpPr>
        <p:sp>
          <p:nvSpPr>
            <p:cNvPr id="5502" name="Google Shape;5502;p310"/>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10"/>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10"/>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10"/>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10"/>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10"/>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10"/>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10"/>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0" name="Google Shape;5510;p310"/>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10"/>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10"/>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10"/>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10"/>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10"/>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10"/>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10"/>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10"/>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10"/>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10"/>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10"/>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10"/>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10"/>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10"/>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10"/>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310"/>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310"/>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10"/>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10"/>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10"/>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310"/>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310"/>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10"/>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10"/>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10"/>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10"/>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10"/>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10"/>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10"/>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10"/>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310"/>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310"/>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310"/>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310"/>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310"/>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310"/>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310"/>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10"/>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10"/>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10"/>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10"/>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310"/>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310"/>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10"/>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310"/>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10"/>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10"/>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10"/>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10"/>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10"/>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10"/>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10"/>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10"/>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10"/>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10"/>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10"/>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10"/>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10"/>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10"/>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10"/>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10"/>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10"/>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10"/>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10"/>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10"/>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10"/>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10"/>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10"/>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10"/>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10"/>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10"/>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10"/>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10"/>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10"/>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10"/>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10"/>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10"/>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10"/>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10"/>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10"/>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10"/>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10"/>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10"/>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10"/>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10"/>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10"/>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10"/>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10"/>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10"/>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10"/>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10"/>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10"/>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10"/>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10"/>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10"/>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10"/>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10"/>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10"/>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10"/>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10"/>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10"/>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10"/>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10"/>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10"/>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10"/>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10"/>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310"/>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310"/>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10"/>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10"/>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10"/>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10"/>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310"/>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310"/>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310"/>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10"/>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10"/>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310"/>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10"/>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10"/>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10"/>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10"/>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10"/>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10"/>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10"/>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310"/>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310"/>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10"/>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10"/>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10"/>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310"/>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10"/>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10"/>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10"/>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10"/>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10"/>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10"/>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10"/>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10"/>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10"/>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10"/>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10"/>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10"/>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310"/>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310"/>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10"/>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10"/>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10"/>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10"/>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10"/>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10"/>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10"/>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10"/>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310"/>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10"/>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10"/>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10"/>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10"/>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10"/>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10"/>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10"/>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10"/>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10"/>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10"/>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10"/>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10"/>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10"/>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310"/>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310"/>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10"/>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10"/>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10"/>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10"/>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10"/>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10"/>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10"/>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10"/>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10"/>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310"/>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310"/>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10"/>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10"/>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10"/>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10"/>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10"/>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10"/>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10"/>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10"/>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10"/>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310"/>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310"/>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10"/>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10"/>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10"/>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10"/>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310"/>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10"/>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10"/>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10"/>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310"/>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310"/>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10"/>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310"/>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310"/>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10"/>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310"/>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10"/>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310"/>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310"/>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310"/>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31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310"/>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310"/>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10"/>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10"/>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10"/>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10"/>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10"/>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10"/>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10"/>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1" name="Google Shape;5731;p310"/>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5</a:t>
            </a:r>
            <a:endParaRPr sz="3000">
              <a:solidFill>
                <a:schemeClr val="dk1"/>
              </a:solidFill>
              <a:latin typeface="Alegreya Sans ExtraBold"/>
              <a:ea typeface="Alegreya Sans ExtraBold"/>
              <a:cs typeface="Alegreya Sans ExtraBold"/>
              <a:sym typeface="Alegreya Sans ExtraBold"/>
            </a:endParaRPr>
          </a:p>
        </p:txBody>
      </p:sp>
      <p:pic>
        <p:nvPicPr>
          <p:cNvPr id="5732" name="Google Shape;5732;p310"/>
          <p:cNvPicPr preferRelativeResize="0"/>
          <p:nvPr/>
        </p:nvPicPr>
        <p:blipFill rotWithShape="1">
          <a:blip r:embed="rId3">
            <a:alphaModFix/>
          </a:blip>
          <a:srcRect b="0" l="0" r="0" t="0"/>
          <a:stretch/>
        </p:blipFill>
        <p:spPr>
          <a:xfrm>
            <a:off x="957174" y="985517"/>
            <a:ext cx="4724676" cy="1668016"/>
          </a:xfrm>
          <a:prstGeom prst="rect">
            <a:avLst/>
          </a:prstGeom>
          <a:noFill/>
          <a:ln>
            <a:noFill/>
          </a:ln>
        </p:spPr>
      </p:pic>
    </p:spTree>
  </p:cSld>
  <p:clrMapOvr>
    <a:masterClrMapping/>
  </p:clrMapOvr>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5736" name="Shape 5736"/>
        <p:cNvGrpSpPr/>
        <p:nvPr/>
      </p:nvGrpSpPr>
      <p:grpSpPr>
        <a:xfrm>
          <a:off x="0" y="0"/>
          <a:ext cx="0" cy="0"/>
          <a:chOff x="0" y="0"/>
          <a:chExt cx="0" cy="0"/>
        </a:xfrm>
      </p:grpSpPr>
      <p:sp>
        <p:nvSpPr>
          <p:cNvPr id="5737" name="Google Shape;5737;p311"/>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5738" name="Google Shape;5738;p311"/>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5739" name="Google Shape;5739;p311"/>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t/>
            </a:r>
            <a:endParaRPr sz="4000"/>
          </a:p>
        </p:txBody>
      </p:sp>
      <p:grpSp>
        <p:nvGrpSpPr>
          <p:cNvPr id="5740" name="Google Shape;5740;p311"/>
          <p:cNvGrpSpPr/>
          <p:nvPr/>
        </p:nvGrpSpPr>
        <p:grpSpPr>
          <a:xfrm>
            <a:off x="3629525" y="648548"/>
            <a:ext cx="5247820" cy="6035718"/>
            <a:chOff x="3629525" y="486423"/>
            <a:chExt cx="5247820" cy="4526902"/>
          </a:xfrm>
        </p:grpSpPr>
        <p:sp>
          <p:nvSpPr>
            <p:cNvPr id="5741" name="Google Shape;5741;p311"/>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11"/>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11"/>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11"/>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11"/>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11"/>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11"/>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11"/>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9" name="Google Shape;5749;p311"/>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11"/>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11"/>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11"/>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11"/>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11"/>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311"/>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11"/>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11"/>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11"/>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311"/>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311"/>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11"/>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11"/>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11"/>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11"/>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311"/>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311"/>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311"/>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311"/>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11"/>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11"/>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11"/>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11"/>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11"/>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11"/>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11"/>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11"/>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11"/>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311"/>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311"/>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311"/>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11"/>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11"/>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11"/>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11"/>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11"/>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11"/>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11"/>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11"/>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311"/>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311"/>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11"/>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11"/>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11"/>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11"/>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11"/>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11"/>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11"/>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11"/>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11"/>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11"/>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311"/>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11"/>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11"/>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11"/>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11"/>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11"/>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11"/>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11"/>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11"/>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11"/>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11"/>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11"/>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11"/>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11"/>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11"/>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11"/>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11"/>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11"/>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11"/>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11"/>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11"/>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11"/>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11"/>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11"/>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11"/>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11"/>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11"/>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11"/>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11"/>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11"/>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11"/>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11"/>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11"/>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11"/>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11"/>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11"/>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11"/>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311"/>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311"/>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11"/>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11"/>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11"/>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11"/>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11"/>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11"/>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11"/>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311"/>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11"/>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11"/>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311"/>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311"/>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311"/>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11"/>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311"/>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311"/>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11"/>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11"/>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11"/>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11"/>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11"/>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11"/>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11"/>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11"/>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11"/>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311"/>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11"/>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311"/>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311"/>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311"/>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311"/>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11"/>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11"/>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11"/>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11"/>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11"/>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11"/>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11"/>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11"/>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11"/>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11"/>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11"/>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11"/>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11"/>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11"/>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11"/>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11"/>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11"/>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311"/>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311"/>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311"/>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311"/>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311"/>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311"/>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11"/>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311"/>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311"/>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311"/>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311"/>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311"/>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11"/>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11"/>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311"/>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311"/>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11"/>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11"/>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11"/>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11"/>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11"/>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311"/>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311"/>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11"/>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11"/>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311"/>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11"/>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11"/>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11"/>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311"/>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311"/>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11"/>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311"/>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311"/>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311"/>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11"/>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11"/>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11"/>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11"/>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311"/>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311"/>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11"/>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11"/>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11"/>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11"/>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11"/>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311"/>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311"/>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11"/>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11"/>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11"/>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11"/>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11"/>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11"/>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11"/>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11"/>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11"/>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311"/>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311"/>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11"/>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11"/>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11"/>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11"/>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11"/>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11"/>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11"/>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11"/>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11"/>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11"/>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311"/>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11"/>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11"/>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1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1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11"/>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11"/>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11"/>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11"/>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311"/>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311"/>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11"/>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311"/>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0" name="Google Shape;5970;p311"/>
          <p:cNvSpPr txBox="1"/>
          <p:nvPr/>
        </p:nvSpPr>
        <p:spPr>
          <a:xfrm>
            <a:off x="773025" y="4326200"/>
            <a:ext cx="3000000" cy="1569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1- 6</a:t>
            </a:r>
            <a:endParaRPr sz="3000">
              <a:solidFill>
                <a:schemeClr val="dk1"/>
              </a:solidFill>
              <a:latin typeface="Alegreya Sans ExtraBold"/>
              <a:ea typeface="Alegreya Sans ExtraBold"/>
              <a:cs typeface="Alegreya Sans ExtraBold"/>
              <a:sym typeface="Alegreya Sans ExtraBold"/>
            </a:endParaRPr>
          </a:p>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Review &amp; Microteaching</a:t>
            </a:r>
            <a:endParaRPr sz="3000">
              <a:solidFill>
                <a:schemeClr val="dk1"/>
              </a:solidFill>
              <a:latin typeface="Alegreya Sans ExtraBold"/>
              <a:ea typeface="Alegreya Sans ExtraBold"/>
              <a:cs typeface="Alegreya Sans ExtraBold"/>
              <a:sym typeface="Alegreya Sans ExtraBold"/>
            </a:endParaRPr>
          </a:p>
        </p:txBody>
      </p:sp>
      <p:pic>
        <p:nvPicPr>
          <p:cNvPr id="5971" name="Google Shape;5971;p311"/>
          <p:cNvPicPr preferRelativeResize="0"/>
          <p:nvPr/>
        </p:nvPicPr>
        <p:blipFill rotWithShape="1">
          <a:blip r:embed="rId3">
            <a:alphaModFix/>
          </a:blip>
          <a:srcRect b="0" l="0" r="0" t="0"/>
          <a:stretch/>
        </p:blipFill>
        <p:spPr>
          <a:xfrm>
            <a:off x="1581549" y="648567"/>
            <a:ext cx="4724676" cy="1668016"/>
          </a:xfrm>
          <a:prstGeom prst="rect">
            <a:avLst/>
          </a:prstGeom>
          <a:noFill/>
          <a:ln>
            <a:noFill/>
          </a:ln>
        </p:spPr>
      </p:pic>
    </p:spTree>
  </p:cSld>
  <p:clrMapOvr>
    <a:masterClrMapping/>
  </p:clrMapOvr>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6" name="Shape 5976"/>
        <p:cNvGrpSpPr/>
        <p:nvPr/>
      </p:nvGrpSpPr>
      <p:grpSpPr>
        <a:xfrm>
          <a:off x="0" y="0"/>
          <a:ext cx="0" cy="0"/>
          <a:chOff x="0" y="0"/>
          <a:chExt cx="0" cy="0"/>
        </a:xfrm>
      </p:grpSpPr>
      <p:sp>
        <p:nvSpPr>
          <p:cNvPr id="5977" name="Google Shape;5977;p312"/>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5978" name="Google Shape;5978;p312"/>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Microteaching – The 6 Ps</a:t>
            </a:r>
            <a:endParaRPr b="1" i="0" sz="4000" u="none" cap="none" strike="noStrike">
              <a:solidFill>
                <a:schemeClr val="accent2"/>
              </a:solidFill>
              <a:latin typeface="Calibri"/>
              <a:ea typeface="Calibri"/>
              <a:cs typeface="Calibri"/>
              <a:sym typeface="Calibri"/>
            </a:endParaRPr>
          </a:p>
        </p:txBody>
      </p:sp>
      <p:pic>
        <p:nvPicPr>
          <p:cNvPr id="5979" name="Google Shape;5979;p312"/>
          <p:cNvPicPr preferRelativeResize="0"/>
          <p:nvPr/>
        </p:nvPicPr>
        <p:blipFill rotWithShape="1">
          <a:blip r:embed="rId3">
            <a:alphaModFix/>
          </a:blip>
          <a:srcRect b="0" l="0" r="0" t="0"/>
          <a:stretch/>
        </p:blipFill>
        <p:spPr>
          <a:xfrm>
            <a:off x="190149" y="0"/>
            <a:ext cx="3543506" cy="1251012"/>
          </a:xfrm>
          <a:prstGeom prst="rect">
            <a:avLst/>
          </a:prstGeom>
          <a:noFill/>
          <a:ln>
            <a:noFill/>
          </a:ln>
        </p:spPr>
      </p:pic>
    </p:spTree>
  </p:cSld>
  <p:clrMapOvr>
    <a:masterClrMapping/>
  </p:clrMapOvr>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4" name="Shape 5984"/>
        <p:cNvGrpSpPr/>
        <p:nvPr/>
      </p:nvGrpSpPr>
      <p:grpSpPr>
        <a:xfrm>
          <a:off x="0" y="0"/>
          <a:ext cx="0" cy="0"/>
          <a:chOff x="0" y="0"/>
          <a:chExt cx="0" cy="0"/>
        </a:xfrm>
      </p:grpSpPr>
      <p:pic>
        <p:nvPicPr>
          <p:cNvPr id="5985" name="Google Shape;5985;p313"/>
          <p:cNvPicPr preferRelativeResize="0"/>
          <p:nvPr/>
        </p:nvPicPr>
        <p:blipFill rotWithShape="1">
          <a:blip r:embed="rId3">
            <a:alphaModFix/>
          </a:blip>
          <a:srcRect b="0" l="0" r="0" t="0"/>
          <a:stretch/>
        </p:blipFill>
        <p:spPr>
          <a:xfrm>
            <a:off x="0" y="0"/>
            <a:ext cx="9143999" cy="6857999"/>
          </a:xfrm>
          <a:prstGeom prst="rect">
            <a:avLst/>
          </a:prstGeom>
          <a:noFill/>
          <a:ln>
            <a:noFill/>
          </a:ln>
        </p:spPr>
      </p:pic>
      <p:sp>
        <p:nvSpPr>
          <p:cNvPr id="5986" name="Google Shape;5986;p313"/>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DIRECTIONS: Microteaching – The 6 Ps </a:t>
            </a:r>
            <a:endParaRPr b="1" i="0" sz="3600" u="none" cap="none" strike="noStrike">
              <a:solidFill>
                <a:schemeClr val="accent2"/>
              </a:solidFill>
              <a:latin typeface="Calibri"/>
              <a:ea typeface="Calibri"/>
              <a:cs typeface="Calibri"/>
              <a:sym typeface="Calibri"/>
            </a:endParaRPr>
          </a:p>
        </p:txBody>
      </p:sp>
      <p:sp>
        <p:nvSpPr>
          <p:cNvPr id="5987" name="Google Shape;5987;p313"/>
          <p:cNvSpPr txBox="1"/>
          <p:nvPr/>
        </p:nvSpPr>
        <p:spPr>
          <a:xfrm>
            <a:off x="307650" y="1242050"/>
            <a:ext cx="8528700" cy="51717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Form groups of 6.</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Assign one of The 6 Ps to each member of the group.</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Review the materials from our 6 Ps Workshop and Facilitation Guides for your assigned principle.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Prepare a 3–5 minute lesson on your assigned principle.</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Present to another group(s).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Give feedback to another group(s) using </a:t>
            </a:r>
            <a:r>
              <a:rPr b="1" i="0" lang="en" sz="3000" u="none" cap="none" strike="noStrike">
                <a:solidFill>
                  <a:srgbClr val="000000"/>
                </a:solidFill>
                <a:latin typeface="Calibri"/>
                <a:ea typeface="Calibri"/>
                <a:cs typeface="Calibri"/>
                <a:sym typeface="Calibri"/>
              </a:rPr>
              <a:t>PQP Feedback</a:t>
            </a:r>
            <a:r>
              <a:rPr b="0" i="0" lang="en" sz="3000" u="none" cap="none" strike="noStrike">
                <a:solidFill>
                  <a:srgbClr val="000000"/>
                </a:solidFill>
                <a:latin typeface="Calibri"/>
                <a:ea typeface="Calibri"/>
                <a:cs typeface="Calibri"/>
                <a:sym typeface="Calibri"/>
              </a:rPr>
              <a:t>.</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2" name="Shape 5992"/>
        <p:cNvGrpSpPr/>
        <p:nvPr/>
      </p:nvGrpSpPr>
      <p:grpSpPr>
        <a:xfrm>
          <a:off x="0" y="0"/>
          <a:ext cx="0" cy="0"/>
          <a:chOff x="0" y="0"/>
          <a:chExt cx="0" cy="0"/>
        </a:xfrm>
      </p:grpSpPr>
      <p:pic>
        <p:nvPicPr>
          <p:cNvPr id="5993" name="Google Shape;5993;p314"/>
          <p:cNvPicPr preferRelativeResize="0"/>
          <p:nvPr/>
        </p:nvPicPr>
        <p:blipFill rotWithShape="1">
          <a:blip r:embed="rId3">
            <a:alphaModFix/>
          </a:blip>
          <a:srcRect b="0" l="0" r="0" t="0"/>
          <a:stretch/>
        </p:blipFill>
        <p:spPr>
          <a:xfrm>
            <a:off x="0" y="0"/>
            <a:ext cx="9315351" cy="6986524"/>
          </a:xfrm>
          <a:prstGeom prst="rect">
            <a:avLst/>
          </a:prstGeom>
          <a:noFill/>
          <a:ln>
            <a:noFill/>
          </a:ln>
        </p:spPr>
      </p:pic>
      <p:sp>
        <p:nvSpPr>
          <p:cNvPr id="5994" name="Google Shape;5994;p314"/>
          <p:cNvSpPr/>
          <p:nvPr/>
        </p:nvSpPr>
        <p:spPr>
          <a:xfrm>
            <a:off x="301625" y="41742"/>
            <a:ext cx="6984900" cy="12003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MODELING – PQP Feedback</a:t>
            </a:r>
            <a:endParaRPr b="1" i="0" sz="3600" u="none" cap="none" strike="noStrike">
              <a:solidFill>
                <a:schemeClr val="accent2"/>
              </a:solidFill>
              <a:latin typeface="Calibri"/>
              <a:ea typeface="Calibri"/>
              <a:cs typeface="Calibri"/>
              <a:sym typeface="Calibri"/>
            </a:endParaRPr>
          </a:p>
        </p:txBody>
      </p:sp>
      <p:pic>
        <p:nvPicPr>
          <p:cNvPr id="5995" name="Google Shape;5995;p314"/>
          <p:cNvPicPr preferRelativeResize="0"/>
          <p:nvPr/>
        </p:nvPicPr>
        <p:blipFill rotWithShape="1">
          <a:blip r:embed="rId4">
            <a:alphaModFix/>
          </a:blip>
          <a:srcRect b="0" l="0" r="0" t="0"/>
          <a:stretch/>
        </p:blipFill>
        <p:spPr>
          <a:xfrm>
            <a:off x="1445380" y="895613"/>
            <a:ext cx="5013674" cy="519528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48" name="Shape 948"/>
        <p:cNvGrpSpPr/>
        <p:nvPr/>
      </p:nvGrpSpPr>
      <p:grpSpPr>
        <a:xfrm>
          <a:off x="0" y="0"/>
          <a:ext cx="0" cy="0"/>
          <a:chOff x="0" y="0"/>
          <a:chExt cx="0" cy="0"/>
        </a:xfrm>
      </p:grpSpPr>
      <p:sp>
        <p:nvSpPr>
          <p:cNvPr id="949" name="Google Shape;949;p117"/>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Telegram Groups</a:t>
            </a:r>
            <a:endParaRPr sz="2800"/>
          </a:p>
        </p:txBody>
      </p:sp>
      <p:sp>
        <p:nvSpPr>
          <p:cNvPr id="950" name="Google Shape;950;p117"/>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951" name="Google Shape;951;p117"/>
          <p:cNvSpPr txBox="1"/>
          <p:nvPr/>
        </p:nvSpPr>
        <p:spPr>
          <a:xfrm>
            <a:off x="135225" y="1495400"/>
            <a:ext cx="2177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Tashkent City Sites</a:t>
            </a:r>
            <a:endParaRPr>
              <a:latin typeface="PT Sans"/>
              <a:ea typeface="PT Sans"/>
              <a:cs typeface="PT Sans"/>
              <a:sym typeface="PT Sans"/>
            </a:endParaRPr>
          </a:p>
        </p:txBody>
      </p:sp>
      <p:sp>
        <p:nvSpPr>
          <p:cNvPr id="952" name="Google Shape;952;p117"/>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Syrdarya </a:t>
            </a:r>
            <a:r>
              <a:rPr lang="en">
                <a:latin typeface="PT Sans"/>
                <a:ea typeface="PT Sans"/>
                <a:cs typeface="PT Sans"/>
                <a:sym typeface="PT Sans"/>
              </a:rPr>
              <a:t>Sites</a:t>
            </a:r>
            <a:endParaRPr>
              <a:latin typeface="PT Sans"/>
              <a:ea typeface="PT Sans"/>
              <a:cs typeface="PT Sans"/>
              <a:sym typeface="PT Sans"/>
            </a:endParaRPr>
          </a:p>
        </p:txBody>
      </p:sp>
      <p:sp>
        <p:nvSpPr>
          <p:cNvPr id="953" name="Google Shape;953;p117"/>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Tashkent Region Sites</a:t>
            </a:r>
            <a:endParaRPr>
              <a:latin typeface="PT Sans"/>
              <a:ea typeface="PT Sans"/>
              <a:cs typeface="PT Sans"/>
              <a:sym typeface="PT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8" name="Shape 1878"/>
        <p:cNvGrpSpPr/>
        <p:nvPr/>
      </p:nvGrpSpPr>
      <p:grpSpPr>
        <a:xfrm>
          <a:off x="0" y="0"/>
          <a:ext cx="0" cy="0"/>
          <a:chOff x="0" y="0"/>
          <a:chExt cx="0" cy="0"/>
        </a:xfrm>
      </p:grpSpPr>
      <p:sp>
        <p:nvSpPr>
          <p:cNvPr id="1879" name="Google Shape;1879;p135"/>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1880" name="Google Shape;1880;p135"/>
          <p:cNvSpPr txBox="1"/>
          <p:nvPr/>
        </p:nvSpPr>
        <p:spPr>
          <a:xfrm>
            <a:off x="288275" y="2767200"/>
            <a:ext cx="8496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Stand Up / Sit Down</a:t>
            </a:r>
            <a:endParaRPr b="1" i="1" sz="4000" u="none" cap="none" strike="noStrike">
              <a:solidFill>
                <a:schemeClr val="accent2"/>
              </a:solidFill>
              <a:latin typeface="Calibri"/>
              <a:ea typeface="Calibri"/>
              <a:cs typeface="Calibri"/>
              <a:sym typeface="Calibri"/>
            </a:endParaRPr>
          </a:p>
        </p:txBody>
      </p:sp>
      <p:pic>
        <p:nvPicPr>
          <p:cNvPr id="1881" name="Google Shape;1881;p135"/>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000" name="Shape 6000"/>
        <p:cNvGrpSpPr/>
        <p:nvPr/>
      </p:nvGrpSpPr>
      <p:grpSpPr>
        <a:xfrm>
          <a:off x="0" y="0"/>
          <a:ext cx="0" cy="0"/>
          <a:chOff x="0" y="0"/>
          <a:chExt cx="0" cy="0"/>
        </a:xfrm>
      </p:grpSpPr>
      <p:sp>
        <p:nvSpPr>
          <p:cNvPr id="6001" name="Google Shape;6001;p315"/>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6002" name="Google Shape;6002;p315"/>
          <p:cNvSpPr txBox="1"/>
          <p:nvPr/>
        </p:nvSpPr>
        <p:spPr>
          <a:xfrm>
            <a:off x="300945" y="2655425"/>
            <a:ext cx="3280800" cy="307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t/>
            </a:r>
            <a:endParaRPr b="0" i="0" sz="1400" u="none" cap="none" strike="noStrike">
              <a:solidFill>
                <a:srgbClr val="000000"/>
              </a:solidFill>
              <a:latin typeface="Arial"/>
              <a:ea typeface="Arial"/>
              <a:cs typeface="Arial"/>
              <a:sym typeface="Arial"/>
            </a:endParaRPr>
          </a:p>
        </p:txBody>
      </p:sp>
      <p:pic>
        <p:nvPicPr>
          <p:cNvPr id="6003" name="Google Shape;6003;p315"/>
          <p:cNvPicPr preferRelativeResize="0"/>
          <p:nvPr/>
        </p:nvPicPr>
        <p:blipFill rotWithShape="1">
          <a:blip r:embed="rId3">
            <a:alphaModFix/>
          </a:blip>
          <a:srcRect b="0" l="0" r="0" t="0"/>
          <a:stretch/>
        </p:blipFill>
        <p:spPr>
          <a:xfrm>
            <a:off x="190149" y="0"/>
            <a:ext cx="3543506" cy="1251012"/>
          </a:xfrm>
          <a:prstGeom prst="rect">
            <a:avLst/>
          </a:prstGeom>
          <a:noFill/>
          <a:ln>
            <a:noFill/>
          </a:ln>
        </p:spPr>
      </p:pic>
      <p:pic>
        <p:nvPicPr>
          <p:cNvPr descr="6Ps graphic design.pdf" id="6004" name="Google Shape;6004;p315"/>
          <p:cNvPicPr preferRelativeResize="0"/>
          <p:nvPr>
            <p:ph idx="4294967295" type="body"/>
          </p:nvPr>
        </p:nvPicPr>
        <p:blipFill rotWithShape="1">
          <a:blip r:embed="rId4">
            <a:alphaModFix/>
          </a:blip>
          <a:srcRect b="4048" l="0" r="0" t="11256"/>
          <a:stretch/>
        </p:blipFill>
        <p:spPr>
          <a:xfrm>
            <a:off x="2165050" y="1615897"/>
            <a:ext cx="4622400" cy="4389600"/>
          </a:xfrm>
          <a:prstGeom prst="rect">
            <a:avLst/>
          </a:prstGeom>
          <a:noFill/>
          <a:ln>
            <a:noFill/>
          </a:ln>
        </p:spPr>
      </p:pic>
    </p:spTree>
  </p:cSld>
  <p:clrMapOvr>
    <a:masterClrMapping/>
  </p:clrMapOvr>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9" name="Shape 6009"/>
        <p:cNvGrpSpPr/>
        <p:nvPr/>
      </p:nvGrpSpPr>
      <p:grpSpPr>
        <a:xfrm>
          <a:off x="0" y="0"/>
          <a:ext cx="0" cy="0"/>
          <a:chOff x="0" y="0"/>
          <a:chExt cx="0" cy="0"/>
        </a:xfrm>
      </p:grpSpPr>
      <p:sp>
        <p:nvSpPr>
          <p:cNvPr id="6010" name="Google Shape;6010;p31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6011" name="Google Shape;6011;p316"/>
          <p:cNvSpPr txBox="1"/>
          <p:nvPr/>
        </p:nvSpPr>
        <p:spPr>
          <a:xfrm>
            <a:off x="-431983" y="21026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Around the Clock </a:t>
            </a:r>
            <a:endParaRPr b="0" i="0" sz="1400" u="none" cap="none" strike="noStrike">
              <a:solidFill>
                <a:srgbClr val="000000"/>
              </a:solidFill>
              <a:latin typeface="Arial"/>
              <a:ea typeface="Arial"/>
              <a:cs typeface="Arial"/>
              <a:sym typeface="Arial"/>
            </a:endParaRPr>
          </a:p>
        </p:txBody>
      </p:sp>
      <p:pic>
        <p:nvPicPr>
          <p:cNvPr id="6012" name="Google Shape;6012;p316"/>
          <p:cNvPicPr preferRelativeResize="0"/>
          <p:nvPr/>
        </p:nvPicPr>
        <p:blipFill rotWithShape="1">
          <a:blip r:embed="rId3">
            <a:alphaModFix/>
          </a:blip>
          <a:srcRect b="0" l="0" r="0" t="0"/>
          <a:stretch/>
        </p:blipFill>
        <p:spPr>
          <a:xfrm>
            <a:off x="190149" y="0"/>
            <a:ext cx="3543506" cy="1251012"/>
          </a:xfrm>
          <a:prstGeom prst="rect">
            <a:avLst/>
          </a:prstGeom>
          <a:noFill/>
          <a:ln>
            <a:noFill/>
          </a:ln>
        </p:spPr>
      </p:pic>
    </p:spTree>
  </p:cSld>
  <p:clrMapOvr>
    <a:masterClrMapping/>
  </p:clrMapOvr>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17" name="Shape 6017"/>
        <p:cNvGrpSpPr/>
        <p:nvPr/>
      </p:nvGrpSpPr>
      <p:grpSpPr>
        <a:xfrm>
          <a:off x="0" y="0"/>
          <a:ext cx="0" cy="0"/>
          <a:chOff x="0" y="0"/>
          <a:chExt cx="0" cy="0"/>
        </a:xfrm>
      </p:grpSpPr>
      <p:pic>
        <p:nvPicPr>
          <p:cNvPr id="6018" name="Google Shape;6018;p317"/>
          <p:cNvPicPr preferRelativeResize="0"/>
          <p:nvPr/>
        </p:nvPicPr>
        <p:blipFill rotWithShape="1">
          <a:blip r:embed="rId3">
            <a:alphaModFix/>
          </a:blip>
          <a:srcRect b="0" l="0" r="0" t="0"/>
          <a:stretch/>
        </p:blipFill>
        <p:spPr>
          <a:xfrm>
            <a:off x="0" y="16502"/>
            <a:ext cx="9039524" cy="6779650"/>
          </a:xfrm>
          <a:prstGeom prst="rect">
            <a:avLst/>
          </a:prstGeom>
          <a:noFill/>
          <a:ln>
            <a:noFill/>
          </a:ln>
        </p:spPr>
      </p:pic>
      <p:sp>
        <p:nvSpPr>
          <p:cNvPr id="6019" name="Google Shape;6019;p317"/>
          <p:cNvSpPr/>
          <p:nvPr/>
        </p:nvSpPr>
        <p:spPr>
          <a:xfrm>
            <a:off x="260950" y="16500"/>
            <a:ext cx="6752400" cy="64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Around the Clock</a:t>
            </a:r>
            <a:endParaRPr b="1" i="0" sz="3600" u="none" cap="none" strike="noStrike">
              <a:solidFill>
                <a:srgbClr val="ED7D31"/>
              </a:solidFill>
              <a:latin typeface="Calibri"/>
              <a:ea typeface="Calibri"/>
              <a:cs typeface="Calibri"/>
              <a:sym typeface="Calibri"/>
            </a:endParaRPr>
          </a:p>
        </p:txBody>
      </p:sp>
      <p:sp>
        <p:nvSpPr>
          <p:cNvPr id="6020" name="Google Shape;6020;p317"/>
          <p:cNvSpPr txBox="1"/>
          <p:nvPr/>
        </p:nvSpPr>
        <p:spPr>
          <a:xfrm>
            <a:off x="314200" y="1462475"/>
            <a:ext cx="8483700" cy="2402700"/>
          </a:xfrm>
          <a:prstGeom prst="rect">
            <a:avLst/>
          </a:prstGeom>
          <a:noFill/>
          <a:ln>
            <a:noFill/>
          </a:ln>
        </p:spPr>
        <p:txBody>
          <a:bodyPr anchorCtr="0" anchor="t" bIns="45700" lIns="91425" spcFirstLastPara="1" rIns="91425" wrap="square" tIns="45700">
            <a:spAutoFit/>
          </a:bodyPr>
          <a:lstStyle/>
          <a:p>
            <a:pPr indent="-349250" lvl="0" marL="914400" marR="0" rtl="0" algn="l">
              <a:lnSpc>
                <a:spcPct val="115000"/>
              </a:lnSpc>
              <a:spcBef>
                <a:spcPts val="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Write your name and a short note about a favorite take-away next to 12:00. </a:t>
            </a:r>
            <a:endParaRPr b="0" i="0" sz="1900" u="none" cap="none" strike="noStrike">
              <a:solidFill>
                <a:schemeClr val="dk1"/>
              </a:solidFill>
              <a:latin typeface="Calibri"/>
              <a:ea typeface="Calibri"/>
              <a:cs typeface="Calibri"/>
              <a:sym typeface="Calibri"/>
            </a:endParaRPr>
          </a:p>
          <a:p>
            <a:pPr indent="-349250" lvl="0" marL="914400" marR="0" rtl="0" algn="l">
              <a:lnSpc>
                <a:spcPct val="115000"/>
              </a:lnSpc>
              <a:spcBef>
                <a:spcPts val="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Move around the room and ask your colleagues their name and a favorite take-away.</a:t>
            </a:r>
            <a:endParaRPr b="0" i="0" sz="1900" u="none" cap="none" strike="noStrike">
              <a:solidFill>
                <a:schemeClr val="dk1"/>
              </a:solidFill>
              <a:latin typeface="Calibri"/>
              <a:ea typeface="Calibri"/>
              <a:cs typeface="Calibri"/>
              <a:sym typeface="Calibri"/>
            </a:endParaRPr>
          </a:p>
          <a:p>
            <a:pPr indent="-349250" lvl="0" marL="914400" marR="0" rtl="0" algn="l">
              <a:lnSpc>
                <a:spcPct val="115000"/>
              </a:lnSpc>
              <a:spcBef>
                <a:spcPts val="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Write one colleague’s name and take-away next to each hour on the clock. IMPORTANT: You cannot repeat a name or a take-away. </a:t>
            </a:r>
            <a:endParaRPr b="0" i="0" sz="1900" u="none" cap="none" strike="noStrike">
              <a:solidFill>
                <a:schemeClr val="dk1"/>
              </a:solidFill>
              <a:latin typeface="Calibri"/>
              <a:ea typeface="Calibri"/>
              <a:cs typeface="Calibri"/>
              <a:sym typeface="Calibri"/>
            </a:endParaRPr>
          </a:p>
          <a:p>
            <a:pPr indent="-349250" lvl="0" marL="914400" marR="0" rtl="0" algn="l">
              <a:lnSpc>
                <a:spcPct val="115000"/>
              </a:lnSpc>
              <a:spcBef>
                <a:spcPts val="0"/>
              </a:spcBef>
              <a:spcAft>
                <a:spcPts val="0"/>
              </a:spcAft>
              <a:buClr>
                <a:schemeClr val="dk1"/>
              </a:buClr>
              <a:buSzPts val="1900"/>
              <a:buFont typeface="Calibri"/>
              <a:buAutoNum type="arabicPeriod"/>
            </a:pPr>
            <a:r>
              <a:rPr b="0" i="0" lang="en" sz="1900" u="none" cap="none" strike="noStrike">
                <a:solidFill>
                  <a:schemeClr val="dk1"/>
                </a:solidFill>
                <a:latin typeface="Calibri"/>
                <a:ea typeface="Calibri"/>
                <a:cs typeface="Calibri"/>
                <a:sym typeface="Calibri"/>
              </a:rPr>
              <a:t>Move quickly! You only have five minutes to fill your clock.</a:t>
            </a:r>
            <a:endParaRPr b="0" i="0" sz="1900" u="none" cap="none" strike="noStrike">
              <a:solidFill>
                <a:schemeClr val="dk1"/>
              </a:solidFill>
              <a:latin typeface="Calibri"/>
              <a:ea typeface="Calibri"/>
              <a:cs typeface="Calibri"/>
              <a:sym typeface="Calibri"/>
            </a:endParaRPr>
          </a:p>
        </p:txBody>
      </p:sp>
    </p:spTree>
  </p:cSld>
  <p:clrMapOvr>
    <a:masterClrMapping/>
  </p:clrMapOvr>
</p:sld>
</file>

<file path=ppt/slides/slide2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25" name="Shape 6025"/>
        <p:cNvGrpSpPr/>
        <p:nvPr/>
      </p:nvGrpSpPr>
      <p:grpSpPr>
        <a:xfrm>
          <a:off x="0" y="0"/>
          <a:ext cx="0" cy="0"/>
          <a:chOff x="0" y="0"/>
          <a:chExt cx="0" cy="0"/>
        </a:xfrm>
      </p:grpSpPr>
      <p:pic>
        <p:nvPicPr>
          <p:cNvPr id="6026" name="Google Shape;6026;p318"/>
          <p:cNvPicPr preferRelativeResize="0"/>
          <p:nvPr/>
        </p:nvPicPr>
        <p:blipFill rotWithShape="1">
          <a:blip r:embed="rId3">
            <a:alphaModFix/>
          </a:blip>
          <a:srcRect b="0" l="0" r="0" t="0"/>
          <a:stretch/>
        </p:blipFill>
        <p:spPr>
          <a:xfrm>
            <a:off x="-122225" y="53800"/>
            <a:ext cx="9305876" cy="6804201"/>
          </a:xfrm>
          <a:prstGeom prst="rect">
            <a:avLst/>
          </a:prstGeom>
          <a:noFill/>
          <a:ln>
            <a:noFill/>
          </a:ln>
        </p:spPr>
      </p:pic>
      <p:sp>
        <p:nvSpPr>
          <p:cNvPr id="6027" name="Google Shape;6027;p318"/>
          <p:cNvSpPr/>
          <p:nvPr/>
        </p:nvSpPr>
        <p:spPr>
          <a:xfrm>
            <a:off x="314200" y="16500"/>
            <a:ext cx="6752400" cy="646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Around the Clock</a:t>
            </a:r>
            <a:endParaRPr b="1" i="0" sz="3600" u="none" cap="none" strike="noStrike">
              <a:solidFill>
                <a:srgbClr val="ED7D31"/>
              </a:solidFill>
              <a:latin typeface="Calibri"/>
              <a:ea typeface="Calibri"/>
              <a:cs typeface="Calibri"/>
              <a:sym typeface="Calibri"/>
            </a:endParaRPr>
          </a:p>
        </p:txBody>
      </p:sp>
      <p:sp>
        <p:nvSpPr>
          <p:cNvPr id="6028" name="Google Shape;6028;p318"/>
          <p:cNvSpPr txBox="1"/>
          <p:nvPr/>
        </p:nvSpPr>
        <p:spPr>
          <a:xfrm>
            <a:off x="314200" y="1462475"/>
            <a:ext cx="848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t/>
            </a:r>
            <a:endParaRPr b="0" i="0" sz="2800" u="none" cap="none" strike="noStrike">
              <a:solidFill>
                <a:schemeClr val="dk1"/>
              </a:solidFill>
              <a:latin typeface="Calibri"/>
              <a:ea typeface="Calibri"/>
              <a:cs typeface="Calibri"/>
              <a:sym typeface="Calibri"/>
            </a:endParaRPr>
          </a:p>
        </p:txBody>
      </p:sp>
      <p:pic>
        <p:nvPicPr>
          <p:cNvPr id="6029" name="Google Shape;6029;p318"/>
          <p:cNvPicPr preferRelativeResize="0"/>
          <p:nvPr/>
        </p:nvPicPr>
        <p:blipFill rotWithShape="1">
          <a:blip r:embed="rId4">
            <a:alphaModFix/>
          </a:blip>
          <a:srcRect b="0" l="0" r="0" t="0"/>
          <a:stretch/>
        </p:blipFill>
        <p:spPr>
          <a:xfrm>
            <a:off x="1832787" y="1262000"/>
            <a:ext cx="4084895" cy="3725082"/>
          </a:xfrm>
          <a:prstGeom prst="rect">
            <a:avLst/>
          </a:prstGeom>
          <a:noFill/>
          <a:ln>
            <a:noFill/>
          </a:ln>
        </p:spPr>
      </p:pic>
    </p:spTree>
  </p:cSld>
  <p:clrMapOvr>
    <a:masterClrMapping/>
  </p:clrMapOvr>
</p:sld>
</file>

<file path=ppt/slides/slide2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6033" name="Shape 6033"/>
        <p:cNvGrpSpPr/>
        <p:nvPr/>
      </p:nvGrpSpPr>
      <p:grpSpPr>
        <a:xfrm>
          <a:off x="0" y="0"/>
          <a:ext cx="0" cy="0"/>
          <a:chOff x="0" y="0"/>
          <a:chExt cx="0" cy="0"/>
        </a:xfrm>
      </p:grpSpPr>
      <p:sp>
        <p:nvSpPr>
          <p:cNvPr id="6034" name="Google Shape;6034;p319"/>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6035" name="Google Shape;6035;p319"/>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6036" name="Google Shape;6036;p319"/>
          <p:cNvGrpSpPr/>
          <p:nvPr/>
        </p:nvGrpSpPr>
        <p:grpSpPr>
          <a:xfrm>
            <a:off x="3629525" y="648548"/>
            <a:ext cx="5247820" cy="6035718"/>
            <a:chOff x="3629525" y="486423"/>
            <a:chExt cx="5247820" cy="4526902"/>
          </a:xfrm>
        </p:grpSpPr>
        <p:sp>
          <p:nvSpPr>
            <p:cNvPr id="6037" name="Google Shape;6037;p319"/>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319"/>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19"/>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19"/>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19"/>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19"/>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19"/>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19"/>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5" name="Google Shape;6045;p319"/>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19"/>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19"/>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19"/>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19"/>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19"/>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19"/>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19"/>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19"/>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19"/>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19"/>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19"/>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19"/>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19"/>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19"/>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19"/>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19"/>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19"/>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19"/>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19"/>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19"/>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19"/>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19"/>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19"/>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19"/>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19"/>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19"/>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19"/>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19"/>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19"/>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19"/>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19"/>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19"/>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19"/>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19"/>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19"/>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19"/>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19"/>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19"/>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19"/>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19"/>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19"/>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19"/>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19"/>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19"/>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19"/>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19"/>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19"/>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19"/>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19"/>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19"/>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19"/>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19"/>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19"/>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19"/>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19"/>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19"/>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19"/>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19"/>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19"/>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19"/>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19"/>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19"/>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19"/>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19"/>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19"/>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19"/>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19"/>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19"/>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19"/>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19"/>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19"/>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319"/>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319"/>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19"/>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19"/>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19"/>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19"/>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19"/>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19"/>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19"/>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19"/>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19"/>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19"/>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19"/>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19"/>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19"/>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19"/>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19"/>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19"/>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19"/>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19"/>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19"/>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19"/>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19"/>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19"/>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19"/>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19"/>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19"/>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19"/>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19"/>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19"/>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19"/>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19"/>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19"/>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19"/>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19"/>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19"/>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19"/>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19"/>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19"/>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19"/>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19"/>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19"/>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19"/>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19"/>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19"/>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19"/>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19"/>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19"/>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19"/>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19"/>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19"/>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19"/>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19"/>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19"/>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19"/>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19"/>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19"/>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19"/>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19"/>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19"/>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19"/>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19"/>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19"/>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19"/>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19"/>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19"/>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19"/>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19"/>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19"/>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19"/>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19"/>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19"/>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19"/>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19"/>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19"/>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19"/>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19"/>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19"/>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19"/>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19"/>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19"/>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19"/>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19"/>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19"/>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19"/>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19"/>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19"/>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19"/>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19"/>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19"/>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19"/>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19"/>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19"/>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19"/>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19"/>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19"/>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19"/>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19"/>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19"/>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19"/>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19"/>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19"/>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19"/>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19"/>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19"/>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19"/>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19"/>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19"/>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19"/>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19"/>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19"/>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19"/>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19"/>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19"/>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19"/>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19"/>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19"/>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19"/>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19"/>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19"/>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19"/>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19"/>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19"/>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19"/>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19"/>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19"/>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19"/>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19"/>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19"/>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19"/>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19"/>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19"/>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19"/>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19"/>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19"/>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19"/>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19"/>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19"/>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19"/>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19"/>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19"/>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19"/>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19"/>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19"/>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19"/>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19"/>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19"/>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19"/>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19"/>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6" name="Google Shape;6266;p319"/>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6</a:t>
            </a:r>
            <a:endParaRPr sz="3000">
              <a:solidFill>
                <a:schemeClr val="dk1"/>
              </a:solidFill>
              <a:latin typeface="Alegreya Sans ExtraBold"/>
              <a:ea typeface="Alegreya Sans ExtraBold"/>
              <a:cs typeface="Alegreya Sans ExtraBold"/>
              <a:sym typeface="Alegreya Sans ExtraBold"/>
            </a:endParaRPr>
          </a:p>
        </p:txBody>
      </p:sp>
      <p:sp>
        <p:nvSpPr>
          <p:cNvPr id="6267" name="Google Shape;6267;p319"/>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2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71" name="Shape 6271"/>
        <p:cNvGrpSpPr/>
        <p:nvPr/>
      </p:nvGrpSpPr>
      <p:grpSpPr>
        <a:xfrm>
          <a:off x="0" y="0"/>
          <a:ext cx="0" cy="0"/>
          <a:chOff x="0" y="0"/>
          <a:chExt cx="0" cy="0"/>
        </a:xfrm>
      </p:grpSpPr>
      <p:sp>
        <p:nvSpPr>
          <p:cNvPr id="6272" name="Google Shape;6272;p320"/>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0 - ORIENTATION</a:t>
            </a:r>
            <a:endParaRPr/>
          </a:p>
        </p:txBody>
      </p:sp>
      <p:sp>
        <p:nvSpPr>
          <p:cNvPr id="6273" name="Google Shape;6273;p320"/>
          <p:cNvSpPr txBox="1"/>
          <p:nvPr/>
        </p:nvSpPr>
        <p:spPr>
          <a:xfrm>
            <a:off x="304800" y="1295400"/>
            <a:ext cx="8077200" cy="1905000"/>
          </a:xfrm>
          <a:prstGeom prst="rect">
            <a:avLst/>
          </a:prstGeom>
          <a:noFill/>
          <a:ln>
            <a:noFill/>
          </a:ln>
        </p:spPr>
        <p:txBody>
          <a:bodyPr anchorCtr="0" anchor="t" bIns="46025" lIns="92075" spcFirstLastPara="1" rIns="92075" wrap="square" tIns="46025">
            <a:noAutofit/>
          </a:bodyPr>
          <a:lstStyle/>
          <a:p>
            <a:pPr indent="0" lvl="0" marL="0" marR="0" rtl="0" algn="ctr">
              <a:spcBef>
                <a:spcPts val="0"/>
              </a:spcBef>
              <a:spcAft>
                <a:spcPts val="0"/>
              </a:spcAft>
              <a:buNone/>
            </a:pPr>
            <a:r>
              <a:rPr b="1" i="0" lang="en" sz="5400" u="none" cap="small" strike="noStrike">
                <a:solidFill>
                  <a:srgbClr val="1E6138"/>
                </a:solidFill>
                <a:latin typeface="Calibri"/>
                <a:ea typeface="Calibri"/>
                <a:cs typeface="Calibri"/>
                <a:sym typeface="Calibri"/>
              </a:rPr>
              <a:t>Teaching English Through English</a:t>
            </a:r>
            <a:endParaRPr/>
          </a:p>
        </p:txBody>
      </p:sp>
      <p:sp>
        <p:nvSpPr>
          <p:cNvPr id="6274" name="Google Shape;6274;p320"/>
          <p:cNvSpPr/>
          <p:nvPr/>
        </p:nvSpPr>
        <p:spPr>
          <a:xfrm>
            <a:off x="533399" y="4276150"/>
            <a:ext cx="8077200" cy="10158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i="1" lang="en" sz="6000" u="none" cap="none" strike="noStrike">
                <a:solidFill>
                  <a:srgbClr val="F8931F"/>
                </a:solidFill>
                <a:latin typeface="Calibri"/>
                <a:ea typeface="Calibri"/>
                <a:cs typeface="Calibri"/>
                <a:sym typeface="Calibri"/>
              </a:rPr>
              <a:t>What is TETE?</a:t>
            </a:r>
            <a:endParaRPr>
              <a:latin typeface="Calibri"/>
              <a:ea typeface="Calibri"/>
              <a:cs typeface="Calibri"/>
              <a:sym typeface="Calibri"/>
            </a:endParaRPr>
          </a:p>
        </p:txBody>
      </p:sp>
    </p:spTree>
  </p:cSld>
  <p:clrMapOvr>
    <a:masterClrMapping/>
  </p:clrMapOvr>
</p:sld>
</file>

<file path=ppt/slides/slide2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78" name="Shape 6278"/>
        <p:cNvGrpSpPr/>
        <p:nvPr/>
      </p:nvGrpSpPr>
      <p:grpSpPr>
        <a:xfrm>
          <a:off x="0" y="0"/>
          <a:ext cx="0" cy="0"/>
          <a:chOff x="0" y="0"/>
          <a:chExt cx="0" cy="0"/>
        </a:xfrm>
      </p:grpSpPr>
      <p:sp>
        <p:nvSpPr>
          <p:cNvPr id="6279" name="Google Shape;6279;p32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0 - ORIENTATION</a:t>
            </a:r>
            <a:endParaRPr/>
          </a:p>
        </p:txBody>
      </p:sp>
      <p:grpSp>
        <p:nvGrpSpPr>
          <p:cNvPr id="6280" name="Google Shape;6280;p321"/>
          <p:cNvGrpSpPr/>
          <p:nvPr/>
        </p:nvGrpSpPr>
        <p:grpSpPr>
          <a:xfrm>
            <a:off x="153900" y="982125"/>
            <a:ext cx="8228192" cy="5589000"/>
            <a:chOff x="-237222" y="-8"/>
            <a:chExt cx="10970922" cy="5589000"/>
          </a:xfrm>
        </p:grpSpPr>
        <p:cxnSp>
          <p:nvCxnSpPr>
            <p:cNvPr id="6281" name="Google Shape;6281;p321"/>
            <p:cNvCxnSpPr/>
            <p:nvPr/>
          </p:nvCxnSpPr>
          <p:spPr>
            <a:xfrm>
              <a:off x="0" y="0"/>
              <a:ext cx="10733700" cy="0"/>
            </a:xfrm>
            <a:prstGeom prst="straightConnector1">
              <a:avLst/>
            </a:prstGeom>
            <a:solidFill>
              <a:schemeClr val="lt1"/>
            </a:solidFill>
            <a:ln cap="flat" cmpd="sng" w="42500">
              <a:solidFill>
                <a:srgbClr val="DF8418"/>
              </a:solidFill>
              <a:prstDash val="solid"/>
              <a:round/>
              <a:headEnd len="sm" w="sm" type="none"/>
              <a:tailEnd len="sm" w="sm" type="none"/>
            </a:ln>
          </p:spPr>
        </p:cxnSp>
        <p:sp>
          <p:nvSpPr>
            <p:cNvPr id="6282" name="Google Shape;6282;p321"/>
            <p:cNvSpPr/>
            <p:nvPr/>
          </p:nvSpPr>
          <p:spPr>
            <a:xfrm>
              <a:off x="0" y="0"/>
              <a:ext cx="2701800" cy="541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21"/>
            <p:cNvSpPr txBox="1"/>
            <p:nvPr/>
          </p:nvSpPr>
          <p:spPr>
            <a:xfrm>
              <a:off x="-237222" y="-8"/>
              <a:ext cx="3089400" cy="5589000"/>
            </a:xfrm>
            <a:prstGeom prst="rect">
              <a:avLst/>
            </a:prstGeom>
            <a:noFill/>
            <a:ln>
              <a:noFill/>
            </a:ln>
          </p:spPr>
          <p:txBody>
            <a:bodyPr anchorCtr="0" anchor="t" bIns="129525" lIns="129525" spcFirstLastPara="1" rIns="129525" wrap="square" tIns="129525">
              <a:noAutofit/>
            </a:bodyPr>
            <a:lstStyle/>
            <a:p>
              <a:pPr indent="0" lvl="0" marL="0" marR="0" rtl="0" algn="l">
                <a:lnSpc>
                  <a:spcPct val="90000"/>
                </a:lnSpc>
                <a:spcBef>
                  <a:spcPts val="0"/>
                </a:spcBef>
                <a:spcAft>
                  <a:spcPts val="0"/>
                </a:spcAft>
                <a:buClr>
                  <a:schemeClr val="dk1"/>
                </a:buClr>
                <a:buSzPts val="3400"/>
                <a:buFont typeface="Calibri"/>
                <a:buNone/>
              </a:pPr>
              <a:r>
                <a:rPr b="1" i="1" lang="en" sz="2800" u="none" cap="none" strike="noStrike">
                  <a:solidFill>
                    <a:schemeClr val="dk1"/>
                  </a:solidFill>
                  <a:latin typeface="Calibri"/>
                  <a:ea typeface="Calibri"/>
                  <a:cs typeface="Calibri"/>
                  <a:sym typeface="Calibri"/>
                </a:rPr>
                <a:t>Teaching English through English (TETE)  is ten-module professional development (PD) course, that will help you:</a:t>
              </a:r>
              <a:endParaRPr b="1" i="1" sz="2800" u="none" cap="none" strike="noStrike">
                <a:solidFill>
                  <a:srgbClr val="F8931F"/>
                </a:solidFill>
                <a:latin typeface="Calibri"/>
                <a:ea typeface="Calibri"/>
                <a:cs typeface="Calibri"/>
                <a:sym typeface="Calibri"/>
              </a:endParaRPr>
            </a:p>
          </p:txBody>
        </p:sp>
        <p:sp>
          <p:nvSpPr>
            <p:cNvPr id="6284" name="Google Shape;6284;p321"/>
            <p:cNvSpPr/>
            <p:nvPr/>
          </p:nvSpPr>
          <p:spPr>
            <a:xfrm>
              <a:off x="2852234" y="143668"/>
              <a:ext cx="7874700" cy="103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21"/>
            <p:cNvSpPr txBox="1"/>
            <p:nvPr/>
          </p:nvSpPr>
          <p:spPr>
            <a:xfrm>
              <a:off x="2852245" y="35942"/>
              <a:ext cx="7874700" cy="1174200"/>
            </a:xfrm>
            <a:prstGeom prst="rect">
              <a:avLst/>
            </a:prstGeom>
            <a:noFill/>
            <a:ln>
              <a:noFill/>
            </a:ln>
          </p:spPr>
          <p:txBody>
            <a:bodyPr anchorCtr="0" anchor="t" bIns="95250" lIns="95250" spcFirstLastPara="1" rIns="95250" wrap="square" tIns="95250">
              <a:noAutofit/>
            </a:bodyPr>
            <a:lstStyle/>
            <a:p>
              <a:pPr indent="0" lvl="0" marL="0" marR="0" rtl="0" algn="l">
                <a:lnSpc>
                  <a:spcPct val="90000"/>
                </a:lnSpc>
                <a:spcBef>
                  <a:spcPts val="0"/>
                </a:spcBef>
                <a:spcAft>
                  <a:spcPts val="0"/>
                </a:spcAft>
                <a:buClr>
                  <a:schemeClr val="dk1"/>
                </a:buClr>
                <a:buSzPts val="2500"/>
                <a:buFont typeface="Calibri"/>
                <a:buNone/>
              </a:pPr>
              <a:r>
                <a:rPr b="0" i="0" lang="en" sz="2500" u="none" cap="none" strike="noStrike">
                  <a:solidFill>
                    <a:schemeClr val="dk1"/>
                  </a:solidFill>
                  <a:latin typeface="Calibri"/>
                  <a:ea typeface="Calibri"/>
                  <a:cs typeface="Calibri"/>
                  <a:sym typeface="Calibri"/>
                </a:rPr>
                <a:t>Learn how to build a classroom environment that encourages real communication in English</a:t>
              </a:r>
              <a:endParaRPr b="0" i="0" sz="2500" u="none" cap="none" strike="noStrike">
                <a:solidFill>
                  <a:schemeClr val="dk1"/>
                </a:solidFill>
                <a:latin typeface="Calibri"/>
                <a:ea typeface="Calibri"/>
                <a:cs typeface="Calibri"/>
                <a:sym typeface="Calibri"/>
              </a:endParaRPr>
            </a:p>
          </p:txBody>
        </p:sp>
        <p:cxnSp>
          <p:nvCxnSpPr>
            <p:cNvPr id="6286" name="Google Shape;6286;p321"/>
            <p:cNvCxnSpPr/>
            <p:nvPr/>
          </p:nvCxnSpPr>
          <p:spPr>
            <a:xfrm>
              <a:off x="2701765" y="1174262"/>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6287" name="Google Shape;6287;p321"/>
            <p:cNvSpPr/>
            <p:nvPr/>
          </p:nvSpPr>
          <p:spPr>
            <a:xfrm>
              <a:off x="2852234" y="1317930"/>
              <a:ext cx="7874700" cy="1406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21"/>
            <p:cNvSpPr txBox="1"/>
            <p:nvPr/>
          </p:nvSpPr>
          <p:spPr>
            <a:xfrm>
              <a:off x="2852234" y="1246092"/>
              <a:ext cx="7874700" cy="1406700"/>
            </a:xfrm>
            <a:prstGeom prst="rect">
              <a:avLst/>
            </a:prstGeom>
            <a:noFill/>
            <a:ln>
              <a:noFill/>
            </a:ln>
          </p:spPr>
          <p:txBody>
            <a:bodyPr anchorCtr="0" anchor="t" bIns="95250" lIns="95250" spcFirstLastPara="1" rIns="95250" wrap="square" tIns="95250">
              <a:noAutofit/>
            </a:bodyPr>
            <a:lstStyle/>
            <a:p>
              <a:pPr indent="0" lvl="0" marL="0" marR="0" rtl="0" algn="l">
                <a:lnSpc>
                  <a:spcPct val="90000"/>
                </a:lnSpc>
                <a:spcBef>
                  <a:spcPts val="0"/>
                </a:spcBef>
                <a:spcAft>
                  <a:spcPts val="0"/>
                </a:spcAft>
                <a:buClr>
                  <a:schemeClr val="dk1"/>
                </a:buClr>
                <a:buSzPts val="2500"/>
                <a:buFont typeface="Calibri"/>
                <a:buNone/>
              </a:pPr>
              <a:r>
                <a:rPr b="0" i="0" lang="en" sz="2500" u="none" cap="none" strike="noStrike">
                  <a:solidFill>
                    <a:schemeClr val="dk1"/>
                  </a:solidFill>
                  <a:latin typeface="Calibri"/>
                  <a:ea typeface="Calibri"/>
                  <a:cs typeface="Calibri"/>
                  <a:sym typeface="Calibri"/>
                </a:rPr>
                <a:t>Explore effective approaches for teaching English while enhancing your ability to use English to manage language learning activities in the classroom. </a:t>
              </a:r>
              <a:endParaRPr b="0" i="0" sz="2500" u="none" cap="none" strike="noStrike">
                <a:solidFill>
                  <a:schemeClr val="dk1"/>
                </a:solidFill>
                <a:latin typeface="Calibri"/>
                <a:ea typeface="Calibri"/>
                <a:cs typeface="Calibri"/>
                <a:sym typeface="Calibri"/>
              </a:endParaRPr>
            </a:p>
          </p:txBody>
        </p:sp>
        <p:cxnSp>
          <p:nvCxnSpPr>
            <p:cNvPr id="6289" name="Google Shape;6289;p321"/>
            <p:cNvCxnSpPr/>
            <p:nvPr/>
          </p:nvCxnSpPr>
          <p:spPr>
            <a:xfrm>
              <a:off x="2701765" y="2724649"/>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6290" name="Google Shape;6290;p321"/>
            <p:cNvSpPr/>
            <p:nvPr/>
          </p:nvSpPr>
          <p:spPr>
            <a:xfrm>
              <a:off x="2852234" y="2868318"/>
              <a:ext cx="7874700" cy="666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21"/>
            <p:cNvSpPr txBox="1"/>
            <p:nvPr/>
          </p:nvSpPr>
          <p:spPr>
            <a:xfrm>
              <a:off x="2776911" y="2760644"/>
              <a:ext cx="7874700" cy="772500"/>
            </a:xfrm>
            <a:prstGeom prst="rect">
              <a:avLst/>
            </a:prstGeom>
            <a:noFill/>
            <a:ln>
              <a:noFill/>
            </a:ln>
          </p:spPr>
          <p:txBody>
            <a:bodyPr anchorCtr="0" anchor="t" bIns="95250" lIns="95250" spcFirstLastPara="1" rIns="95250" wrap="square" tIns="95250">
              <a:noAutofit/>
            </a:bodyPr>
            <a:lstStyle/>
            <a:p>
              <a:pPr indent="0" lvl="0" marL="0" marR="0" rtl="0" algn="l">
                <a:lnSpc>
                  <a:spcPct val="90000"/>
                </a:lnSpc>
                <a:spcBef>
                  <a:spcPts val="0"/>
                </a:spcBef>
                <a:spcAft>
                  <a:spcPts val="0"/>
                </a:spcAft>
                <a:buClr>
                  <a:schemeClr val="dk1"/>
                </a:buClr>
                <a:buSzPts val="2500"/>
                <a:buFont typeface="Calibri"/>
                <a:buNone/>
              </a:pPr>
              <a:r>
                <a:rPr b="0" i="0" lang="en" sz="2500" u="none" cap="none" strike="noStrike">
                  <a:solidFill>
                    <a:schemeClr val="dk1"/>
                  </a:solidFill>
                  <a:latin typeface="Calibri"/>
                  <a:ea typeface="Calibri"/>
                  <a:cs typeface="Calibri"/>
                  <a:sym typeface="Calibri"/>
                </a:rPr>
                <a:t>Share ideas with peers in a community of practice (CoP)</a:t>
              </a:r>
              <a:endParaRPr/>
            </a:p>
          </p:txBody>
        </p:sp>
        <p:cxnSp>
          <p:nvCxnSpPr>
            <p:cNvPr id="6292" name="Google Shape;6292;p321"/>
            <p:cNvCxnSpPr/>
            <p:nvPr/>
          </p:nvCxnSpPr>
          <p:spPr>
            <a:xfrm>
              <a:off x="2701765" y="3535056"/>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6293" name="Google Shape;6293;p321"/>
            <p:cNvSpPr/>
            <p:nvPr/>
          </p:nvSpPr>
          <p:spPr>
            <a:xfrm>
              <a:off x="2852234" y="3678724"/>
              <a:ext cx="7874700" cy="67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21"/>
            <p:cNvSpPr txBox="1"/>
            <p:nvPr/>
          </p:nvSpPr>
          <p:spPr>
            <a:xfrm>
              <a:off x="2852234" y="3552986"/>
              <a:ext cx="7874700" cy="674100"/>
            </a:xfrm>
            <a:prstGeom prst="rect">
              <a:avLst/>
            </a:prstGeom>
            <a:noFill/>
            <a:ln>
              <a:noFill/>
            </a:ln>
          </p:spPr>
          <p:txBody>
            <a:bodyPr anchorCtr="0" anchor="t" bIns="95250" lIns="95250" spcFirstLastPara="1" rIns="95250" wrap="square" tIns="95250">
              <a:noAutofit/>
            </a:bodyPr>
            <a:lstStyle/>
            <a:p>
              <a:pPr indent="0" lvl="0" marL="0" marR="0" rtl="0" algn="l">
                <a:lnSpc>
                  <a:spcPct val="90000"/>
                </a:lnSpc>
                <a:spcBef>
                  <a:spcPts val="0"/>
                </a:spcBef>
                <a:spcAft>
                  <a:spcPts val="0"/>
                </a:spcAft>
                <a:buClr>
                  <a:schemeClr val="dk1"/>
                </a:buClr>
                <a:buSzPts val="2500"/>
                <a:buFont typeface="Calibri"/>
                <a:buNone/>
              </a:pPr>
              <a:r>
                <a:rPr b="0" i="0" lang="en" sz="2500" u="none" cap="none" strike="noStrike">
                  <a:solidFill>
                    <a:schemeClr val="dk1"/>
                  </a:solidFill>
                  <a:latin typeface="Calibri"/>
                  <a:ea typeface="Calibri"/>
                  <a:cs typeface="Calibri"/>
                  <a:sym typeface="Calibri"/>
                </a:rPr>
                <a:t>Apply course content to your teaching context</a:t>
              </a:r>
              <a:endParaRPr b="0" i="0" sz="2500" u="none" cap="none" strike="noStrike">
                <a:solidFill>
                  <a:schemeClr val="dk1"/>
                </a:solidFill>
                <a:latin typeface="Calibri"/>
                <a:ea typeface="Calibri"/>
                <a:cs typeface="Calibri"/>
                <a:sym typeface="Calibri"/>
              </a:endParaRPr>
            </a:p>
          </p:txBody>
        </p:sp>
        <p:cxnSp>
          <p:nvCxnSpPr>
            <p:cNvPr id="6295" name="Google Shape;6295;p321"/>
            <p:cNvCxnSpPr/>
            <p:nvPr/>
          </p:nvCxnSpPr>
          <p:spPr>
            <a:xfrm>
              <a:off x="2701765" y="4352818"/>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6296" name="Google Shape;6296;p321"/>
            <p:cNvSpPr/>
            <p:nvPr/>
          </p:nvSpPr>
          <p:spPr>
            <a:xfrm>
              <a:off x="2852234" y="4496487"/>
              <a:ext cx="7874700" cy="77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21"/>
            <p:cNvSpPr txBox="1"/>
            <p:nvPr/>
          </p:nvSpPr>
          <p:spPr>
            <a:xfrm>
              <a:off x="2852234" y="4424637"/>
              <a:ext cx="7874700" cy="772500"/>
            </a:xfrm>
            <a:prstGeom prst="rect">
              <a:avLst/>
            </a:prstGeom>
            <a:noFill/>
            <a:ln>
              <a:noFill/>
            </a:ln>
          </p:spPr>
          <p:txBody>
            <a:bodyPr anchorCtr="0" anchor="t" bIns="95250" lIns="95250" spcFirstLastPara="1" rIns="95250" wrap="square" tIns="95250">
              <a:noAutofit/>
            </a:bodyPr>
            <a:lstStyle/>
            <a:p>
              <a:pPr indent="0" lvl="0" marL="0" marR="0" rtl="0" algn="l">
                <a:lnSpc>
                  <a:spcPct val="90000"/>
                </a:lnSpc>
                <a:spcBef>
                  <a:spcPts val="0"/>
                </a:spcBef>
                <a:spcAft>
                  <a:spcPts val="0"/>
                </a:spcAft>
                <a:buClr>
                  <a:schemeClr val="dk1"/>
                </a:buClr>
                <a:buSzPts val="2500"/>
                <a:buFont typeface="Calibri"/>
                <a:buNone/>
              </a:pPr>
              <a:r>
                <a:rPr b="0" i="0" lang="en" sz="2500" u="none" cap="none" strike="noStrike">
                  <a:solidFill>
                    <a:schemeClr val="dk1"/>
                  </a:solidFill>
                  <a:latin typeface="Calibri"/>
                  <a:ea typeface="Calibri"/>
                  <a:cs typeface="Calibri"/>
                  <a:sym typeface="Calibri"/>
                </a:rPr>
                <a:t>Practice using English for a variety of instructional purpose</a:t>
              </a:r>
              <a:endParaRPr b="0" i="0" sz="2500" u="none" cap="none" strike="noStrike">
                <a:solidFill>
                  <a:schemeClr val="dk1"/>
                </a:solidFill>
                <a:latin typeface="Calibri"/>
                <a:ea typeface="Calibri"/>
                <a:cs typeface="Calibri"/>
                <a:sym typeface="Calibri"/>
              </a:endParaRPr>
            </a:p>
          </p:txBody>
        </p:sp>
        <p:cxnSp>
          <p:nvCxnSpPr>
            <p:cNvPr id="6298" name="Google Shape;6298;p321"/>
            <p:cNvCxnSpPr/>
            <p:nvPr/>
          </p:nvCxnSpPr>
          <p:spPr>
            <a:xfrm>
              <a:off x="2701765" y="526896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grpSp>
    </p:spTree>
  </p:cSld>
  <p:clrMapOvr>
    <a:masterClrMapping/>
  </p:clrMapOvr>
</p:sld>
</file>

<file path=ppt/slides/slide2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3" name="Shape 6303"/>
        <p:cNvGrpSpPr/>
        <p:nvPr/>
      </p:nvGrpSpPr>
      <p:grpSpPr>
        <a:xfrm>
          <a:off x="0" y="0"/>
          <a:ext cx="0" cy="0"/>
          <a:chOff x="0" y="0"/>
          <a:chExt cx="0" cy="0"/>
        </a:xfrm>
      </p:grpSpPr>
      <p:sp>
        <p:nvSpPr>
          <p:cNvPr id="6304" name="Google Shape;6304;p322"/>
          <p:cNvSpPr txBox="1"/>
          <p:nvPr>
            <p:ph idx="1" type="body"/>
          </p:nvPr>
        </p:nvSpPr>
        <p:spPr>
          <a:xfrm>
            <a:off x="304800" y="270200"/>
            <a:ext cx="8551200" cy="576300"/>
          </a:xfrm>
          <a:prstGeom prst="rect">
            <a:avLst/>
          </a:prstGeom>
        </p:spPr>
        <p:txBody>
          <a:bodyPr anchorCtr="0" anchor="ctr" bIns="0" lIns="91425" spcFirstLastPara="1" rIns="91425" wrap="square" tIns="0">
            <a:normAutofit/>
          </a:bodyPr>
          <a:lstStyle/>
          <a:p>
            <a:pPr indent="0" lvl="0" marL="0" rtl="0" algn="l">
              <a:spcBef>
                <a:spcPts val="0"/>
              </a:spcBef>
              <a:spcAft>
                <a:spcPts val="0"/>
              </a:spcAft>
              <a:buClr>
                <a:srgbClr val="000000"/>
              </a:buClr>
              <a:buFont typeface="Arial"/>
              <a:buNone/>
            </a:pPr>
            <a:r>
              <a:rPr lang="en" sz="2000"/>
              <a:t>TETE MODULE 0 - ORIENTATION</a:t>
            </a:r>
            <a:endParaRPr/>
          </a:p>
          <a:p>
            <a:pPr indent="0" lvl="0" marL="0" rtl="0" algn="l">
              <a:spcBef>
                <a:spcPts val="0"/>
              </a:spcBef>
              <a:spcAft>
                <a:spcPts val="0"/>
              </a:spcAft>
              <a:buNone/>
            </a:pPr>
            <a:r>
              <a:t/>
            </a:r>
            <a:endParaRPr/>
          </a:p>
        </p:txBody>
      </p:sp>
      <p:sp>
        <p:nvSpPr>
          <p:cNvPr id="6305" name="Google Shape;6305;p322"/>
          <p:cNvSpPr txBox="1"/>
          <p:nvPr>
            <p:ph idx="2" type="body"/>
          </p:nvPr>
        </p:nvSpPr>
        <p:spPr>
          <a:xfrm>
            <a:off x="304800" y="1066800"/>
            <a:ext cx="8551200" cy="5638800"/>
          </a:xfrm>
          <a:prstGeom prst="rect">
            <a:avLst/>
          </a:prstGeom>
        </p:spPr>
        <p:txBody>
          <a:bodyPr anchorCtr="0" anchor="t" bIns="45700" lIns="91425" spcFirstLastPara="1" rIns="91425" wrap="square" tIns="45700">
            <a:normAutofit lnSpcReduction="20000"/>
          </a:bodyPr>
          <a:lstStyle/>
          <a:p>
            <a:pPr indent="0" lvl="0" marL="0" rtl="0" algn="l">
              <a:lnSpc>
                <a:spcPct val="138000"/>
              </a:lnSpc>
              <a:spcBef>
                <a:spcPts val="0"/>
              </a:spcBef>
              <a:spcAft>
                <a:spcPts val="0"/>
              </a:spcAft>
              <a:buNone/>
            </a:pPr>
            <a:r>
              <a:rPr b="1" lang="en" sz="2800">
                <a:solidFill>
                  <a:srgbClr val="000000"/>
                </a:solidFill>
              </a:rPr>
              <a:t>Learning Objectives and Learner Outcomes</a:t>
            </a:r>
            <a:endParaRPr sz="2800">
              <a:solidFill>
                <a:srgbClr val="000000"/>
              </a:solidFill>
            </a:endParaRPr>
          </a:p>
          <a:p>
            <a:pPr indent="0" lvl="0" marL="0" rtl="0" algn="l">
              <a:lnSpc>
                <a:spcPct val="138000"/>
              </a:lnSpc>
              <a:spcBef>
                <a:spcPts val="0"/>
              </a:spcBef>
              <a:spcAft>
                <a:spcPts val="0"/>
              </a:spcAft>
              <a:buNone/>
            </a:pPr>
            <a:r>
              <a:rPr lang="en" sz="2100">
                <a:solidFill>
                  <a:srgbClr val="000000"/>
                </a:solidFill>
              </a:rPr>
              <a:t>By the end of this course, you will be able to:</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lang="en" sz="2100">
                <a:solidFill>
                  <a:srgbClr val="000000"/>
                </a:solidFill>
              </a:rPr>
              <a:t>explain and use various </a:t>
            </a:r>
            <a:r>
              <a:rPr b="1" lang="en" sz="2400"/>
              <a:t>interactive and communicative approaches</a:t>
            </a:r>
            <a:r>
              <a:rPr lang="en" sz="2100">
                <a:solidFill>
                  <a:srgbClr val="000000"/>
                </a:solidFill>
              </a:rPr>
              <a:t> for teaching English to secondary students.</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lang="en" sz="2100">
                <a:solidFill>
                  <a:srgbClr val="000000"/>
                </a:solidFill>
              </a:rPr>
              <a:t>identify the </a:t>
            </a:r>
            <a:r>
              <a:rPr b="1" lang="en" sz="2200">
                <a:solidFill>
                  <a:srgbClr val="000000"/>
                </a:solidFill>
              </a:rPr>
              <a:t>language needed</a:t>
            </a:r>
            <a:r>
              <a:rPr lang="en" sz="2100">
                <a:solidFill>
                  <a:srgbClr val="000000"/>
                </a:solidFill>
              </a:rPr>
              <a:t> to carry out various instructional tasks in the classroom.</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b="1" lang="en" sz="2200">
                <a:solidFill>
                  <a:srgbClr val="000000"/>
                </a:solidFill>
              </a:rPr>
              <a:t>prepare classroom language</a:t>
            </a:r>
            <a:r>
              <a:rPr lang="en" sz="2100">
                <a:solidFill>
                  <a:srgbClr val="000000"/>
                </a:solidFill>
              </a:rPr>
              <a:t> needed for various types of lessons and activities.</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lang="en" sz="2100">
                <a:solidFill>
                  <a:srgbClr val="000000"/>
                </a:solidFill>
              </a:rPr>
              <a:t>practice and improve ability to </a:t>
            </a:r>
            <a:r>
              <a:rPr b="1" lang="en" sz="2400"/>
              <a:t>manage your classroom and develop effective language tasks</a:t>
            </a:r>
            <a:r>
              <a:rPr b="1" lang="en" sz="2200"/>
              <a:t> </a:t>
            </a:r>
            <a:r>
              <a:rPr b="1" lang="en" sz="2200">
                <a:solidFill>
                  <a:srgbClr val="000000"/>
                </a:solidFill>
              </a:rPr>
              <a:t>in English</a:t>
            </a:r>
            <a:r>
              <a:rPr lang="en" sz="2100">
                <a:solidFill>
                  <a:srgbClr val="000000"/>
                </a:solidFill>
              </a:rPr>
              <a:t>.</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b="1" lang="en" sz="2400"/>
              <a:t>develop lesson plans and teaching materials</a:t>
            </a:r>
            <a:r>
              <a:rPr lang="en" sz="2100">
                <a:solidFill>
                  <a:srgbClr val="000000"/>
                </a:solidFill>
              </a:rPr>
              <a:t> that reflect </a:t>
            </a:r>
            <a:r>
              <a:rPr b="1" lang="en" sz="2100">
                <a:solidFill>
                  <a:srgbClr val="000000"/>
                </a:solidFill>
              </a:rPr>
              <a:t>accurate English</a:t>
            </a:r>
            <a:r>
              <a:rPr lang="en" sz="2100">
                <a:solidFill>
                  <a:srgbClr val="000000"/>
                </a:solidFill>
              </a:rPr>
              <a:t>.</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lang="en" sz="2100">
                <a:solidFill>
                  <a:srgbClr val="000000"/>
                </a:solidFill>
              </a:rPr>
              <a:t>create a </a:t>
            </a:r>
            <a:r>
              <a:rPr b="1" lang="en" sz="2200">
                <a:solidFill>
                  <a:srgbClr val="F8931F"/>
                </a:solidFill>
              </a:rPr>
              <a:t>reflective teaching portfolio</a:t>
            </a:r>
            <a:r>
              <a:rPr lang="en" sz="2100">
                <a:solidFill>
                  <a:srgbClr val="000000"/>
                </a:solidFill>
              </a:rPr>
              <a:t> for continuous improvement in teaching English through English.</a:t>
            </a:r>
            <a:endParaRPr sz="2100">
              <a:solidFill>
                <a:srgbClr val="000000"/>
              </a:solidFill>
            </a:endParaRPr>
          </a:p>
          <a:p>
            <a:pPr indent="-361950" lvl="0" marL="558800" rtl="0" algn="l">
              <a:lnSpc>
                <a:spcPct val="115000"/>
              </a:lnSpc>
              <a:spcBef>
                <a:spcPts val="0"/>
              </a:spcBef>
              <a:spcAft>
                <a:spcPts val="0"/>
              </a:spcAft>
              <a:buSzPts val="2100"/>
              <a:buFont typeface="Calibri"/>
              <a:buAutoNum type="arabicPeriod"/>
            </a:pPr>
            <a:r>
              <a:rPr lang="en" sz="2200"/>
              <a:t>engage in deep, critical reflection within a CoP of English language teaching professionals in your country</a:t>
            </a:r>
            <a:r>
              <a:rPr lang="en" sz="2100"/>
              <a:t>.</a:t>
            </a:r>
            <a:endParaRPr sz="2800"/>
          </a:p>
        </p:txBody>
      </p:sp>
    </p:spTree>
  </p:cSld>
  <p:clrMapOvr>
    <a:masterClrMapping/>
  </p:clrMapOvr>
</p:sld>
</file>

<file path=ppt/slides/slide2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9" name="Shape 6309"/>
        <p:cNvGrpSpPr/>
        <p:nvPr/>
      </p:nvGrpSpPr>
      <p:grpSpPr>
        <a:xfrm>
          <a:off x="0" y="0"/>
          <a:ext cx="0" cy="0"/>
          <a:chOff x="0" y="0"/>
          <a:chExt cx="0" cy="0"/>
        </a:xfrm>
      </p:grpSpPr>
      <p:sp>
        <p:nvSpPr>
          <p:cNvPr id="6310" name="Google Shape;6310;p323"/>
          <p:cNvSpPr/>
          <p:nvPr/>
        </p:nvSpPr>
        <p:spPr>
          <a:xfrm>
            <a:off x="304800" y="685800"/>
            <a:ext cx="7924800" cy="11595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 sz="2800" u="none" cap="none" strike="noStrike">
                <a:solidFill>
                  <a:schemeClr val="dk1"/>
                </a:solidFill>
                <a:latin typeface="Calibri"/>
                <a:ea typeface="Calibri"/>
                <a:cs typeface="Calibri"/>
                <a:sym typeface="Calibri"/>
              </a:rPr>
              <a:t>Purpose of Module 0: To prepare you for a successful start in this professional learning process</a:t>
            </a:r>
            <a:endParaRPr sz="1000"/>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p:txBody>
      </p:sp>
      <p:sp>
        <p:nvSpPr>
          <p:cNvPr id="6311" name="Google Shape;6311;p323"/>
          <p:cNvSpPr txBox="1"/>
          <p:nvPr>
            <p:ph idx="2" type="body"/>
          </p:nvPr>
        </p:nvSpPr>
        <p:spPr>
          <a:xfrm>
            <a:off x="368850" y="1730050"/>
            <a:ext cx="8429700" cy="4764300"/>
          </a:xfrm>
          <a:prstGeom prst="rect">
            <a:avLst/>
          </a:prstGeom>
          <a:noFill/>
          <a:ln>
            <a:noFill/>
          </a:ln>
        </p:spPr>
        <p:txBody>
          <a:bodyPr anchorCtr="0" anchor="t" bIns="45700" lIns="91425" spcFirstLastPara="1" rIns="91425" wrap="square" tIns="45700">
            <a:normAutofit lnSpcReduction="20000"/>
          </a:bodyPr>
          <a:lstStyle/>
          <a:p>
            <a:pPr indent="0" lvl="0" marL="0" rtl="0" algn="l">
              <a:lnSpc>
                <a:spcPct val="100000"/>
              </a:lnSpc>
              <a:spcBef>
                <a:spcPts val="0"/>
              </a:spcBef>
              <a:spcAft>
                <a:spcPts val="0"/>
              </a:spcAft>
              <a:buNone/>
            </a:pPr>
            <a:r>
              <a:rPr lang="en" sz="2800">
                <a:solidFill>
                  <a:srgbClr val="000000"/>
                </a:solidFill>
              </a:rPr>
              <a:t>By the end of the module, you will be able to:</a:t>
            </a:r>
            <a:endParaRPr sz="2800">
              <a:solidFill>
                <a:srgbClr val="000000"/>
              </a:solidFill>
            </a:endParaRPr>
          </a:p>
          <a:p>
            <a:pPr indent="-323850" lvl="0" marL="647700" rtl="0" algn="l">
              <a:lnSpc>
                <a:spcPct val="100000"/>
              </a:lnSpc>
              <a:spcBef>
                <a:spcPts val="1200"/>
              </a:spcBef>
              <a:spcAft>
                <a:spcPts val="0"/>
              </a:spcAft>
              <a:buSzPts val="1500"/>
              <a:buChar char="■"/>
            </a:pPr>
            <a:r>
              <a:rPr lang="en" sz="2800">
                <a:solidFill>
                  <a:srgbClr val="000000"/>
                </a:solidFill>
              </a:rPr>
              <a:t>explain the goals and outcomes for this course.</a:t>
            </a:r>
            <a:endParaRPr sz="2800">
              <a:solidFill>
                <a:srgbClr val="000000"/>
              </a:solidFill>
            </a:endParaRPr>
          </a:p>
          <a:p>
            <a:pPr indent="-323850" lvl="0" marL="647700" rtl="0" algn="l">
              <a:lnSpc>
                <a:spcPct val="100000"/>
              </a:lnSpc>
              <a:spcBef>
                <a:spcPts val="0"/>
              </a:spcBef>
              <a:spcAft>
                <a:spcPts val="0"/>
              </a:spcAft>
              <a:buSzPts val="1500"/>
              <a:buChar char="■"/>
            </a:pPr>
            <a:r>
              <a:rPr lang="en" sz="2800">
                <a:solidFill>
                  <a:srgbClr val="000000"/>
                </a:solidFill>
              </a:rPr>
              <a:t>navigate through the Teaching English Through English Google site</a:t>
            </a:r>
            <a:endParaRPr sz="2800">
              <a:solidFill>
                <a:srgbClr val="000000"/>
              </a:solidFill>
            </a:endParaRPr>
          </a:p>
          <a:p>
            <a:pPr indent="-323850" lvl="0" marL="647700" rtl="0" algn="l">
              <a:lnSpc>
                <a:spcPct val="100000"/>
              </a:lnSpc>
              <a:spcBef>
                <a:spcPts val="0"/>
              </a:spcBef>
              <a:spcAft>
                <a:spcPts val="0"/>
              </a:spcAft>
              <a:buSzPts val="1500"/>
              <a:buChar char="■"/>
            </a:pPr>
            <a:r>
              <a:rPr lang="en" sz="2800">
                <a:solidFill>
                  <a:srgbClr val="000000"/>
                </a:solidFill>
              </a:rPr>
              <a:t>get to know your colleagues in an online community of practice.</a:t>
            </a:r>
            <a:endParaRPr sz="2800">
              <a:solidFill>
                <a:srgbClr val="000000"/>
              </a:solidFill>
            </a:endParaRPr>
          </a:p>
          <a:p>
            <a:pPr indent="-323850" lvl="0" marL="647700" rtl="0" algn="l">
              <a:lnSpc>
                <a:spcPct val="100000"/>
              </a:lnSpc>
              <a:spcBef>
                <a:spcPts val="0"/>
              </a:spcBef>
              <a:spcAft>
                <a:spcPts val="0"/>
              </a:spcAft>
              <a:buSzPts val="1500"/>
              <a:buChar char="■"/>
            </a:pPr>
            <a:r>
              <a:rPr lang="en" sz="2800">
                <a:solidFill>
                  <a:srgbClr val="000000"/>
                </a:solidFill>
              </a:rPr>
              <a:t>describe what it means to be a reflective English language educator</a:t>
            </a:r>
            <a:endParaRPr sz="2800">
              <a:solidFill>
                <a:srgbClr val="000000"/>
              </a:solidFill>
            </a:endParaRPr>
          </a:p>
          <a:p>
            <a:pPr indent="0" lvl="0" marL="0" rtl="0" algn="l">
              <a:lnSpc>
                <a:spcPct val="115000"/>
              </a:lnSpc>
              <a:spcBef>
                <a:spcPts val="1200"/>
              </a:spcBef>
              <a:spcAft>
                <a:spcPts val="0"/>
              </a:spcAft>
              <a:buNone/>
            </a:pPr>
            <a:r>
              <a:rPr lang="en" sz="2800">
                <a:solidFill>
                  <a:srgbClr val="000000"/>
                </a:solidFill>
              </a:rPr>
              <a:t>Welcome Video: </a:t>
            </a:r>
            <a:r>
              <a:rPr lang="en" sz="2100" u="sng">
                <a:solidFill>
                  <a:srgbClr val="1155CC"/>
                </a:solidFill>
                <a:latin typeface="Times New Roman"/>
                <a:ea typeface="Times New Roman"/>
                <a:cs typeface="Times New Roman"/>
                <a:sym typeface="Times New Roman"/>
                <a:hlinkClick r:id="rId3">
                  <a:extLst>
                    <a:ext uri="{A12FA001-AC4F-418D-AE19-62706E023703}">
                      <ahyp:hlinkClr val="tx"/>
                    </a:ext>
                  </a:extLst>
                </a:hlinkClick>
              </a:rPr>
              <a:t>https://www.youtube.com/watch?v=36DuNIwVZwI&amp;t=292s</a:t>
            </a:r>
            <a:r>
              <a:rPr lang="en" sz="2100">
                <a:solidFill>
                  <a:srgbClr val="212121"/>
                </a:solidFill>
                <a:latin typeface="Times New Roman"/>
                <a:ea typeface="Times New Roman"/>
                <a:cs typeface="Times New Roman"/>
                <a:sym typeface="Times New Roman"/>
              </a:rPr>
              <a:t>  </a:t>
            </a:r>
            <a:endParaRPr sz="2100">
              <a:solidFill>
                <a:srgbClr val="212121"/>
              </a:solidFill>
              <a:latin typeface="Times New Roman"/>
              <a:ea typeface="Times New Roman"/>
              <a:cs typeface="Times New Roman"/>
              <a:sym typeface="Times New Roman"/>
            </a:endParaRPr>
          </a:p>
          <a:p>
            <a:pPr indent="0" lvl="0" marL="457200" rtl="0" algn="l">
              <a:lnSpc>
                <a:spcPct val="100000"/>
              </a:lnSpc>
              <a:spcBef>
                <a:spcPts val="1200"/>
              </a:spcBef>
              <a:spcAft>
                <a:spcPts val="1200"/>
              </a:spcAft>
              <a:buNone/>
            </a:pPr>
            <a:r>
              <a:t/>
            </a:r>
            <a:endParaRPr sz="2800">
              <a:solidFill>
                <a:srgbClr val="000000"/>
              </a:solidFill>
            </a:endParaRPr>
          </a:p>
        </p:txBody>
      </p:sp>
      <p:sp>
        <p:nvSpPr>
          <p:cNvPr id="6312" name="Google Shape;6312;p323"/>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rgbClr val="FFFFFF"/>
                </a:solidFill>
              </a:rPr>
              <a:t>TETE MODULE 0 - ORIENTATION</a:t>
            </a:r>
            <a:endParaRPr b="1">
              <a:solidFill>
                <a:srgbClr val="FFFFFF"/>
              </a:solidFill>
            </a:endParaRPr>
          </a:p>
        </p:txBody>
      </p:sp>
    </p:spTree>
  </p:cSld>
  <p:clrMapOvr>
    <a:masterClrMapping/>
  </p:clrMapOvr>
</p:sld>
</file>

<file path=ppt/slides/slide2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17" name="Shape 6317"/>
        <p:cNvGrpSpPr/>
        <p:nvPr/>
      </p:nvGrpSpPr>
      <p:grpSpPr>
        <a:xfrm>
          <a:off x="0" y="0"/>
          <a:ext cx="0" cy="0"/>
          <a:chOff x="0" y="0"/>
          <a:chExt cx="0" cy="0"/>
        </a:xfrm>
      </p:grpSpPr>
      <p:sp>
        <p:nvSpPr>
          <p:cNvPr id="6318" name="Google Shape;6318;p324"/>
          <p:cNvSpPr txBox="1"/>
          <p:nvPr>
            <p:ph idx="1" type="body"/>
          </p:nvPr>
        </p:nvSpPr>
        <p:spPr>
          <a:xfrm>
            <a:off x="304800" y="381000"/>
            <a:ext cx="8077200" cy="304800"/>
          </a:xfrm>
          <a:prstGeom prst="rect">
            <a:avLst/>
          </a:prstGeom>
        </p:spPr>
        <p:txBody>
          <a:bodyPr anchorCtr="0" anchor="t" bIns="0" lIns="91425" spcFirstLastPara="1" rIns="91425" wrap="square" tIns="0">
            <a:normAutofit/>
          </a:bodyPr>
          <a:lstStyle/>
          <a:p>
            <a:pPr indent="0" lvl="0" marL="0" rtl="0" algn="l">
              <a:spcBef>
                <a:spcPts val="0"/>
              </a:spcBef>
              <a:spcAft>
                <a:spcPts val="0"/>
              </a:spcAft>
              <a:buClr>
                <a:srgbClr val="000000"/>
              </a:buClr>
              <a:buFont typeface="Arial"/>
              <a:buNone/>
            </a:pPr>
            <a:r>
              <a:rPr lang="en" sz="2000"/>
              <a:t>TETE MODULE 0 - ORIENTATION</a:t>
            </a:r>
            <a:endParaRPr/>
          </a:p>
        </p:txBody>
      </p:sp>
      <p:sp>
        <p:nvSpPr>
          <p:cNvPr id="6319" name="Google Shape;6319;p324"/>
          <p:cNvSpPr txBox="1"/>
          <p:nvPr>
            <p:ph idx="2" type="body"/>
          </p:nvPr>
        </p:nvSpPr>
        <p:spPr>
          <a:xfrm>
            <a:off x="304800" y="884925"/>
            <a:ext cx="8608800" cy="5859000"/>
          </a:xfrm>
          <a:prstGeom prst="rect">
            <a:avLst/>
          </a:prstGeom>
        </p:spPr>
        <p:txBody>
          <a:bodyPr anchorCtr="0" anchor="t" bIns="45700" lIns="91425" spcFirstLastPara="1" rIns="91425" wrap="square" tIns="45700">
            <a:normAutofit fontScale="55000" lnSpcReduction="20000"/>
          </a:bodyPr>
          <a:lstStyle/>
          <a:p>
            <a:pPr indent="-342900" lvl="0" marL="342900" rtl="0" algn="l">
              <a:spcBef>
                <a:spcPts val="0"/>
              </a:spcBef>
              <a:spcAft>
                <a:spcPts val="0"/>
              </a:spcAft>
              <a:buNone/>
            </a:pPr>
            <a:r>
              <a:rPr b="1" i="1" lang="en" sz="4600"/>
              <a:t>The Role of Reflection &amp; Critical Reflection in our TETE Modules and in your teaching</a:t>
            </a:r>
            <a:endParaRPr b="1" i="1" sz="4600"/>
          </a:p>
          <a:p>
            <a:pPr indent="0" lvl="0" marL="0" rtl="0" algn="l">
              <a:spcBef>
                <a:spcPts val="1200"/>
              </a:spcBef>
              <a:spcAft>
                <a:spcPts val="0"/>
              </a:spcAft>
              <a:buNone/>
            </a:pPr>
            <a:r>
              <a:rPr b="1" i="1" lang="en" sz="4800"/>
              <a:t>What is the reflection? </a:t>
            </a:r>
            <a:endParaRPr b="1" i="1" sz="4800"/>
          </a:p>
          <a:p>
            <a:pPr indent="-396240" lvl="0" marL="914400" rtl="0" algn="l">
              <a:spcBef>
                <a:spcPts val="1200"/>
              </a:spcBef>
              <a:spcAft>
                <a:spcPts val="0"/>
              </a:spcAft>
              <a:buClr>
                <a:schemeClr val="dk2"/>
              </a:buClr>
              <a:buSzPct val="100000"/>
              <a:buChar char="●"/>
            </a:pPr>
            <a:r>
              <a:rPr lang="en" sz="4800">
                <a:solidFill>
                  <a:schemeClr val="dk2"/>
                </a:solidFill>
              </a:rPr>
              <a:t>What does it mean to be a reflective English language educator? </a:t>
            </a:r>
            <a:endParaRPr sz="4800">
              <a:solidFill>
                <a:schemeClr val="dk2"/>
              </a:solidFill>
            </a:endParaRPr>
          </a:p>
          <a:p>
            <a:pPr indent="-396240" lvl="0" marL="914400" rtl="0" algn="l">
              <a:spcBef>
                <a:spcPts val="0"/>
              </a:spcBef>
              <a:spcAft>
                <a:spcPts val="0"/>
              </a:spcAft>
              <a:buClr>
                <a:schemeClr val="dk2"/>
              </a:buClr>
              <a:buSzPct val="100000"/>
              <a:buChar char="●"/>
            </a:pPr>
            <a:r>
              <a:rPr lang="en" sz="4800">
                <a:solidFill>
                  <a:schemeClr val="dk2"/>
                </a:solidFill>
              </a:rPr>
              <a:t>Write briefly in the chat box what the word “Reflection” means to you.</a:t>
            </a:r>
            <a:endParaRPr sz="4800">
              <a:solidFill>
                <a:schemeClr val="dk2"/>
              </a:solidFill>
            </a:endParaRPr>
          </a:p>
          <a:p>
            <a:pPr indent="0" lvl="0" marL="0" rtl="0" algn="l">
              <a:spcBef>
                <a:spcPts val="1200"/>
              </a:spcBef>
              <a:spcAft>
                <a:spcPts val="0"/>
              </a:spcAft>
              <a:buNone/>
            </a:pPr>
            <a:r>
              <a:rPr b="1" i="1" lang="en" sz="4800"/>
              <a:t>Let’s look at the term, critical reflection </a:t>
            </a:r>
            <a:endParaRPr b="1" i="1" sz="4800"/>
          </a:p>
          <a:p>
            <a:pPr indent="-396240" lvl="0" marL="914400" rtl="0" algn="l">
              <a:spcBef>
                <a:spcPts val="1200"/>
              </a:spcBef>
              <a:spcAft>
                <a:spcPts val="0"/>
              </a:spcAft>
              <a:buClr>
                <a:schemeClr val="dk2"/>
              </a:buClr>
              <a:buSzPct val="100000"/>
              <a:buChar char="●"/>
            </a:pPr>
            <a:r>
              <a:rPr lang="en" sz="4800">
                <a:solidFill>
                  <a:schemeClr val="dk2"/>
                </a:solidFill>
              </a:rPr>
              <a:t>We often have different understandings across languages and cultures</a:t>
            </a:r>
            <a:endParaRPr sz="4800">
              <a:solidFill>
                <a:schemeClr val="dk2"/>
              </a:solidFill>
            </a:endParaRPr>
          </a:p>
          <a:p>
            <a:pPr indent="-396240" lvl="0" marL="914400" rtl="0" algn="l">
              <a:spcBef>
                <a:spcPts val="0"/>
              </a:spcBef>
              <a:spcAft>
                <a:spcPts val="0"/>
              </a:spcAft>
              <a:buClr>
                <a:schemeClr val="dk2"/>
              </a:buClr>
              <a:buSzPct val="100000"/>
              <a:buChar char="●"/>
            </a:pPr>
            <a:r>
              <a:rPr lang="en" sz="4800">
                <a:solidFill>
                  <a:schemeClr val="dk2"/>
                </a:solidFill>
              </a:rPr>
              <a:t>What does this term mean to you? </a:t>
            </a:r>
            <a:endParaRPr sz="4800">
              <a:solidFill>
                <a:schemeClr val="dk2"/>
              </a:solidFill>
            </a:endParaRPr>
          </a:p>
          <a:p>
            <a:pPr indent="0" lvl="0" marL="0" rtl="0" algn="l">
              <a:spcBef>
                <a:spcPts val="1200"/>
              </a:spcBef>
              <a:spcAft>
                <a:spcPts val="0"/>
              </a:spcAft>
              <a:buNone/>
            </a:pPr>
            <a:r>
              <a:rPr lang="en" sz="4800">
                <a:solidFill>
                  <a:schemeClr val="dk2"/>
                </a:solidFill>
              </a:rPr>
              <a:t>      Please refer to the video and the PPT that are part of Module 0 for more details</a:t>
            </a:r>
            <a:endParaRPr sz="4800">
              <a:solidFill>
                <a:schemeClr val="dk2"/>
              </a:solidFill>
            </a:endParaRPr>
          </a:p>
          <a:p>
            <a:pPr indent="0" lvl="0" marL="0" rtl="0" algn="l">
              <a:spcBef>
                <a:spcPts val="1200"/>
              </a:spcBef>
              <a:spcAft>
                <a:spcPts val="0"/>
              </a:spcAft>
              <a:buNone/>
            </a:pPr>
            <a:r>
              <a:t/>
            </a:r>
            <a:endParaRPr b="1" i="1" sz="2600"/>
          </a:p>
          <a:p>
            <a:pPr indent="0" lvl="0" marL="0" rtl="0" algn="l">
              <a:spcBef>
                <a:spcPts val="1200"/>
              </a:spcBef>
              <a:spcAft>
                <a:spcPts val="0"/>
              </a:spcAft>
              <a:buNone/>
            </a:pPr>
            <a:r>
              <a:rPr b="1" i="1" lang="en" sz="2600"/>
              <a:t>	</a:t>
            </a:r>
            <a:endParaRPr b="1" i="1" sz="2600"/>
          </a:p>
          <a:p>
            <a:pPr indent="0" lvl="0" marL="0" rtl="0" algn="l">
              <a:spcBef>
                <a:spcPts val="1200"/>
              </a:spcBef>
              <a:spcAft>
                <a:spcPts val="1200"/>
              </a:spcAft>
              <a:buNone/>
            </a:pPr>
            <a:r>
              <a:t/>
            </a:r>
            <a:endParaRPr sz="2400">
              <a:solidFill>
                <a:srgbClr val="B45F06"/>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6" name="Shape 1886"/>
        <p:cNvGrpSpPr/>
        <p:nvPr/>
      </p:nvGrpSpPr>
      <p:grpSpPr>
        <a:xfrm>
          <a:off x="0" y="0"/>
          <a:ext cx="0" cy="0"/>
          <a:chOff x="0" y="0"/>
          <a:chExt cx="0" cy="0"/>
        </a:xfrm>
      </p:grpSpPr>
      <p:pic>
        <p:nvPicPr>
          <p:cNvPr id="1887" name="Google Shape;1887;p136"/>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888" name="Google Shape;1888;p136"/>
          <p:cNvSpPr/>
          <p:nvPr/>
        </p:nvSpPr>
        <p:spPr>
          <a:xfrm>
            <a:off x="286900" y="16500"/>
            <a:ext cx="67797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Stand Up / Sit Down</a:t>
            </a:r>
            <a:endParaRPr b="1" i="0" sz="3600" u="none" cap="none" strike="noStrike">
              <a:solidFill>
                <a:srgbClr val="ED7D31"/>
              </a:solidFill>
              <a:latin typeface="Calibri"/>
              <a:ea typeface="Calibri"/>
              <a:cs typeface="Calibri"/>
              <a:sym typeface="Calibri"/>
            </a:endParaRPr>
          </a:p>
        </p:txBody>
      </p:sp>
      <p:sp>
        <p:nvSpPr>
          <p:cNvPr id="1889" name="Google Shape;1889;p136"/>
          <p:cNvSpPr txBox="1"/>
          <p:nvPr/>
        </p:nvSpPr>
        <p:spPr>
          <a:xfrm>
            <a:off x="286900" y="1443450"/>
            <a:ext cx="8558700" cy="33246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Listen to and/or read each statement. If it is true for you, stand up. If it is not true for you, sit down.</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Look around so you can learn new information about your colleagues. </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EXTENSION: Ask follow-up questions to people near you.</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2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4" name="Shape 6324"/>
        <p:cNvGrpSpPr/>
        <p:nvPr/>
      </p:nvGrpSpPr>
      <p:grpSpPr>
        <a:xfrm>
          <a:off x="0" y="0"/>
          <a:ext cx="0" cy="0"/>
          <a:chOff x="0" y="0"/>
          <a:chExt cx="0" cy="0"/>
        </a:xfrm>
      </p:grpSpPr>
      <p:sp>
        <p:nvSpPr>
          <p:cNvPr id="6325" name="Google Shape;6325;p325"/>
          <p:cNvSpPr txBox="1"/>
          <p:nvPr>
            <p:ph idx="1" type="body"/>
          </p:nvPr>
        </p:nvSpPr>
        <p:spPr>
          <a:xfrm>
            <a:off x="304800" y="381000"/>
            <a:ext cx="8077200" cy="304800"/>
          </a:xfrm>
          <a:prstGeom prst="rect">
            <a:avLst/>
          </a:prstGeom>
        </p:spPr>
        <p:txBody>
          <a:bodyPr anchorCtr="0" anchor="t" bIns="0" lIns="91425" spcFirstLastPara="1" rIns="91425" wrap="square" tIns="0">
            <a:normAutofit/>
          </a:bodyPr>
          <a:lstStyle/>
          <a:p>
            <a:pPr indent="0" lvl="0" marL="0" rtl="0" algn="l">
              <a:spcBef>
                <a:spcPts val="0"/>
              </a:spcBef>
              <a:spcAft>
                <a:spcPts val="0"/>
              </a:spcAft>
              <a:buNone/>
            </a:pPr>
            <a:r>
              <a:rPr lang="en"/>
              <a:t>Activating Reflection and Critical Reflection into Each Module </a:t>
            </a:r>
            <a:endParaRPr/>
          </a:p>
        </p:txBody>
      </p:sp>
      <p:sp>
        <p:nvSpPr>
          <p:cNvPr id="6326" name="Google Shape;6326;p325"/>
          <p:cNvSpPr txBox="1"/>
          <p:nvPr>
            <p:ph idx="2" type="body"/>
          </p:nvPr>
        </p:nvSpPr>
        <p:spPr>
          <a:xfrm>
            <a:off x="304800" y="806025"/>
            <a:ext cx="8077200" cy="5029200"/>
          </a:xfrm>
          <a:prstGeom prst="rect">
            <a:avLst/>
          </a:prstGeom>
        </p:spPr>
        <p:txBody>
          <a:bodyPr anchorCtr="0" anchor="t" bIns="45700" lIns="91425" spcFirstLastPara="1" rIns="91425" wrap="square" tIns="45700">
            <a:normAutofit/>
          </a:bodyPr>
          <a:lstStyle/>
          <a:p>
            <a:pPr indent="0" lvl="0" marL="0" rtl="0" algn="l">
              <a:spcBef>
                <a:spcPts val="360"/>
              </a:spcBef>
              <a:spcAft>
                <a:spcPts val="0"/>
              </a:spcAft>
              <a:buNone/>
            </a:pPr>
            <a:r>
              <a:rPr b="1" lang="en" sz="2400"/>
              <a:t>In each module, there will be specified times when you will be called to </a:t>
            </a:r>
            <a:r>
              <a:rPr b="1" i="1" lang="en" sz="2500">
                <a:solidFill>
                  <a:srgbClr val="E69138"/>
                </a:solidFill>
              </a:rPr>
              <a:t>Stop and  Reflect</a:t>
            </a:r>
            <a:r>
              <a:rPr b="1" lang="en" sz="2400"/>
              <a:t> on aspects of your learning and to apply your thinking to your classroom. </a:t>
            </a:r>
            <a:endParaRPr b="1" i="1" sz="2500"/>
          </a:p>
        </p:txBody>
      </p:sp>
      <p:pic>
        <p:nvPicPr>
          <p:cNvPr id="6327" name="Google Shape;6327;p325"/>
          <p:cNvPicPr preferRelativeResize="0"/>
          <p:nvPr/>
        </p:nvPicPr>
        <p:blipFill rotWithShape="1">
          <a:blip r:embed="rId3">
            <a:alphaModFix/>
          </a:blip>
          <a:srcRect b="5517" l="0" r="0" t="0"/>
          <a:stretch/>
        </p:blipFill>
        <p:spPr>
          <a:xfrm>
            <a:off x="907988" y="2107100"/>
            <a:ext cx="7328026" cy="4062800"/>
          </a:xfrm>
          <a:prstGeom prst="rect">
            <a:avLst/>
          </a:prstGeom>
          <a:noFill/>
          <a:ln>
            <a:noFill/>
          </a:ln>
        </p:spPr>
      </p:pic>
    </p:spTree>
  </p:cSld>
  <p:clrMapOvr>
    <a:masterClrMapping/>
  </p:clrMapOvr>
</p:sld>
</file>

<file path=ppt/slides/slide2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2" name="Shape 6332"/>
        <p:cNvGrpSpPr/>
        <p:nvPr/>
      </p:nvGrpSpPr>
      <p:grpSpPr>
        <a:xfrm>
          <a:off x="0" y="0"/>
          <a:ext cx="0" cy="0"/>
          <a:chOff x="0" y="0"/>
          <a:chExt cx="0" cy="0"/>
        </a:xfrm>
      </p:grpSpPr>
      <p:sp>
        <p:nvSpPr>
          <p:cNvPr id="6333" name="Google Shape;6333;p326"/>
          <p:cNvSpPr txBox="1"/>
          <p:nvPr>
            <p:ph idx="1" type="body"/>
          </p:nvPr>
        </p:nvSpPr>
        <p:spPr>
          <a:xfrm>
            <a:off x="304800" y="381000"/>
            <a:ext cx="8077200" cy="304800"/>
          </a:xfrm>
          <a:prstGeom prst="rect">
            <a:avLst/>
          </a:prstGeom>
        </p:spPr>
        <p:txBody>
          <a:bodyPr anchorCtr="0" anchor="t" bIns="0" lIns="91425" spcFirstLastPara="1" rIns="91425" wrap="square" tIns="0">
            <a:normAutofit/>
          </a:bodyPr>
          <a:lstStyle/>
          <a:p>
            <a:pPr indent="0" lvl="0" marL="0" rtl="0" algn="l">
              <a:spcBef>
                <a:spcPts val="0"/>
              </a:spcBef>
              <a:spcAft>
                <a:spcPts val="0"/>
              </a:spcAft>
              <a:buNone/>
            </a:pPr>
            <a:r>
              <a:rPr lang="en"/>
              <a:t>Reflection and Critical Reflection </a:t>
            </a:r>
            <a:endParaRPr/>
          </a:p>
        </p:txBody>
      </p:sp>
      <p:sp>
        <p:nvSpPr>
          <p:cNvPr id="6334" name="Google Shape;6334;p326"/>
          <p:cNvSpPr txBox="1"/>
          <p:nvPr>
            <p:ph idx="2" type="body"/>
          </p:nvPr>
        </p:nvSpPr>
        <p:spPr>
          <a:xfrm>
            <a:off x="373250" y="759700"/>
            <a:ext cx="8598000" cy="5889600"/>
          </a:xfrm>
          <a:prstGeom prst="rect">
            <a:avLst/>
          </a:prstGeom>
        </p:spPr>
        <p:txBody>
          <a:bodyPr anchorCtr="0" anchor="t" bIns="45700" lIns="91425" spcFirstLastPara="1" rIns="91425" wrap="square" tIns="45700">
            <a:normAutofit/>
          </a:bodyPr>
          <a:lstStyle/>
          <a:p>
            <a:pPr indent="0" lvl="0" marL="0" rtl="0" algn="l">
              <a:spcBef>
                <a:spcPts val="360"/>
              </a:spcBef>
              <a:spcAft>
                <a:spcPts val="0"/>
              </a:spcAft>
              <a:buNone/>
            </a:pPr>
            <a:r>
              <a:t/>
            </a:r>
            <a:endParaRPr/>
          </a:p>
          <a:p>
            <a:pPr indent="0" lvl="0" marL="0" rtl="0" algn="l">
              <a:spcBef>
                <a:spcPts val="360"/>
              </a:spcBef>
              <a:spcAft>
                <a:spcPts val="0"/>
              </a:spcAft>
              <a:buNone/>
            </a:pPr>
            <a:r>
              <a:t/>
            </a:r>
            <a:endParaRPr/>
          </a:p>
          <a:p>
            <a:pPr indent="0" lvl="0" marL="0" rtl="0" algn="ctr">
              <a:spcBef>
                <a:spcPts val="360"/>
              </a:spcBef>
              <a:spcAft>
                <a:spcPts val="0"/>
              </a:spcAft>
              <a:buNone/>
            </a:pPr>
            <a:r>
              <a:rPr lang="en"/>
              <a:t>I</a:t>
            </a:r>
            <a:r>
              <a:rPr lang="en" sz="2200"/>
              <a:t>n Module 0, we also lay the foundation for understanding that here are </a:t>
            </a:r>
            <a:r>
              <a:rPr b="1" i="1" lang="en" sz="2300"/>
              <a:t>levels of reflection</a:t>
            </a:r>
            <a:r>
              <a:rPr b="1" i="1" lang="en" sz="2200"/>
              <a:t> </a:t>
            </a:r>
            <a:r>
              <a:rPr lang="en" sz="2200"/>
              <a:t>that can help you develop as </a:t>
            </a:r>
            <a:r>
              <a:rPr b="1" i="1" lang="en" sz="2400"/>
              <a:t>critically reflective English educators</a:t>
            </a:r>
            <a:r>
              <a:rPr lang="en" sz="2200"/>
              <a:t>.  </a:t>
            </a:r>
            <a:endParaRPr sz="2200"/>
          </a:p>
          <a:p>
            <a:pPr indent="0" lvl="0" marL="0" rtl="0" algn="ctr">
              <a:spcBef>
                <a:spcPts val="360"/>
              </a:spcBef>
              <a:spcAft>
                <a:spcPts val="0"/>
              </a:spcAft>
              <a:buNone/>
            </a:pPr>
            <a:r>
              <a:t/>
            </a:r>
            <a:endParaRPr sz="2200"/>
          </a:p>
          <a:p>
            <a:pPr indent="0" lvl="0" marL="0" rtl="0" algn="ctr">
              <a:spcBef>
                <a:spcPts val="360"/>
              </a:spcBef>
              <a:spcAft>
                <a:spcPts val="0"/>
              </a:spcAft>
              <a:buNone/>
            </a:pPr>
            <a:r>
              <a:t/>
            </a:r>
            <a:endParaRPr sz="2200"/>
          </a:p>
          <a:p>
            <a:pPr indent="0" lvl="0" marL="0" rtl="0" algn="ctr">
              <a:spcBef>
                <a:spcPts val="360"/>
              </a:spcBef>
              <a:spcAft>
                <a:spcPts val="0"/>
              </a:spcAft>
              <a:buNone/>
            </a:pPr>
            <a:r>
              <a:t/>
            </a:r>
            <a:endParaRPr sz="2200"/>
          </a:p>
          <a:p>
            <a:pPr indent="0" lvl="0" marL="0" rtl="0" algn="ctr">
              <a:spcBef>
                <a:spcPts val="360"/>
              </a:spcBef>
              <a:spcAft>
                <a:spcPts val="0"/>
              </a:spcAft>
              <a:buNone/>
            </a:pPr>
            <a:r>
              <a:rPr lang="en" sz="2200"/>
              <a:t>You will also learn about the differences and benefits of </a:t>
            </a:r>
            <a:r>
              <a:rPr b="1" i="1" lang="en" sz="2200"/>
              <a:t>r</a:t>
            </a:r>
            <a:r>
              <a:rPr b="1" i="1" lang="en" sz="2200"/>
              <a:t>eflection-IN-action</a:t>
            </a:r>
            <a:r>
              <a:rPr lang="en" sz="2200"/>
              <a:t> that occurs while teaching, and </a:t>
            </a:r>
            <a:r>
              <a:rPr b="1" i="1" lang="en" sz="2200"/>
              <a:t>Reflection-ON-action</a:t>
            </a:r>
            <a:r>
              <a:rPr lang="en" sz="2200"/>
              <a:t>, reflection that occurs after teaching.</a:t>
            </a:r>
            <a:endParaRPr sz="2200"/>
          </a:p>
        </p:txBody>
      </p:sp>
    </p:spTree>
  </p:cSld>
  <p:clrMapOvr>
    <a:masterClrMapping/>
  </p:clrMapOvr>
</p:sld>
</file>

<file path=ppt/slides/slide2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8" name="Shape 6338"/>
        <p:cNvGrpSpPr/>
        <p:nvPr/>
      </p:nvGrpSpPr>
      <p:grpSpPr>
        <a:xfrm>
          <a:off x="0" y="0"/>
          <a:ext cx="0" cy="0"/>
          <a:chOff x="0" y="0"/>
          <a:chExt cx="0" cy="0"/>
        </a:xfrm>
      </p:grpSpPr>
      <p:pic>
        <p:nvPicPr>
          <p:cNvPr id="6339" name="Google Shape;6339;p327"/>
          <p:cNvPicPr preferRelativeResize="0"/>
          <p:nvPr/>
        </p:nvPicPr>
        <p:blipFill>
          <a:blip r:embed="rId3">
            <a:alphaModFix/>
          </a:blip>
          <a:stretch>
            <a:fillRect/>
          </a:stretch>
        </p:blipFill>
        <p:spPr>
          <a:xfrm>
            <a:off x="385875" y="289400"/>
            <a:ext cx="8298752" cy="6224075"/>
          </a:xfrm>
          <a:prstGeom prst="rect">
            <a:avLst/>
          </a:prstGeom>
          <a:noFill/>
          <a:ln>
            <a:noFill/>
          </a:ln>
        </p:spPr>
      </p:pic>
    </p:spTree>
  </p:cSld>
  <p:clrMapOvr>
    <a:masterClrMapping/>
  </p:clrMapOvr>
</p:sld>
</file>

<file path=ppt/slides/slide2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4" name="Shape 6344"/>
        <p:cNvGrpSpPr/>
        <p:nvPr/>
      </p:nvGrpSpPr>
      <p:grpSpPr>
        <a:xfrm>
          <a:off x="0" y="0"/>
          <a:ext cx="0" cy="0"/>
          <a:chOff x="0" y="0"/>
          <a:chExt cx="0" cy="0"/>
        </a:xfrm>
      </p:grpSpPr>
      <p:sp>
        <p:nvSpPr>
          <p:cNvPr id="6345" name="Google Shape;6345;p328"/>
          <p:cNvSpPr txBox="1"/>
          <p:nvPr>
            <p:ph idx="2" type="body"/>
          </p:nvPr>
        </p:nvSpPr>
        <p:spPr>
          <a:xfrm>
            <a:off x="304800" y="820350"/>
            <a:ext cx="8621700" cy="5731500"/>
          </a:xfrm>
          <a:prstGeom prst="rect">
            <a:avLst/>
          </a:prstGeom>
        </p:spPr>
        <p:txBody>
          <a:bodyPr anchorCtr="0" anchor="t" bIns="45700" lIns="91425" spcFirstLastPara="1" rIns="91425" wrap="square" tIns="45700">
            <a:normAutofit fontScale="92500" lnSpcReduction="20000"/>
          </a:bodyPr>
          <a:lstStyle/>
          <a:p>
            <a:pPr indent="0" lvl="0" marL="0" rtl="0" algn="l">
              <a:spcBef>
                <a:spcPts val="1200"/>
              </a:spcBef>
              <a:spcAft>
                <a:spcPts val="0"/>
              </a:spcAft>
              <a:buNone/>
            </a:pPr>
            <a:r>
              <a:rPr b="1" i="1" lang="en" sz="2600"/>
              <a:t>Reflection</a:t>
            </a:r>
            <a:r>
              <a:rPr i="1" lang="en" sz="2600"/>
              <a:t> </a:t>
            </a:r>
            <a:r>
              <a:rPr lang="en" sz="2200"/>
              <a:t>is at the heart of our work in TETE.  Within each module, reflection will help educators to:</a:t>
            </a:r>
            <a:endParaRPr sz="2200"/>
          </a:p>
          <a:p>
            <a:pPr indent="457200" lvl="0" marL="0" rtl="0" algn="l">
              <a:spcBef>
                <a:spcPts val="1200"/>
              </a:spcBef>
              <a:spcAft>
                <a:spcPts val="0"/>
              </a:spcAft>
              <a:buNone/>
            </a:pPr>
            <a:r>
              <a:rPr lang="en" sz="2200"/>
              <a:t>Consider classroom practice through new eyes</a:t>
            </a:r>
            <a:endParaRPr sz="2200"/>
          </a:p>
          <a:p>
            <a:pPr indent="0" lvl="0" marL="0" rtl="0" algn="l">
              <a:spcBef>
                <a:spcPts val="1200"/>
              </a:spcBef>
              <a:spcAft>
                <a:spcPts val="0"/>
              </a:spcAft>
              <a:buNone/>
            </a:pPr>
            <a:r>
              <a:rPr lang="en" sz="2200"/>
              <a:t>	See changes in our practice &amp; the responses of our students to new learning approaches</a:t>
            </a:r>
            <a:endParaRPr sz="2200"/>
          </a:p>
          <a:p>
            <a:pPr indent="0" lvl="0" marL="0" rtl="0" algn="l">
              <a:spcBef>
                <a:spcPts val="1200"/>
              </a:spcBef>
              <a:spcAft>
                <a:spcPts val="0"/>
              </a:spcAft>
              <a:buNone/>
            </a:pPr>
            <a:r>
              <a:rPr lang="en" sz="2200"/>
              <a:t>	Be engaged in the teaching-learning cycle </a:t>
            </a:r>
            <a:r>
              <a:rPr b="1" i="1" lang="en" sz="2200"/>
              <a:t>WITH </a:t>
            </a:r>
            <a:r>
              <a:rPr lang="en" sz="2200"/>
              <a:t>our students</a:t>
            </a:r>
            <a:endParaRPr sz="2200"/>
          </a:p>
          <a:p>
            <a:pPr indent="0" lvl="0" marL="0" rtl="0" algn="l">
              <a:spcBef>
                <a:spcPts val="1200"/>
              </a:spcBef>
              <a:spcAft>
                <a:spcPts val="0"/>
              </a:spcAft>
              <a:buNone/>
            </a:pPr>
            <a:r>
              <a:rPr lang="en" sz="2200"/>
              <a:t>	Connect with new content in the modules in highly thoughtful ways</a:t>
            </a:r>
            <a:endParaRPr sz="2200"/>
          </a:p>
          <a:p>
            <a:pPr indent="457200" lvl="0" marL="0" rtl="0" algn="l">
              <a:spcBef>
                <a:spcPts val="1200"/>
              </a:spcBef>
              <a:spcAft>
                <a:spcPts val="0"/>
              </a:spcAft>
              <a:buNone/>
            </a:pPr>
            <a:r>
              <a:rPr lang="en" sz="2200"/>
              <a:t>Take an inquiry stance toward our teaching - ask questions and investigate answers</a:t>
            </a:r>
            <a:endParaRPr sz="2200"/>
          </a:p>
          <a:p>
            <a:pPr indent="457200" lvl="0" marL="0" rtl="0" algn="l">
              <a:spcBef>
                <a:spcPts val="1200"/>
              </a:spcBef>
              <a:spcAft>
                <a:spcPts val="0"/>
              </a:spcAft>
              <a:buNone/>
            </a:pPr>
            <a:r>
              <a:rPr lang="en" sz="2200"/>
              <a:t>See our own growth and change as educators over time</a:t>
            </a:r>
            <a:endParaRPr sz="2200"/>
          </a:p>
          <a:p>
            <a:pPr indent="457200" lvl="0" marL="0" rtl="0" algn="l">
              <a:spcBef>
                <a:spcPts val="1200"/>
              </a:spcBef>
              <a:spcAft>
                <a:spcPts val="0"/>
              </a:spcAft>
              <a:buNone/>
            </a:pPr>
            <a:r>
              <a:rPr lang="en" sz="2200"/>
              <a:t>Connect more deeply with colleagues </a:t>
            </a:r>
            <a:endParaRPr sz="2200"/>
          </a:p>
          <a:p>
            <a:pPr indent="0" lvl="0" marL="457200" rtl="0" algn="l">
              <a:spcBef>
                <a:spcPts val="1200"/>
              </a:spcBef>
              <a:spcAft>
                <a:spcPts val="0"/>
              </a:spcAft>
              <a:buNone/>
            </a:pPr>
            <a:r>
              <a:rPr lang="en" sz="2200"/>
              <a:t>Become reflective teacher leaders </a:t>
            </a:r>
            <a:endParaRPr sz="2200"/>
          </a:p>
          <a:p>
            <a:pPr indent="0" lvl="0" marL="0" rtl="0" algn="l">
              <a:spcBef>
                <a:spcPts val="1200"/>
              </a:spcBef>
              <a:spcAft>
                <a:spcPts val="0"/>
              </a:spcAft>
              <a:buNone/>
            </a:pPr>
            <a:r>
              <a:rPr lang="en" sz="2200"/>
              <a:t> </a:t>
            </a:r>
            <a:endParaRPr sz="2200"/>
          </a:p>
          <a:p>
            <a:pPr indent="0" lvl="0" marL="0" rtl="0" algn="l">
              <a:spcBef>
                <a:spcPts val="1200"/>
              </a:spcBef>
              <a:spcAft>
                <a:spcPts val="0"/>
              </a:spcAft>
              <a:buNone/>
            </a:pPr>
            <a:r>
              <a:rPr b="1" i="1" lang="en" sz="2500"/>
              <a:t>Critical reflection</a:t>
            </a:r>
            <a:r>
              <a:rPr lang="en" sz="2300"/>
              <a:t> </a:t>
            </a:r>
            <a:r>
              <a:rPr lang="en" sz="2200"/>
              <a:t>serves to connect and engage educators with new content as you make sense of  your new learning through TETE and activate new knowledge in your contexts </a:t>
            </a:r>
            <a:endParaRPr sz="2200"/>
          </a:p>
          <a:p>
            <a:pPr indent="0" lvl="0" marL="0" rtl="0" algn="l">
              <a:spcBef>
                <a:spcPts val="1200"/>
              </a:spcBef>
              <a:spcAft>
                <a:spcPts val="0"/>
              </a:spcAft>
              <a:buNone/>
            </a:pPr>
            <a:r>
              <a:t/>
            </a:r>
            <a:endParaRPr/>
          </a:p>
        </p:txBody>
      </p:sp>
      <p:sp>
        <p:nvSpPr>
          <p:cNvPr id="6346" name="Google Shape;6346;p328"/>
          <p:cNvSpPr txBox="1"/>
          <p:nvPr>
            <p:ph idx="1" type="body"/>
          </p:nvPr>
        </p:nvSpPr>
        <p:spPr>
          <a:xfrm>
            <a:off x="373250" y="306950"/>
            <a:ext cx="84636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0 - ORIENTATION</a:t>
            </a:r>
            <a:endParaRPr/>
          </a:p>
        </p:txBody>
      </p:sp>
      <p:pic>
        <p:nvPicPr>
          <p:cNvPr id="6347" name="Google Shape;6347;p328"/>
          <p:cNvPicPr preferRelativeResize="0"/>
          <p:nvPr/>
        </p:nvPicPr>
        <p:blipFill>
          <a:blip r:embed="rId3">
            <a:alphaModFix/>
          </a:blip>
          <a:stretch>
            <a:fillRect/>
          </a:stretch>
        </p:blipFill>
        <p:spPr>
          <a:xfrm rot="766889">
            <a:off x="7211018" y="3988630"/>
            <a:ext cx="669263" cy="849019"/>
          </a:xfrm>
          <a:prstGeom prst="rect">
            <a:avLst/>
          </a:prstGeom>
          <a:noFill/>
          <a:ln>
            <a:noFill/>
          </a:ln>
        </p:spPr>
      </p:pic>
    </p:spTree>
  </p:cSld>
  <p:clrMapOvr>
    <a:masterClrMapping/>
  </p:clrMapOvr>
</p:sld>
</file>

<file path=ppt/slides/slide2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51" name="Shape 6351"/>
        <p:cNvGrpSpPr/>
        <p:nvPr/>
      </p:nvGrpSpPr>
      <p:grpSpPr>
        <a:xfrm>
          <a:off x="0" y="0"/>
          <a:ext cx="0" cy="0"/>
          <a:chOff x="0" y="0"/>
          <a:chExt cx="0" cy="0"/>
        </a:xfrm>
      </p:grpSpPr>
      <p:sp>
        <p:nvSpPr>
          <p:cNvPr id="6352" name="Google Shape;6352;p329"/>
          <p:cNvSpPr txBox="1"/>
          <p:nvPr>
            <p:ph idx="1" type="body"/>
          </p:nvPr>
        </p:nvSpPr>
        <p:spPr>
          <a:xfrm>
            <a:off x="304800" y="381000"/>
            <a:ext cx="8077200" cy="304800"/>
          </a:xfrm>
          <a:prstGeom prst="rect">
            <a:avLst/>
          </a:prstGeom>
        </p:spPr>
        <p:txBody>
          <a:bodyPr anchorCtr="0" anchor="t" bIns="0" lIns="91425" spcFirstLastPara="1" rIns="91425" wrap="square" tIns="0">
            <a:normAutofit/>
          </a:bodyPr>
          <a:lstStyle/>
          <a:p>
            <a:pPr indent="0" lvl="0" marL="0" rtl="0" algn="l">
              <a:spcBef>
                <a:spcPts val="0"/>
              </a:spcBef>
              <a:spcAft>
                <a:spcPts val="0"/>
              </a:spcAft>
              <a:buNone/>
            </a:pPr>
            <a:r>
              <a:rPr lang="en"/>
              <a:t>TETE Module 0 - Orientation </a:t>
            </a:r>
            <a:endParaRPr/>
          </a:p>
        </p:txBody>
      </p:sp>
      <p:sp>
        <p:nvSpPr>
          <p:cNvPr id="6353" name="Google Shape;6353;p329"/>
          <p:cNvSpPr txBox="1"/>
          <p:nvPr>
            <p:ph idx="2" type="body"/>
          </p:nvPr>
        </p:nvSpPr>
        <p:spPr>
          <a:xfrm>
            <a:off x="304800" y="1066800"/>
            <a:ext cx="8512800" cy="5446800"/>
          </a:xfrm>
          <a:prstGeom prst="rect">
            <a:avLst/>
          </a:prstGeom>
        </p:spPr>
        <p:txBody>
          <a:bodyPr anchorCtr="0" anchor="t" bIns="45700" lIns="91425" spcFirstLastPara="1" rIns="91425" wrap="square" tIns="45700">
            <a:normAutofit/>
          </a:bodyPr>
          <a:lstStyle/>
          <a:p>
            <a:pPr indent="-368300" lvl="0" marL="457200" rtl="0" algn="l">
              <a:lnSpc>
                <a:spcPct val="115000"/>
              </a:lnSpc>
              <a:spcBef>
                <a:spcPts val="0"/>
              </a:spcBef>
              <a:spcAft>
                <a:spcPts val="0"/>
              </a:spcAft>
              <a:buClr>
                <a:srgbClr val="212121"/>
              </a:buClr>
              <a:buSzPts val="2200"/>
              <a:buFont typeface="Times New Roman"/>
              <a:buChar char="●"/>
            </a:pPr>
            <a:r>
              <a:rPr lang="en" sz="2200">
                <a:solidFill>
                  <a:srgbClr val="212121"/>
                </a:solidFill>
                <a:latin typeface="Times New Roman"/>
                <a:ea typeface="Times New Roman"/>
                <a:cs typeface="Times New Roman"/>
                <a:sym typeface="Times New Roman"/>
              </a:rPr>
              <a:t>Think of one impactful moment in your teaching that had a profound influence on you and your teaching. </a:t>
            </a:r>
            <a:endParaRPr sz="2200">
              <a:solidFill>
                <a:srgbClr val="21212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t/>
            </a:r>
            <a:endParaRPr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200">
                <a:solidFill>
                  <a:srgbClr val="212121"/>
                </a:solidFill>
                <a:latin typeface="Times New Roman"/>
                <a:ea typeface="Times New Roman"/>
                <a:cs typeface="Times New Roman"/>
                <a:sym typeface="Times New Roman"/>
              </a:rPr>
              <a:t>Describe that moment and reflect on why it was significant. </a:t>
            </a:r>
            <a:endParaRPr i="1"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Clr>
                <a:schemeClr val="dk1"/>
              </a:buClr>
              <a:buSzPts val="1100"/>
              <a:buFont typeface="Arial"/>
              <a:buNone/>
            </a:pPr>
            <a:r>
              <a:rPr i="1" lang="en" sz="2200">
                <a:solidFill>
                  <a:srgbClr val="212121"/>
                </a:solidFill>
                <a:latin typeface="Times New Roman"/>
                <a:ea typeface="Times New Roman"/>
                <a:cs typeface="Times New Roman"/>
                <a:sym typeface="Times New Roman"/>
              </a:rPr>
              <a:t>Try to describe it and it’s influence on them. </a:t>
            </a:r>
            <a:endParaRPr i="1"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200">
                <a:solidFill>
                  <a:srgbClr val="212121"/>
                </a:solidFill>
                <a:latin typeface="Times New Roman"/>
                <a:ea typeface="Times New Roman"/>
                <a:cs typeface="Times New Roman"/>
                <a:sym typeface="Times New Roman"/>
              </a:rPr>
              <a:t>What questions did it raise for you? </a:t>
            </a:r>
            <a:endParaRPr i="1"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i="1" lang="en" sz="2200">
                <a:solidFill>
                  <a:srgbClr val="212121"/>
                </a:solidFill>
                <a:latin typeface="Times New Roman"/>
                <a:ea typeface="Times New Roman"/>
                <a:cs typeface="Times New Roman"/>
                <a:sym typeface="Times New Roman"/>
              </a:rPr>
              <a:t>What is or will be the significance for you and your students? </a:t>
            </a:r>
            <a:endParaRPr i="1"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Clr>
                <a:schemeClr val="dk1"/>
              </a:buClr>
              <a:buSzPts val="1100"/>
              <a:buFont typeface="Arial"/>
              <a:buNone/>
            </a:pPr>
            <a:r>
              <a:rPr i="1" lang="en" sz="2200">
                <a:solidFill>
                  <a:srgbClr val="212121"/>
                </a:solidFill>
                <a:latin typeface="Times New Roman"/>
                <a:ea typeface="Times New Roman"/>
                <a:cs typeface="Times New Roman"/>
                <a:sym typeface="Times New Roman"/>
              </a:rPr>
              <a:t>Were there any changes you made in your teaching as a result of this moment?</a:t>
            </a:r>
            <a:endParaRPr i="1" sz="2200">
              <a:solidFill>
                <a:srgbClr val="212121"/>
              </a:solidFill>
              <a:latin typeface="Times New Roman"/>
              <a:ea typeface="Times New Roman"/>
              <a:cs typeface="Times New Roman"/>
              <a:sym typeface="Times New Roman"/>
            </a:endParaRPr>
          </a:p>
          <a:p>
            <a:pPr indent="0" lvl="0" marL="0" rtl="0" algn="ctr">
              <a:lnSpc>
                <a:spcPct val="115000"/>
              </a:lnSpc>
              <a:spcBef>
                <a:spcPts val="0"/>
              </a:spcBef>
              <a:spcAft>
                <a:spcPts val="0"/>
              </a:spcAft>
              <a:buClr>
                <a:schemeClr val="dk1"/>
              </a:buClr>
              <a:buSzPts val="1100"/>
              <a:buFont typeface="Arial"/>
              <a:buNone/>
            </a:pPr>
            <a:r>
              <a:rPr i="1" lang="en" sz="2200">
                <a:solidFill>
                  <a:srgbClr val="212121"/>
                </a:solidFill>
                <a:latin typeface="Times New Roman"/>
                <a:ea typeface="Times New Roman"/>
                <a:cs typeface="Times New Roman"/>
                <a:sym typeface="Times New Roman"/>
              </a:rPr>
              <a:t>Remind participants to take notes while listening to their peers. </a:t>
            </a:r>
            <a:endParaRPr i="1" sz="2200">
              <a:solidFill>
                <a:srgbClr val="212121"/>
              </a:solidFill>
              <a:latin typeface="Times New Roman"/>
              <a:ea typeface="Times New Roman"/>
              <a:cs typeface="Times New Roman"/>
              <a:sym typeface="Times New Roman"/>
            </a:endParaRPr>
          </a:p>
          <a:p>
            <a:pPr indent="0" lvl="0" marL="0" rtl="0" algn="l">
              <a:spcBef>
                <a:spcPts val="360"/>
              </a:spcBef>
              <a:spcAft>
                <a:spcPts val="0"/>
              </a:spcAft>
              <a:buNone/>
            </a:pPr>
            <a:r>
              <a:t/>
            </a:r>
            <a:endParaRPr sz="3900"/>
          </a:p>
        </p:txBody>
      </p:sp>
    </p:spTree>
  </p:cSld>
  <p:clrMapOvr>
    <a:masterClrMapping/>
  </p:clrMapOvr>
</p:sld>
</file>

<file path=ppt/slides/slide2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57" name="Shape 6357"/>
        <p:cNvGrpSpPr/>
        <p:nvPr/>
      </p:nvGrpSpPr>
      <p:grpSpPr>
        <a:xfrm>
          <a:off x="0" y="0"/>
          <a:ext cx="0" cy="0"/>
          <a:chOff x="0" y="0"/>
          <a:chExt cx="0" cy="0"/>
        </a:xfrm>
      </p:grpSpPr>
      <p:sp>
        <p:nvSpPr>
          <p:cNvPr id="6358" name="Google Shape;6358;p330"/>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0 - ORIENTATION</a:t>
            </a:r>
            <a:endParaRPr/>
          </a:p>
        </p:txBody>
      </p:sp>
      <p:sp>
        <p:nvSpPr>
          <p:cNvPr id="6359" name="Google Shape;6359;p330"/>
          <p:cNvSpPr txBox="1"/>
          <p:nvPr/>
        </p:nvSpPr>
        <p:spPr>
          <a:xfrm>
            <a:off x="304800" y="2436150"/>
            <a:ext cx="8077200" cy="23181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b="1" lang="en" sz="4200">
                <a:solidFill>
                  <a:srgbClr val="202124"/>
                </a:solidFill>
                <a:latin typeface="Permanent Marker"/>
                <a:ea typeface="Permanent Marker"/>
                <a:cs typeface="Permanent Marker"/>
                <a:sym typeface="Permanent Marker"/>
              </a:rPr>
              <a:t>“I never stop learning, </a:t>
            </a:r>
            <a:endParaRPr b="1" sz="4200">
              <a:solidFill>
                <a:srgbClr val="202124"/>
              </a:solidFill>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rPr b="1" lang="en" sz="4200">
                <a:solidFill>
                  <a:srgbClr val="202124"/>
                </a:solidFill>
                <a:latin typeface="Permanent Marker"/>
                <a:ea typeface="Permanent Marker"/>
                <a:cs typeface="Permanent Marker"/>
                <a:sym typeface="Permanent Marker"/>
              </a:rPr>
              <a:t>because life never stops teaching.”</a:t>
            </a:r>
            <a:endParaRPr sz="4100">
              <a:latin typeface="Permanent Marker"/>
              <a:ea typeface="Permanent Marker"/>
              <a:cs typeface="Permanent Marker"/>
              <a:sym typeface="Permanent Marker"/>
            </a:endParaRPr>
          </a:p>
        </p:txBody>
      </p:sp>
    </p:spTree>
  </p:cSld>
  <p:clrMapOvr>
    <a:masterClrMapping/>
  </p:clrMapOvr>
</p:sld>
</file>

<file path=ppt/slides/slide2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3" name="Shape 6363"/>
        <p:cNvGrpSpPr/>
        <p:nvPr/>
      </p:nvGrpSpPr>
      <p:grpSpPr>
        <a:xfrm>
          <a:off x="0" y="0"/>
          <a:ext cx="0" cy="0"/>
          <a:chOff x="0" y="0"/>
          <a:chExt cx="0" cy="0"/>
        </a:xfrm>
      </p:grpSpPr>
      <p:sp>
        <p:nvSpPr>
          <p:cNvPr id="6364" name="Google Shape;6364;p33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0 - ORIENTATION</a:t>
            </a:r>
            <a:endParaRPr/>
          </a:p>
        </p:txBody>
      </p:sp>
      <p:pic>
        <p:nvPicPr>
          <p:cNvPr id="6365" name="Google Shape;6365;p331"/>
          <p:cNvPicPr preferRelativeResize="0"/>
          <p:nvPr/>
        </p:nvPicPr>
        <p:blipFill rotWithShape="1">
          <a:blip r:embed="rId3">
            <a:alphaModFix/>
          </a:blip>
          <a:srcRect b="0" l="0" r="0" t="0"/>
          <a:stretch/>
        </p:blipFill>
        <p:spPr>
          <a:xfrm>
            <a:off x="845156" y="989300"/>
            <a:ext cx="6996488" cy="3935532"/>
          </a:xfrm>
          <a:prstGeom prst="rect">
            <a:avLst/>
          </a:prstGeom>
          <a:noFill/>
          <a:ln>
            <a:noFill/>
          </a:ln>
        </p:spPr>
      </p:pic>
    </p:spTree>
  </p:cSld>
  <p:clrMapOvr>
    <a:masterClrMapping/>
  </p:clrMapOvr>
</p:sld>
</file>

<file path=ppt/slides/slide2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6369" name="Shape 6369"/>
        <p:cNvGrpSpPr/>
        <p:nvPr/>
      </p:nvGrpSpPr>
      <p:grpSpPr>
        <a:xfrm>
          <a:off x="0" y="0"/>
          <a:ext cx="0" cy="0"/>
          <a:chOff x="0" y="0"/>
          <a:chExt cx="0" cy="0"/>
        </a:xfrm>
      </p:grpSpPr>
      <p:sp>
        <p:nvSpPr>
          <p:cNvPr id="6370" name="Google Shape;6370;p33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6371" name="Google Shape;6371;p332"/>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6372" name="Google Shape;6372;p332"/>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3400"/>
              <a:t>Teaching English </a:t>
            </a:r>
            <a:r>
              <a:rPr lang="en" sz="3400"/>
              <a:t>through English </a:t>
            </a:r>
            <a:endParaRPr sz="3400"/>
          </a:p>
        </p:txBody>
      </p:sp>
      <p:grpSp>
        <p:nvGrpSpPr>
          <p:cNvPr id="6373" name="Google Shape;6373;p332"/>
          <p:cNvGrpSpPr/>
          <p:nvPr/>
        </p:nvGrpSpPr>
        <p:grpSpPr>
          <a:xfrm>
            <a:off x="5321525" y="648569"/>
            <a:ext cx="3630967" cy="5269314"/>
            <a:chOff x="3629525" y="486423"/>
            <a:chExt cx="5247820" cy="4526902"/>
          </a:xfrm>
        </p:grpSpPr>
        <p:sp>
          <p:nvSpPr>
            <p:cNvPr id="6374" name="Google Shape;6374;p33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3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3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3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3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3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3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3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2" name="Google Shape;6382;p33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3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3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3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3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3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3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3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3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3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3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3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3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3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3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3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3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3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3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3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3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3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3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3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3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3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3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3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3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3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3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3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3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3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3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3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3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3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3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3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3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3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3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3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3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3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3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3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3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3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3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3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3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3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3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3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3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3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3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3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3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3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3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3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3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3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3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3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3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3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3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3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3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3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3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3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3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3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3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3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3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3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3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3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3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3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3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3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3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3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3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3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3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3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3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3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3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3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3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3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3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3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3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3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3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3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3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3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3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3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3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3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3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3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3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3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3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3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3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3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3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3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3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3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3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3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3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3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3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3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3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3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3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3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3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3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3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3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3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3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3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3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3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3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3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3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3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3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3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3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3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3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3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3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3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3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3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3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3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3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3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3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3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3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3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3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3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3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3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3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3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3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3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3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3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3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3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3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3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3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3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3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3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3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3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3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3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3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3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3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3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3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3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3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3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3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3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3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3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3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3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3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3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3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3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3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3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3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3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3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3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3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3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3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3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3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3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3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3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3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3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3" name="Google Shape;6603;p332"/>
          <p:cNvSpPr txBox="1"/>
          <p:nvPr/>
        </p:nvSpPr>
        <p:spPr>
          <a:xfrm>
            <a:off x="587025" y="3423625"/>
            <a:ext cx="4657500" cy="1569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1 </a:t>
            </a:r>
            <a:endParaRPr b="1" sz="3000"/>
          </a:p>
          <a:p>
            <a:pPr indent="0" lvl="0" marL="0" rtl="0" algn="ctr">
              <a:spcBef>
                <a:spcPts val="0"/>
              </a:spcBef>
              <a:spcAft>
                <a:spcPts val="0"/>
              </a:spcAft>
              <a:buClr>
                <a:srgbClr val="626968"/>
              </a:buClr>
              <a:buSzPts val="2400"/>
              <a:buFont typeface="Calibri"/>
              <a:buNone/>
            </a:pPr>
            <a:r>
              <a:rPr b="1" lang="en" sz="3000">
                <a:solidFill>
                  <a:srgbClr val="626968"/>
                </a:solidFill>
                <a:latin typeface="Calibri"/>
                <a:ea typeface="Calibri"/>
                <a:cs typeface="Calibri"/>
                <a:sym typeface="Calibri"/>
              </a:rPr>
              <a:t>Building Routines in English</a:t>
            </a:r>
            <a:endParaRPr b="1" sz="3000">
              <a:solidFill>
                <a:srgbClr val="626968"/>
              </a:solidFill>
              <a:latin typeface="Calibri"/>
              <a:ea typeface="Calibri"/>
              <a:cs typeface="Calibri"/>
              <a:sym typeface="Calibri"/>
            </a:endParaRPr>
          </a:p>
          <a:p>
            <a:pPr indent="0" lvl="0" marL="0" rtl="0" algn="ctr">
              <a:spcBef>
                <a:spcPts val="0"/>
              </a:spcBef>
              <a:spcAft>
                <a:spcPts val="0"/>
              </a:spcAft>
              <a:buNone/>
            </a:pPr>
            <a:r>
              <a:t/>
            </a:r>
            <a:endParaRPr b="1" sz="3000"/>
          </a:p>
        </p:txBody>
      </p:sp>
    </p:spTree>
  </p:cSld>
  <p:clrMapOvr>
    <a:masterClrMapping/>
  </p:clrMapOvr>
</p:sld>
</file>

<file path=ppt/slides/slide2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7" name="Shape 6607"/>
        <p:cNvGrpSpPr/>
        <p:nvPr/>
      </p:nvGrpSpPr>
      <p:grpSpPr>
        <a:xfrm>
          <a:off x="0" y="0"/>
          <a:ext cx="0" cy="0"/>
          <a:chOff x="0" y="0"/>
          <a:chExt cx="0" cy="0"/>
        </a:xfrm>
      </p:grpSpPr>
      <p:sp>
        <p:nvSpPr>
          <p:cNvPr id="6608" name="Google Shape;6608;p333"/>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6609" name="Google Shape;6609;p333"/>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6610" name="Google Shape;6610;p333"/>
          <p:cNvSpPr txBox="1"/>
          <p:nvPr>
            <p:ph idx="1" type="body"/>
          </p:nvPr>
        </p:nvSpPr>
        <p:spPr>
          <a:xfrm>
            <a:off x="46275" y="2037200"/>
            <a:ext cx="8279100" cy="4556700"/>
          </a:xfrm>
          <a:prstGeom prst="rect">
            <a:avLst/>
          </a:prstGeom>
        </p:spPr>
        <p:txBody>
          <a:bodyPr anchorCtr="0" anchor="ctr" bIns="91425" lIns="91425" spcFirstLastPara="1" rIns="91425" wrap="square" tIns="91425">
            <a:noAutofit/>
          </a:bodyPr>
          <a:lstStyle/>
          <a:p>
            <a:pPr indent="-387350" lvl="0" marL="457200" rtl="0" algn="l">
              <a:lnSpc>
                <a:spcPct val="115000"/>
              </a:lnSpc>
              <a:spcBef>
                <a:spcPts val="1200"/>
              </a:spcBef>
              <a:spcAft>
                <a:spcPts val="0"/>
              </a:spcAft>
              <a:buClr>
                <a:srgbClr val="000000"/>
              </a:buClr>
              <a:buSzPts val="2500"/>
              <a:buChar char="●"/>
            </a:pPr>
            <a:r>
              <a:rPr lang="en" sz="2500">
                <a:solidFill>
                  <a:srgbClr val="000000"/>
                </a:solidFill>
                <a:latin typeface="Times New Roman"/>
                <a:ea typeface="Times New Roman"/>
                <a:cs typeface="Times New Roman"/>
                <a:sym typeface="Times New Roman"/>
              </a:rPr>
              <a:t>I can </a:t>
            </a:r>
            <a:r>
              <a:rPr lang="en" sz="2500">
                <a:solidFill>
                  <a:srgbClr val="000000"/>
                </a:solidFill>
                <a:latin typeface="PT Sans"/>
                <a:ea typeface="PT Sans"/>
                <a:cs typeface="PT Sans"/>
                <a:sym typeface="PT Sans"/>
              </a:rPr>
              <a:t>describe the purpose and process of good instructional routines using English to maintain a well-managed and communicative learning environment. </a:t>
            </a:r>
            <a:endParaRPr sz="2500">
              <a:solidFill>
                <a:srgbClr val="000000"/>
              </a:solidFill>
              <a:latin typeface="Times New Roman"/>
              <a:ea typeface="Times New Roman"/>
              <a:cs typeface="Times New Roman"/>
              <a:sym typeface="Times New Roman"/>
            </a:endParaRPr>
          </a:p>
          <a:p>
            <a:pPr indent="-387350" lvl="0" marL="457200" rtl="0" algn="l">
              <a:lnSpc>
                <a:spcPct val="115000"/>
              </a:lnSpc>
              <a:spcBef>
                <a:spcPts val="0"/>
              </a:spcBef>
              <a:spcAft>
                <a:spcPts val="0"/>
              </a:spcAft>
              <a:buClr>
                <a:srgbClr val="000000"/>
              </a:buClr>
              <a:buSzPts val="2500"/>
              <a:buChar char="●"/>
            </a:pPr>
            <a:r>
              <a:rPr lang="en" sz="2500">
                <a:solidFill>
                  <a:srgbClr val="000000"/>
                </a:solidFill>
                <a:latin typeface="Times New Roman"/>
                <a:ea typeface="Times New Roman"/>
                <a:cs typeface="Times New Roman"/>
                <a:sym typeface="Times New Roman"/>
              </a:rPr>
              <a:t>I can </a:t>
            </a:r>
            <a:r>
              <a:rPr lang="en" sz="2500">
                <a:solidFill>
                  <a:srgbClr val="000000"/>
                </a:solidFill>
                <a:latin typeface="PT Sans"/>
                <a:ea typeface="PT Sans"/>
                <a:cs typeface="PT Sans"/>
                <a:sym typeface="PT Sans"/>
              </a:rPr>
              <a:t>apply some of the new classroom routine expressions in the classroom</a:t>
            </a:r>
            <a:endParaRPr sz="2500">
              <a:solidFill>
                <a:srgbClr val="000000"/>
              </a:solidFill>
              <a:latin typeface="PT Sans"/>
              <a:ea typeface="PT Sans"/>
              <a:cs typeface="PT Sans"/>
              <a:sym typeface="PT Sans"/>
            </a:endParaRPr>
          </a:p>
          <a:p>
            <a:pPr indent="-387350" lvl="0" marL="457200" rtl="0" algn="l">
              <a:spcBef>
                <a:spcPts val="0"/>
              </a:spcBef>
              <a:spcAft>
                <a:spcPts val="0"/>
              </a:spcAft>
              <a:buClr>
                <a:srgbClr val="000000"/>
              </a:buClr>
              <a:buSzPts val="2500"/>
              <a:buFont typeface="PT Sans"/>
              <a:buChar char="●"/>
            </a:pPr>
            <a:r>
              <a:rPr lang="en" sz="2500">
                <a:solidFill>
                  <a:srgbClr val="000000"/>
                </a:solidFill>
                <a:latin typeface="PT Sans"/>
                <a:ea typeface="PT Sans"/>
                <a:cs typeface="PT Sans"/>
                <a:sym typeface="PT Sans"/>
              </a:rPr>
              <a:t>I can share some of the effective instructional routines you want to use in your current classroom to increase the use of English</a:t>
            </a:r>
            <a:endParaRPr sz="2500">
              <a:solidFill>
                <a:srgbClr val="000000"/>
              </a:solidFill>
              <a:latin typeface="PT Sans"/>
              <a:ea typeface="PT Sans"/>
              <a:cs typeface="PT Sans"/>
              <a:sym typeface="PT Sans"/>
            </a:endParaRPr>
          </a:p>
          <a:p>
            <a:pPr indent="0" lvl="0" marL="457200" rtl="0" algn="l">
              <a:lnSpc>
                <a:spcPct val="115000"/>
              </a:lnSpc>
              <a:spcBef>
                <a:spcPts val="1200"/>
              </a:spcBef>
              <a:spcAft>
                <a:spcPts val="2000"/>
              </a:spcAft>
              <a:buNone/>
            </a:pPr>
            <a:r>
              <a:t/>
            </a:r>
            <a:endParaRPr sz="1850">
              <a:solidFill>
                <a:srgbClr val="000000"/>
              </a:solidFill>
              <a:latin typeface="Times New Roman"/>
              <a:ea typeface="Times New Roman"/>
              <a:cs typeface="Times New Roman"/>
              <a:sym typeface="Times New Roman"/>
            </a:endParaRPr>
          </a:p>
        </p:txBody>
      </p:sp>
      <p:sp>
        <p:nvSpPr>
          <p:cNvPr id="6611" name="Google Shape;6611;p333"/>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1</a:t>
            </a:r>
            <a:endParaRPr b="1" sz="3000"/>
          </a:p>
        </p:txBody>
      </p:sp>
    </p:spTree>
  </p:cSld>
  <p:clrMapOvr>
    <a:masterClrMapping/>
  </p:clrMapOvr>
</p:sld>
</file>

<file path=ppt/slides/slide2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5" name="Shape 6615"/>
        <p:cNvGrpSpPr/>
        <p:nvPr/>
      </p:nvGrpSpPr>
      <p:grpSpPr>
        <a:xfrm>
          <a:off x="0" y="0"/>
          <a:ext cx="0" cy="0"/>
          <a:chOff x="0" y="0"/>
          <a:chExt cx="0" cy="0"/>
        </a:xfrm>
      </p:grpSpPr>
      <p:sp>
        <p:nvSpPr>
          <p:cNvPr id="6616" name="Google Shape;6616;p334"/>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6617" name="Google Shape;6617;p334"/>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34"/>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6619" name="Google Shape;6619;p334"/>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Effective classroom routines have purpose and meaning far greater than simple management. As you strive to establish good routines toward a communicative language classroom environment, your students will increase in learning and use of the target language. This module will help you explore different classroom routines you can apply to your teaching context while using English. You will learn the purpose and examples of classroom routines to enhance the use of English in your communicative classroom.</a:t>
            </a:r>
            <a:endParaRPr sz="2300"/>
          </a:p>
        </p:txBody>
      </p:sp>
      <p:grpSp>
        <p:nvGrpSpPr>
          <p:cNvPr id="6620" name="Google Shape;6620;p334"/>
          <p:cNvGrpSpPr/>
          <p:nvPr/>
        </p:nvGrpSpPr>
        <p:grpSpPr>
          <a:xfrm>
            <a:off x="7705800" y="175091"/>
            <a:ext cx="1247623" cy="2217753"/>
            <a:chOff x="720001" y="625725"/>
            <a:chExt cx="3012127" cy="4106951"/>
          </a:xfrm>
        </p:grpSpPr>
        <p:sp>
          <p:nvSpPr>
            <p:cNvPr id="6621" name="Google Shape;6621;p334"/>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34"/>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34"/>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34"/>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34"/>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34"/>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34"/>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34"/>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34"/>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34"/>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34"/>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34"/>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34"/>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34"/>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3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3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34"/>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34"/>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34"/>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34"/>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34"/>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34"/>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34"/>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34"/>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34"/>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34"/>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34"/>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34"/>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34"/>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34"/>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34"/>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34"/>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34"/>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34"/>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34"/>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34"/>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34"/>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34"/>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34"/>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34"/>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34"/>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34"/>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34"/>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34"/>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34"/>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34"/>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34"/>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34"/>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34"/>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34"/>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34"/>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34"/>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34"/>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34"/>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34"/>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34"/>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34"/>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34"/>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34"/>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34"/>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34"/>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34"/>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34"/>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34"/>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34"/>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34"/>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34"/>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34"/>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34"/>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34"/>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34"/>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34"/>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3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3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3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34"/>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34"/>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34"/>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34"/>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34"/>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34"/>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34"/>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34"/>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34"/>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34"/>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34"/>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34"/>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4" name="Shape 1894"/>
        <p:cNvGrpSpPr/>
        <p:nvPr/>
      </p:nvGrpSpPr>
      <p:grpSpPr>
        <a:xfrm>
          <a:off x="0" y="0"/>
          <a:ext cx="0" cy="0"/>
          <a:chOff x="0" y="0"/>
          <a:chExt cx="0" cy="0"/>
        </a:xfrm>
      </p:grpSpPr>
      <p:pic>
        <p:nvPicPr>
          <p:cNvPr id="1895" name="Google Shape;1895;p137"/>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896" name="Google Shape;1896;p137"/>
          <p:cNvSpPr/>
          <p:nvPr/>
        </p:nvSpPr>
        <p:spPr>
          <a:xfrm>
            <a:off x="286900" y="16500"/>
            <a:ext cx="67797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Stand Up / Sit Down</a:t>
            </a:r>
            <a:endParaRPr b="1" i="0" sz="3600" u="none" cap="none" strike="noStrike">
              <a:solidFill>
                <a:srgbClr val="ED7D31"/>
              </a:solidFill>
              <a:latin typeface="Calibri"/>
              <a:ea typeface="Calibri"/>
              <a:cs typeface="Calibri"/>
              <a:sym typeface="Calibri"/>
            </a:endParaRPr>
          </a:p>
        </p:txBody>
      </p:sp>
      <p:sp>
        <p:nvSpPr>
          <p:cNvPr id="1897" name="Google Shape;1897;p137"/>
          <p:cNvSpPr txBox="1"/>
          <p:nvPr/>
        </p:nvSpPr>
        <p:spPr>
          <a:xfrm>
            <a:off x="286900" y="1443450"/>
            <a:ext cx="8558700" cy="14775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I live in the United States.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I have taught English for more than 25 years.</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AutoNum type="arabicPeriod"/>
            </a:pPr>
            <a:r>
              <a:rPr b="0" i="0" lang="en" sz="3000" u="none" cap="none" strike="noStrike">
                <a:solidFill>
                  <a:srgbClr val="000000"/>
                </a:solidFill>
                <a:latin typeface="Calibri"/>
                <a:ea typeface="Calibri"/>
                <a:cs typeface="Calibri"/>
                <a:sym typeface="Calibri"/>
              </a:rPr>
              <a:t>I have a pet.</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2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1" name="Shape 6711"/>
        <p:cNvGrpSpPr/>
        <p:nvPr/>
      </p:nvGrpSpPr>
      <p:grpSpPr>
        <a:xfrm>
          <a:off x="0" y="0"/>
          <a:ext cx="0" cy="0"/>
          <a:chOff x="0" y="0"/>
          <a:chExt cx="0" cy="0"/>
        </a:xfrm>
      </p:grpSpPr>
      <p:sp>
        <p:nvSpPr>
          <p:cNvPr id="6712" name="Google Shape;6712;p335"/>
          <p:cNvSpPr txBox="1"/>
          <p:nvPr/>
        </p:nvSpPr>
        <p:spPr>
          <a:xfrm>
            <a:off x="645425" y="371375"/>
            <a:ext cx="7972200" cy="3832800"/>
          </a:xfrm>
          <a:prstGeom prst="rect">
            <a:avLst/>
          </a:prstGeom>
          <a:noFill/>
          <a:ln>
            <a:noFill/>
          </a:ln>
        </p:spPr>
        <p:txBody>
          <a:bodyPr anchorCtr="0" anchor="t" bIns="91425" lIns="91425" spcFirstLastPara="1" rIns="91425" wrap="square" tIns="91425">
            <a:spAutoFit/>
          </a:bodyPr>
          <a:lstStyle/>
          <a:p>
            <a:pPr indent="-419100" lvl="0" marL="457200" rtl="0" algn="l">
              <a:lnSpc>
                <a:spcPct val="115000"/>
              </a:lnSpc>
              <a:spcBef>
                <a:spcPts val="1200"/>
              </a:spcBef>
              <a:spcAft>
                <a:spcPts val="0"/>
              </a:spcAft>
              <a:buSzPts val="3000"/>
              <a:buAutoNum type="arabicPeriod"/>
            </a:pPr>
            <a:r>
              <a:rPr lang="en" sz="3000">
                <a:latin typeface="Times New Roman"/>
                <a:ea typeface="Times New Roman"/>
                <a:cs typeface="Times New Roman"/>
                <a:sym typeface="Times New Roman"/>
              </a:rPr>
              <a:t>What is your favorite classroom routine that you regularly use when teaching? </a:t>
            </a:r>
            <a:endParaRPr sz="3000">
              <a:latin typeface="Times New Roman"/>
              <a:ea typeface="Times New Roman"/>
              <a:cs typeface="Times New Roman"/>
              <a:sym typeface="Times New Roman"/>
            </a:endParaRPr>
          </a:p>
          <a:p>
            <a:pPr indent="-419100" lvl="0" marL="457200" rtl="0" algn="l">
              <a:lnSpc>
                <a:spcPct val="115000"/>
              </a:lnSpc>
              <a:spcBef>
                <a:spcPts val="0"/>
              </a:spcBef>
              <a:spcAft>
                <a:spcPts val="0"/>
              </a:spcAft>
              <a:buSzPts val="3000"/>
              <a:buAutoNum type="arabicPeriod"/>
            </a:pPr>
            <a:r>
              <a:rPr lang="en" sz="3000">
                <a:latin typeface="Times New Roman"/>
                <a:ea typeface="Times New Roman"/>
                <a:cs typeface="Times New Roman"/>
                <a:sym typeface="Times New Roman"/>
              </a:rPr>
              <a:t>What part of the class do you use this routine - in the beginning, when transitioning, or at the end of a lesson? Why is it your favorite? </a:t>
            </a:r>
            <a:endParaRPr sz="3000">
              <a:latin typeface="Times New Roman"/>
              <a:ea typeface="Times New Roman"/>
              <a:cs typeface="Times New Roman"/>
              <a:sym typeface="Times New Roman"/>
            </a:endParaRPr>
          </a:p>
          <a:p>
            <a:pPr indent="-419100" lvl="0" marL="457200" rtl="0" algn="l">
              <a:lnSpc>
                <a:spcPct val="115000"/>
              </a:lnSpc>
              <a:spcBef>
                <a:spcPts val="0"/>
              </a:spcBef>
              <a:spcAft>
                <a:spcPts val="0"/>
              </a:spcAft>
              <a:buSzPts val="3000"/>
              <a:buAutoNum type="arabicPeriod"/>
            </a:pPr>
            <a:r>
              <a:rPr lang="en" sz="3000">
                <a:latin typeface="Times New Roman"/>
                <a:ea typeface="Times New Roman"/>
                <a:cs typeface="Times New Roman"/>
                <a:sym typeface="Times New Roman"/>
              </a:rPr>
              <a:t>What do you do to involve your students in the daily routines in your classroom? </a:t>
            </a:r>
            <a:endParaRPr sz="3000">
              <a:latin typeface="Times New Roman"/>
              <a:ea typeface="Times New Roman"/>
              <a:cs typeface="Times New Roman"/>
              <a:sym typeface="Times New Roman"/>
            </a:endParaRPr>
          </a:p>
        </p:txBody>
      </p:sp>
    </p:spTree>
  </p:cSld>
  <p:clrMapOvr>
    <a:masterClrMapping/>
  </p:clrMapOvr>
</p:sld>
</file>

<file path=ppt/slides/slide2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6" name="Shape 6716"/>
        <p:cNvGrpSpPr/>
        <p:nvPr/>
      </p:nvGrpSpPr>
      <p:grpSpPr>
        <a:xfrm>
          <a:off x="0" y="0"/>
          <a:ext cx="0" cy="0"/>
          <a:chOff x="0" y="0"/>
          <a:chExt cx="0" cy="0"/>
        </a:xfrm>
      </p:grpSpPr>
      <p:sp>
        <p:nvSpPr>
          <p:cNvPr id="6717" name="Google Shape;6717;p336"/>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6000">
                <a:solidFill>
                  <a:schemeClr val="dk1"/>
                </a:solidFill>
                <a:latin typeface="Calibri"/>
                <a:ea typeface="Calibri"/>
                <a:cs typeface="Calibri"/>
                <a:sym typeface="Calibri"/>
              </a:rPr>
              <a:t>Why are routines important?</a:t>
            </a:r>
            <a:endParaRPr b="1" sz="6000">
              <a:solidFill>
                <a:schemeClr val="dk1"/>
              </a:solidFill>
              <a:latin typeface="Calibri"/>
              <a:ea typeface="Calibri"/>
              <a:cs typeface="Calibri"/>
              <a:sym typeface="Calibri"/>
            </a:endParaRPr>
          </a:p>
          <a:p>
            <a:pPr indent="0" lvl="0" marL="0" rtl="0" algn="ctr">
              <a:spcBef>
                <a:spcPts val="0"/>
              </a:spcBef>
              <a:spcAft>
                <a:spcPts val="0"/>
              </a:spcAft>
              <a:buNone/>
            </a:pPr>
            <a:r>
              <a:t/>
            </a:r>
            <a:endParaRPr sz="5300">
              <a:solidFill>
                <a:schemeClr val="dk1"/>
              </a:solidFill>
              <a:latin typeface="Calibri"/>
              <a:ea typeface="Calibri"/>
              <a:cs typeface="Calibri"/>
              <a:sym typeface="Calibri"/>
            </a:endParaRPr>
          </a:p>
        </p:txBody>
      </p:sp>
      <p:sp>
        <p:nvSpPr>
          <p:cNvPr id="6718" name="Google Shape;6718;p336"/>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19" name="Google Shape;6719;p336"/>
          <p:cNvSpPr txBox="1"/>
          <p:nvPr/>
        </p:nvSpPr>
        <p:spPr>
          <a:xfrm>
            <a:off x="533400" y="3014075"/>
            <a:ext cx="8077200" cy="3078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rPr b="1" i="1" lang="en" sz="4400">
                <a:solidFill>
                  <a:srgbClr val="F7931E"/>
                </a:solidFill>
                <a:latin typeface="Calibri"/>
                <a:ea typeface="Calibri"/>
                <a:cs typeface="Calibri"/>
                <a:sym typeface="Calibri"/>
              </a:rPr>
              <a:t>YOUR TURN!</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3600">
              <a:solidFill>
                <a:srgbClr val="F7931E"/>
              </a:solidFill>
              <a:latin typeface="Calibri"/>
              <a:ea typeface="Calibri"/>
              <a:cs typeface="Calibri"/>
              <a:sym typeface="Calibri"/>
            </a:endParaRPr>
          </a:p>
        </p:txBody>
      </p:sp>
    </p:spTree>
  </p:cSld>
  <p:clrMapOvr>
    <a:masterClrMapping/>
  </p:clrMapOvr>
</p:sld>
</file>

<file path=ppt/slides/slide2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3" name="Shape 6723"/>
        <p:cNvGrpSpPr/>
        <p:nvPr/>
      </p:nvGrpSpPr>
      <p:grpSpPr>
        <a:xfrm>
          <a:off x="0" y="0"/>
          <a:ext cx="0" cy="0"/>
          <a:chOff x="0" y="0"/>
          <a:chExt cx="0" cy="0"/>
        </a:xfrm>
      </p:grpSpPr>
      <p:sp>
        <p:nvSpPr>
          <p:cNvPr id="6724" name="Google Shape;6724;p337"/>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25" name="Google Shape;6725;p337"/>
          <p:cNvSpPr txBox="1"/>
          <p:nvPr/>
        </p:nvSpPr>
        <p:spPr>
          <a:xfrm>
            <a:off x="304800" y="852075"/>
            <a:ext cx="8512800" cy="54885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000">
                <a:solidFill>
                  <a:schemeClr val="dk1"/>
                </a:solidFill>
                <a:latin typeface="Calibri"/>
                <a:ea typeface="Calibri"/>
                <a:cs typeface="Calibri"/>
                <a:sym typeface="Calibri"/>
              </a:rPr>
              <a:t>Why are routines important?</a:t>
            </a:r>
            <a:endParaRPr b="1" sz="4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Promote classroom management</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Establish shared expectations with your students</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Reduce stress for language learning</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Develop students’ independence and confidence</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Provide smooth transitions from one stage of the lesson to the next</a:t>
            </a:r>
            <a:endParaRPr sz="3000">
              <a:solidFill>
                <a:schemeClr val="dk1"/>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Give more opportunities to use English communicatively!</a:t>
            </a:r>
            <a:endParaRPr sz="3000">
              <a:solidFill>
                <a:schemeClr val="dk1"/>
              </a:solidFill>
              <a:latin typeface="Calibri"/>
              <a:ea typeface="Calibri"/>
              <a:cs typeface="Calibri"/>
              <a:sym typeface="Calibri"/>
            </a:endParaRPr>
          </a:p>
        </p:txBody>
      </p:sp>
    </p:spTree>
  </p:cSld>
  <p:clrMapOvr>
    <a:masterClrMapping/>
  </p:clrMapOvr>
</p:sld>
</file>

<file path=ppt/slides/slide2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9" name="Shape 6729"/>
        <p:cNvGrpSpPr/>
        <p:nvPr/>
      </p:nvGrpSpPr>
      <p:grpSpPr>
        <a:xfrm>
          <a:off x="0" y="0"/>
          <a:ext cx="0" cy="0"/>
          <a:chOff x="0" y="0"/>
          <a:chExt cx="0" cy="0"/>
        </a:xfrm>
      </p:grpSpPr>
      <p:sp>
        <p:nvSpPr>
          <p:cNvPr id="6730" name="Google Shape;6730;p338"/>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31" name="Google Shape;6731;p338"/>
          <p:cNvSpPr txBox="1"/>
          <p:nvPr/>
        </p:nvSpPr>
        <p:spPr>
          <a:xfrm>
            <a:off x="304800" y="892200"/>
            <a:ext cx="3041700" cy="1708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300">
                <a:solidFill>
                  <a:srgbClr val="F8931F"/>
                </a:solidFill>
                <a:latin typeface="Calibri"/>
                <a:ea typeface="Calibri"/>
                <a:cs typeface="Calibri"/>
                <a:sym typeface="Calibri"/>
              </a:rPr>
              <a:t>Plan your lessons with routines!</a:t>
            </a:r>
            <a:endParaRPr b="1" sz="3300">
              <a:solidFill>
                <a:srgbClr val="F8931F"/>
              </a:solidFill>
              <a:latin typeface="Calibri"/>
              <a:ea typeface="Calibri"/>
              <a:cs typeface="Calibri"/>
              <a:sym typeface="Calibri"/>
            </a:endParaRPr>
          </a:p>
        </p:txBody>
      </p:sp>
      <p:sp>
        <p:nvSpPr>
          <p:cNvPr id="6732" name="Google Shape;6732;p338"/>
          <p:cNvSpPr txBox="1"/>
          <p:nvPr/>
        </p:nvSpPr>
        <p:spPr>
          <a:xfrm>
            <a:off x="304800" y="2299200"/>
            <a:ext cx="2250000" cy="2461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4000">
                <a:latin typeface="Open Sans"/>
                <a:ea typeface="Open Sans"/>
                <a:cs typeface="Open Sans"/>
                <a:sym typeface="Open Sans"/>
              </a:rPr>
              <a:t>Routine Chart</a:t>
            </a:r>
            <a:endParaRPr b="1" sz="4000">
              <a:latin typeface="Open Sans"/>
              <a:ea typeface="Open Sans"/>
              <a:cs typeface="Open Sans"/>
              <a:sym typeface="Open Sans"/>
            </a:endParaRPr>
          </a:p>
          <a:p>
            <a:pPr indent="0" lvl="0" marL="0" rtl="0" algn="l">
              <a:lnSpc>
                <a:spcPct val="115000"/>
              </a:lnSpc>
              <a:spcBef>
                <a:spcPts val="0"/>
              </a:spcBef>
              <a:spcAft>
                <a:spcPts val="0"/>
              </a:spcAft>
              <a:buNone/>
            </a:pPr>
            <a:r>
              <a:rPr lang="en" sz="2600">
                <a:latin typeface="Open Sans"/>
                <a:ea typeface="Open Sans"/>
                <a:cs typeface="Open Sans"/>
                <a:sym typeface="Open Sans"/>
              </a:rPr>
              <a:t>by Joan Kang Shin</a:t>
            </a:r>
            <a:endParaRPr sz="2600">
              <a:latin typeface="Open Sans"/>
              <a:ea typeface="Open Sans"/>
              <a:cs typeface="Open Sans"/>
              <a:sym typeface="Open Sans"/>
            </a:endParaRPr>
          </a:p>
        </p:txBody>
      </p:sp>
      <p:pic>
        <p:nvPicPr>
          <p:cNvPr id="6733" name="Google Shape;6733;p338"/>
          <p:cNvPicPr preferRelativeResize="0"/>
          <p:nvPr/>
        </p:nvPicPr>
        <p:blipFill rotWithShape="1">
          <a:blip r:embed="rId3">
            <a:alphaModFix/>
          </a:blip>
          <a:srcRect b="0" l="0" r="0" t="0"/>
          <a:stretch/>
        </p:blipFill>
        <p:spPr>
          <a:xfrm>
            <a:off x="2813025" y="996050"/>
            <a:ext cx="5569049" cy="3738954"/>
          </a:xfrm>
          <a:prstGeom prst="rect">
            <a:avLst/>
          </a:prstGeom>
          <a:noFill/>
          <a:ln>
            <a:noFill/>
          </a:ln>
        </p:spPr>
      </p:pic>
    </p:spTree>
  </p:cSld>
  <p:clrMapOvr>
    <a:masterClrMapping/>
  </p:clrMapOvr>
</p:sld>
</file>

<file path=ppt/slides/slide2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37" name="Shape 6737"/>
        <p:cNvGrpSpPr/>
        <p:nvPr/>
      </p:nvGrpSpPr>
      <p:grpSpPr>
        <a:xfrm>
          <a:off x="0" y="0"/>
          <a:ext cx="0" cy="0"/>
          <a:chOff x="0" y="0"/>
          <a:chExt cx="0" cy="0"/>
        </a:xfrm>
      </p:grpSpPr>
      <p:sp>
        <p:nvSpPr>
          <p:cNvPr id="6738" name="Google Shape;6738;p339"/>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39" name="Google Shape;6739;p339"/>
          <p:cNvSpPr txBox="1"/>
          <p:nvPr/>
        </p:nvSpPr>
        <p:spPr>
          <a:xfrm>
            <a:off x="304800" y="892200"/>
            <a:ext cx="3041700" cy="1708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300">
                <a:solidFill>
                  <a:srgbClr val="F8931F"/>
                </a:solidFill>
                <a:latin typeface="Calibri"/>
                <a:ea typeface="Calibri"/>
                <a:cs typeface="Calibri"/>
                <a:sym typeface="Calibri"/>
              </a:rPr>
              <a:t>Plan your lessons with routines!</a:t>
            </a:r>
            <a:endParaRPr b="1" sz="3300">
              <a:solidFill>
                <a:srgbClr val="F8931F"/>
              </a:solidFill>
              <a:latin typeface="Calibri"/>
              <a:ea typeface="Calibri"/>
              <a:cs typeface="Calibri"/>
              <a:sym typeface="Calibri"/>
            </a:endParaRPr>
          </a:p>
        </p:txBody>
      </p:sp>
      <p:sp>
        <p:nvSpPr>
          <p:cNvPr id="6740" name="Google Shape;6740;p339"/>
          <p:cNvSpPr txBox="1"/>
          <p:nvPr/>
        </p:nvSpPr>
        <p:spPr>
          <a:xfrm>
            <a:off x="304800" y="2299200"/>
            <a:ext cx="2250000" cy="2461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4000">
                <a:latin typeface="Open Sans"/>
                <a:ea typeface="Open Sans"/>
                <a:cs typeface="Open Sans"/>
                <a:sym typeface="Open Sans"/>
              </a:rPr>
              <a:t>Routine Chart</a:t>
            </a:r>
            <a:endParaRPr b="1" sz="4000">
              <a:latin typeface="Open Sans"/>
              <a:ea typeface="Open Sans"/>
              <a:cs typeface="Open Sans"/>
              <a:sym typeface="Open Sans"/>
            </a:endParaRPr>
          </a:p>
          <a:p>
            <a:pPr indent="0" lvl="0" marL="0" rtl="0" algn="l">
              <a:lnSpc>
                <a:spcPct val="115000"/>
              </a:lnSpc>
              <a:spcBef>
                <a:spcPts val="0"/>
              </a:spcBef>
              <a:spcAft>
                <a:spcPts val="0"/>
              </a:spcAft>
              <a:buNone/>
            </a:pPr>
            <a:r>
              <a:rPr lang="en" sz="2600">
                <a:latin typeface="Open Sans"/>
                <a:ea typeface="Open Sans"/>
                <a:cs typeface="Open Sans"/>
                <a:sym typeface="Open Sans"/>
              </a:rPr>
              <a:t>by Joan Kang Shin</a:t>
            </a:r>
            <a:endParaRPr sz="2600">
              <a:latin typeface="Open Sans"/>
              <a:ea typeface="Open Sans"/>
              <a:cs typeface="Open Sans"/>
              <a:sym typeface="Open Sans"/>
            </a:endParaRPr>
          </a:p>
        </p:txBody>
      </p:sp>
      <p:pic>
        <p:nvPicPr>
          <p:cNvPr id="6741" name="Google Shape;6741;p339"/>
          <p:cNvPicPr preferRelativeResize="0"/>
          <p:nvPr/>
        </p:nvPicPr>
        <p:blipFill>
          <a:blip r:embed="rId3">
            <a:alphaModFix/>
          </a:blip>
          <a:stretch>
            <a:fillRect/>
          </a:stretch>
        </p:blipFill>
        <p:spPr>
          <a:xfrm>
            <a:off x="2813025" y="1012563"/>
            <a:ext cx="5569049" cy="3738954"/>
          </a:xfrm>
          <a:prstGeom prst="rect">
            <a:avLst/>
          </a:prstGeom>
          <a:noFill/>
          <a:ln>
            <a:noFill/>
          </a:ln>
        </p:spPr>
      </p:pic>
      <p:sp>
        <p:nvSpPr>
          <p:cNvPr id="6742" name="Google Shape;6742;p339"/>
          <p:cNvSpPr/>
          <p:nvPr/>
        </p:nvSpPr>
        <p:spPr>
          <a:xfrm>
            <a:off x="2876706" y="892200"/>
            <a:ext cx="5568900" cy="1107600"/>
          </a:xfrm>
          <a:prstGeom prst="rect">
            <a:avLst/>
          </a:prstGeom>
          <a:noFill/>
          <a:ln cap="flat" cmpd="sng" w="114300">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6" name="Shape 6746"/>
        <p:cNvGrpSpPr/>
        <p:nvPr/>
      </p:nvGrpSpPr>
      <p:grpSpPr>
        <a:xfrm>
          <a:off x="0" y="0"/>
          <a:ext cx="0" cy="0"/>
          <a:chOff x="0" y="0"/>
          <a:chExt cx="0" cy="0"/>
        </a:xfrm>
      </p:grpSpPr>
      <p:sp>
        <p:nvSpPr>
          <p:cNvPr id="6747" name="Google Shape;6747;p340"/>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48" name="Google Shape;6748;p340"/>
          <p:cNvSpPr txBox="1"/>
          <p:nvPr/>
        </p:nvSpPr>
        <p:spPr>
          <a:xfrm>
            <a:off x="304800" y="852075"/>
            <a:ext cx="8077200" cy="5315700"/>
          </a:xfrm>
          <a:prstGeom prst="rect">
            <a:avLst/>
          </a:prstGeom>
          <a:noFill/>
          <a:ln>
            <a:noFill/>
          </a:ln>
        </p:spPr>
        <p:txBody>
          <a:bodyPr anchorCtr="0" anchor="t" bIns="46025" lIns="92075" spcFirstLastPara="1" rIns="92075" wrap="square" tIns="46025">
            <a:noAutofit/>
          </a:bodyPr>
          <a:lstStyle/>
          <a:p>
            <a:pPr indent="-342900" lvl="0" marL="342900" rtl="0" algn="l">
              <a:spcBef>
                <a:spcPts val="0"/>
              </a:spcBef>
              <a:spcAft>
                <a:spcPts val="0"/>
              </a:spcAft>
              <a:buNone/>
            </a:pPr>
            <a:r>
              <a:rPr b="1" lang="en" sz="3500">
                <a:solidFill>
                  <a:schemeClr val="dk1"/>
                </a:solidFill>
                <a:latin typeface="Calibri"/>
                <a:ea typeface="Calibri"/>
                <a:cs typeface="Calibri"/>
                <a:sym typeface="Calibri"/>
              </a:rPr>
              <a:t>Start-Up Language Routines</a:t>
            </a:r>
            <a:endParaRPr b="1" sz="3500">
              <a:solidFill>
                <a:schemeClr val="dk1"/>
              </a:solidFill>
              <a:latin typeface="Calibri"/>
              <a:ea typeface="Calibri"/>
              <a:cs typeface="Calibri"/>
              <a:sym typeface="Calibri"/>
            </a:endParaRPr>
          </a:p>
          <a:p>
            <a:pPr indent="-342900" lvl="0" marL="342900" rtl="0" algn="l">
              <a:spcBef>
                <a:spcPts val="0"/>
              </a:spcBef>
              <a:spcAft>
                <a:spcPts val="0"/>
              </a:spcAft>
              <a:buNone/>
            </a:pPr>
            <a:r>
              <a:t/>
            </a:r>
            <a:endParaRPr b="1" sz="3500">
              <a:solidFill>
                <a:schemeClr val="dk1"/>
              </a:solidFill>
              <a:latin typeface="Calibri"/>
              <a:ea typeface="Calibri"/>
              <a:cs typeface="Calibri"/>
              <a:sym typeface="Calibri"/>
            </a:endParaRPr>
          </a:p>
          <a:p>
            <a:pPr indent="-450850" lvl="0" marL="457200" rtl="0" algn="l">
              <a:spcBef>
                <a:spcPts val="0"/>
              </a:spcBef>
              <a:spcAft>
                <a:spcPts val="0"/>
              </a:spcAft>
              <a:buClr>
                <a:schemeClr val="dk1"/>
              </a:buClr>
              <a:buSzPts val="3500"/>
              <a:buFont typeface="Calibri"/>
              <a:buChar char="●"/>
            </a:pPr>
            <a:r>
              <a:rPr lang="en" sz="3500">
                <a:solidFill>
                  <a:schemeClr val="dk1"/>
                </a:solidFill>
                <a:latin typeface="Calibri"/>
                <a:ea typeface="Calibri"/>
                <a:cs typeface="Calibri"/>
                <a:sym typeface="Calibri"/>
              </a:rPr>
              <a:t>Greetings: follow-up questions, students greet each other</a:t>
            </a:r>
            <a:endParaRPr sz="3500">
              <a:solidFill>
                <a:schemeClr val="dk1"/>
              </a:solidFill>
              <a:latin typeface="Calibri"/>
              <a:ea typeface="Calibri"/>
              <a:cs typeface="Calibri"/>
              <a:sym typeface="Calibri"/>
            </a:endParaRPr>
          </a:p>
          <a:p>
            <a:pPr indent="-450850" lvl="0" marL="457200" rtl="0" algn="l">
              <a:spcBef>
                <a:spcPts val="0"/>
              </a:spcBef>
              <a:spcAft>
                <a:spcPts val="0"/>
              </a:spcAft>
              <a:buClr>
                <a:schemeClr val="dk1"/>
              </a:buClr>
              <a:buSzPts val="3500"/>
              <a:buFont typeface="Calibri"/>
              <a:buChar char="●"/>
            </a:pPr>
            <a:r>
              <a:rPr lang="en" sz="3500">
                <a:solidFill>
                  <a:schemeClr val="dk1"/>
                </a:solidFill>
                <a:latin typeface="Calibri"/>
                <a:ea typeface="Calibri"/>
                <a:cs typeface="Calibri"/>
                <a:sym typeface="Calibri"/>
              </a:rPr>
              <a:t>Roll call: attendance</a:t>
            </a:r>
            <a:endParaRPr sz="3500">
              <a:solidFill>
                <a:schemeClr val="dk1"/>
              </a:solidFill>
              <a:latin typeface="Calibri"/>
              <a:ea typeface="Calibri"/>
              <a:cs typeface="Calibri"/>
              <a:sym typeface="Calibri"/>
            </a:endParaRPr>
          </a:p>
          <a:p>
            <a:pPr indent="-450850" lvl="0" marL="457200" rtl="0" algn="l">
              <a:spcBef>
                <a:spcPts val="0"/>
              </a:spcBef>
              <a:spcAft>
                <a:spcPts val="0"/>
              </a:spcAft>
              <a:buClr>
                <a:schemeClr val="dk1"/>
              </a:buClr>
              <a:buSzPts val="3500"/>
              <a:buFont typeface="Calibri"/>
              <a:buChar char="●"/>
            </a:pPr>
            <a:r>
              <a:rPr lang="en" sz="3500">
                <a:solidFill>
                  <a:schemeClr val="dk1"/>
                </a:solidFill>
                <a:latin typeface="Calibri"/>
                <a:ea typeface="Calibri"/>
                <a:cs typeface="Calibri"/>
                <a:sym typeface="Calibri"/>
              </a:rPr>
              <a:t>Warm-up routines: weather chart, visual aids, daily learning objectives </a:t>
            </a:r>
            <a:endParaRPr sz="3500">
              <a:solidFill>
                <a:schemeClr val="dk1"/>
              </a:solidFill>
              <a:latin typeface="Calibri"/>
              <a:ea typeface="Calibri"/>
              <a:cs typeface="Calibri"/>
              <a:sym typeface="Calibri"/>
            </a:endParaRPr>
          </a:p>
        </p:txBody>
      </p:sp>
    </p:spTree>
  </p:cSld>
  <p:clrMapOvr>
    <a:masterClrMapping/>
  </p:clrMapOvr>
</p:sld>
</file>

<file path=ppt/slides/slide2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2" name="Shape 6752"/>
        <p:cNvGrpSpPr/>
        <p:nvPr/>
      </p:nvGrpSpPr>
      <p:grpSpPr>
        <a:xfrm>
          <a:off x="0" y="0"/>
          <a:ext cx="0" cy="0"/>
          <a:chOff x="0" y="0"/>
          <a:chExt cx="0" cy="0"/>
        </a:xfrm>
      </p:grpSpPr>
      <p:sp>
        <p:nvSpPr>
          <p:cNvPr id="6753" name="Google Shape;6753;p341"/>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pic>
        <p:nvPicPr>
          <p:cNvPr id="6754" name="Google Shape;6754;p341"/>
          <p:cNvPicPr preferRelativeResize="0"/>
          <p:nvPr/>
        </p:nvPicPr>
        <p:blipFill>
          <a:blip r:embed="rId3">
            <a:alphaModFix/>
          </a:blip>
          <a:stretch>
            <a:fillRect/>
          </a:stretch>
        </p:blipFill>
        <p:spPr>
          <a:xfrm>
            <a:off x="1332938" y="1089213"/>
            <a:ext cx="6254011" cy="3509681"/>
          </a:xfrm>
          <a:prstGeom prst="rect">
            <a:avLst/>
          </a:prstGeom>
          <a:noFill/>
          <a:ln>
            <a:noFill/>
          </a:ln>
        </p:spPr>
      </p:pic>
      <p:sp>
        <p:nvSpPr>
          <p:cNvPr id="6755" name="Google Shape;6755;p341"/>
          <p:cNvSpPr txBox="1"/>
          <p:nvPr/>
        </p:nvSpPr>
        <p:spPr>
          <a:xfrm>
            <a:off x="1369913" y="5950325"/>
            <a:ext cx="62169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000" u="sng">
                <a:solidFill>
                  <a:schemeClr val="hlink"/>
                </a:solidFill>
                <a:latin typeface="Calibri"/>
                <a:ea typeface="Calibri"/>
                <a:cs typeface="Calibri"/>
                <a:sym typeface="Calibri"/>
                <a:hlinkClick r:id="rId4"/>
              </a:rPr>
              <a:t>https://youtu.be/XauhiNLr6L0?t=268</a:t>
            </a:r>
            <a:r>
              <a:rPr lang="en" sz="2000">
                <a:latin typeface="Calibri"/>
                <a:ea typeface="Calibri"/>
                <a:cs typeface="Calibri"/>
                <a:sym typeface="Calibri"/>
              </a:rPr>
              <a:t> </a:t>
            </a:r>
            <a:endParaRPr sz="2000">
              <a:latin typeface="Calibri"/>
              <a:ea typeface="Calibri"/>
              <a:cs typeface="Calibri"/>
              <a:sym typeface="Calibri"/>
            </a:endParaRPr>
          </a:p>
        </p:txBody>
      </p:sp>
    </p:spTree>
  </p:cSld>
  <p:clrMapOvr>
    <a:masterClrMapping/>
  </p:clrMapOvr>
</p:sld>
</file>

<file path=ppt/slides/slide2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9" name="Shape 6759"/>
        <p:cNvGrpSpPr/>
        <p:nvPr/>
      </p:nvGrpSpPr>
      <p:grpSpPr>
        <a:xfrm>
          <a:off x="0" y="0"/>
          <a:ext cx="0" cy="0"/>
          <a:chOff x="0" y="0"/>
          <a:chExt cx="0" cy="0"/>
        </a:xfrm>
      </p:grpSpPr>
      <p:sp>
        <p:nvSpPr>
          <p:cNvPr id="6760" name="Google Shape;6760;p342"/>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61" name="Google Shape;6761;p342"/>
          <p:cNvSpPr txBox="1"/>
          <p:nvPr/>
        </p:nvSpPr>
        <p:spPr>
          <a:xfrm>
            <a:off x="304800" y="699675"/>
            <a:ext cx="8705100" cy="1371600"/>
          </a:xfrm>
          <a:prstGeom prst="rect">
            <a:avLst/>
          </a:prstGeom>
          <a:noFill/>
          <a:ln>
            <a:noFill/>
          </a:ln>
        </p:spPr>
        <p:txBody>
          <a:bodyPr anchorCtr="0" anchor="t" bIns="46025" lIns="92075" spcFirstLastPara="1" rIns="92075" wrap="square" tIns="46025">
            <a:noAutofit/>
          </a:bodyPr>
          <a:lstStyle/>
          <a:p>
            <a:pPr indent="-342900" lvl="0" marL="342900" rtl="0" algn="l">
              <a:spcBef>
                <a:spcPts val="0"/>
              </a:spcBef>
              <a:spcAft>
                <a:spcPts val="0"/>
              </a:spcAft>
              <a:buNone/>
            </a:pPr>
            <a:r>
              <a:rPr b="1" lang="en" sz="3500">
                <a:solidFill>
                  <a:schemeClr val="dk1"/>
                </a:solidFill>
                <a:latin typeface="Calibri"/>
                <a:ea typeface="Calibri"/>
                <a:cs typeface="Calibri"/>
                <a:sym typeface="Calibri"/>
              </a:rPr>
              <a:t>Start-Up Language Routine from Shahnoza</a:t>
            </a:r>
            <a:endParaRPr b="1" sz="3500">
              <a:solidFill>
                <a:schemeClr val="dk1"/>
              </a:solidFill>
              <a:latin typeface="Calibri"/>
              <a:ea typeface="Calibri"/>
              <a:cs typeface="Calibri"/>
              <a:sym typeface="Calibri"/>
            </a:endParaRPr>
          </a:p>
          <a:p>
            <a:pPr indent="0" lvl="0" marL="0" rtl="0" algn="ctr">
              <a:spcBef>
                <a:spcPts val="0"/>
              </a:spcBef>
              <a:spcAft>
                <a:spcPts val="0"/>
              </a:spcAft>
              <a:buNone/>
            </a:pPr>
            <a:r>
              <a:rPr b="1" lang="en" sz="4000">
                <a:solidFill>
                  <a:srgbClr val="F7931E"/>
                </a:solidFill>
                <a:latin typeface="Calibri"/>
                <a:ea typeface="Calibri"/>
                <a:cs typeface="Calibri"/>
                <a:sym typeface="Calibri"/>
              </a:rPr>
              <a:t>Morning Meeting Questions</a:t>
            </a:r>
            <a:endParaRPr b="1" sz="4000">
              <a:solidFill>
                <a:srgbClr val="F7931E"/>
              </a:solidFill>
              <a:latin typeface="Calibri"/>
              <a:ea typeface="Calibri"/>
              <a:cs typeface="Calibri"/>
              <a:sym typeface="Calibri"/>
            </a:endParaRPr>
          </a:p>
        </p:txBody>
      </p:sp>
      <p:pic>
        <p:nvPicPr>
          <p:cNvPr id="6762" name="Google Shape;6762;p342"/>
          <p:cNvPicPr preferRelativeResize="0"/>
          <p:nvPr/>
        </p:nvPicPr>
        <p:blipFill>
          <a:blip r:embed="rId3">
            <a:alphaModFix/>
          </a:blip>
          <a:stretch>
            <a:fillRect/>
          </a:stretch>
        </p:blipFill>
        <p:spPr>
          <a:xfrm>
            <a:off x="304800" y="3221375"/>
            <a:ext cx="2428100" cy="2970750"/>
          </a:xfrm>
          <a:prstGeom prst="rect">
            <a:avLst/>
          </a:prstGeom>
          <a:noFill/>
          <a:ln>
            <a:noFill/>
          </a:ln>
        </p:spPr>
      </p:pic>
      <p:sp>
        <p:nvSpPr>
          <p:cNvPr id="6763" name="Google Shape;6763;p342"/>
          <p:cNvSpPr txBox="1"/>
          <p:nvPr/>
        </p:nvSpPr>
        <p:spPr>
          <a:xfrm>
            <a:off x="2836700" y="2155800"/>
            <a:ext cx="6057900" cy="4188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2300">
                <a:latin typeface="Calibri"/>
                <a:ea typeface="Calibri"/>
                <a:cs typeface="Calibri"/>
                <a:sym typeface="Calibri"/>
              </a:rPr>
              <a:t>Questions:</a:t>
            </a:r>
            <a:endParaRPr b="1" sz="2300">
              <a:latin typeface="Calibri"/>
              <a:ea typeface="Calibri"/>
              <a:cs typeface="Calibri"/>
              <a:sym typeface="Calibri"/>
            </a:endParaRPr>
          </a:p>
          <a:p>
            <a:pPr indent="-355600" lvl="0" marL="457200" rtl="0" algn="l">
              <a:lnSpc>
                <a:spcPct val="115000"/>
              </a:lnSpc>
              <a:spcBef>
                <a:spcPts val="800"/>
              </a:spcBef>
              <a:spcAft>
                <a:spcPts val="0"/>
              </a:spcAft>
              <a:buSzPts val="2000"/>
              <a:buFont typeface="Calibri"/>
              <a:buAutoNum type="arabicPeriod"/>
            </a:pPr>
            <a:r>
              <a:rPr lang="en" sz="2000">
                <a:latin typeface="Calibri"/>
                <a:ea typeface="Calibri"/>
                <a:cs typeface="Calibri"/>
                <a:sym typeface="Calibri"/>
              </a:rPr>
              <a:t>Give one adjective to describe your morning.</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are you looking forward to this week?</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is one thing you are excited for this weekend?</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is your favorite place in our community?</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is one way you can show someone you care?</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Who is your hero?</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does it mean to be a good friend?</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What is one thing you want to learn this year?</a:t>
            </a:r>
            <a:endParaRPr sz="2000">
              <a:latin typeface="Calibri"/>
              <a:ea typeface="Calibri"/>
              <a:cs typeface="Calibri"/>
              <a:sym typeface="Calibri"/>
            </a:endParaRPr>
          </a:p>
          <a:p>
            <a:pPr indent="-355600" lvl="0" marL="457200" rtl="0" algn="l">
              <a:lnSpc>
                <a:spcPct val="115000"/>
              </a:lnSpc>
              <a:spcBef>
                <a:spcPts val="0"/>
              </a:spcBef>
              <a:spcAft>
                <a:spcPts val="0"/>
              </a:spcAft>
              <a:buSzPts val="2000"/>
              <a:buFont typeface="Calibri"/>
              <a:buAutoNum type="arabicPeriod"/>
            </a:pPr>
            <a:r>
              <a:rPr lang="en" sz="2000">
                <a:latin typeface="Calibri"/>
                <a:ea typeface="Calibri"/>
                <a:cs typeface="Calibri"/>
                <a:sym typeface="Calibri"/>
              </a:rPr>
              <a:t>If you could have any superpower, what would you choose?</a:t>
            </a:r>
            <a:endParaRPr sz="2000">
              <a:latin typeface="Calibri"/>
              <a:ea typeface="Calibri"/>
              <a:cs typeface="Calibri"/>
              <a:sym typeface="Calibri"/>
            </a:endParaRPr>
          </a:p>
        </p:txBody>
      </p:sp>
    </p:spTree>
  </p:cSld>
  <p:clrMapOvr>
    <a:masterClrMapping/>
  </p:clrMapOvr>
</p:sld>
</file>

<file path=ppt/slides/slide2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67" name="Shape 6767"/>
        <p:cNvGrpSpPr/>
        <p:nvPr/>
      </p:nvGrpSpPr>
      <p:grpSpPr>
        <a:xfrm>
          <a:off x="0" y="0"/>
          <a:ext cx="0" cy="0"/>
          <a:chOff x="0" y="0"/>
          <a:chExt cx="0" cy="0"/>
        </a:xfrm>
      </p:grpSpPr>
      <p:sp>
        <p:nvSpPr>
          <p:cNvPr id="6768" name="Google Shape;6768;p343"/>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69" name="Google Shape;6769;p343"/>
          <p:cNvSpPr txBox="1"/>
          <p:nvPr/>
        </p:nvSpPr>
        <p:spPr>
          <a:xfrm>
            <a:off x="304800" y="852075"/>
            <a:ext cx="8077200" cy="782100"/>
          </a:xfrm>
          <a:prstGeom prst="rect">
            <a:avLst/>
          </a:prstGeom>
          <a:noFill/>
          <a:ln>
            <a:noFill/>
          </a:ln>
        </p:spPr>
        <p:txBody>
          <a:bodyPr anchorCtr="0" anchor="t" bIns="46025" lIns="92075" spcFirstLastPara="1" rIns="92075" wrap="square" tIns="46025">
            <a:noAutofit/>
          </a:bodyPr>
          <a:lstStyle/>
          <a:p>
            <a:pPr indent="-342900" lvl="0" marL="342900" rtl="0" algn="l">
              <a:spcBef>
                <a:spcPts val="0"/>
              </a:spcBef>
              <a:spcAft>
                <a:spcPts val="0"/>
              </a:spcAft>
              <a:buNone/>
            </a:pPr>
            <a:r>
              <a:rPr b="1" lang="en" sz="4000">
                <a:solidFill>
                  <a:schemeClr val="dk1"/>
                </a:solidFill>
                <a:latin typeface="Calibri"/>
                <a:ea typeface="Calibri"/>
                <a:cs typeface="Calibri"/>
                <a:sym typeface="Calibri"/>
              </a:rPr>
              <a:t>Do Now Routines</a:t>
            </a:r>
            <a:endParaRPr b="1" sz="4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Do this routine at the start of every class</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Write a “Do Now” on the board at the beginning of a lesson</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Have a student read it out loud</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Check for understanding</a:t>
            </a:r>
            <a:endParaRPr sz="4000">
              <a:solidFill>
                <a:schemeClr val="dk1"/>
              </a:solidFill>
              <a:latin typeface="Calibri"/>
              <a:ea typeface="Calibri"/>
              <a:cs typeface="Calibri"/>
              <a:sym typeface="Calibri"/>
            </a:endParaRPr>
          </a:p>
          <a:p>
            <a:pPr indent="0" lvl="0" marL="0" rtl="0" algn="l">
              <a:spcBef>
                <a:spcPts val="0"/>
              </a:spcBef>
              <a:spcAft>
                <a:spcPts val="0"/>
              </a:spcAft>
              <a:buNone/>
            </a:pPr>
            <a:r>
              <a:t/>
            </a:r>
            <a:endParaRPr sz="4000">
              <a:solidFill>
                <a:schemeClr val="dk1"/>
              </a:solidFill>
              <a:latin typeface="Calibri"/>
              <a:ea typeface="Calibri"/>
              <a:cs typeface="Calibri"/>
              <a:sym typeface="Calibri"/>
            </a:endParaRPr>
          </a:p>
        </p:txBody>
      </p:sp>
    </p:spTree>
  </p:cSld>
  <p:clrMapOvr>
    <a:masterClrMapping/>
  </p:clrMapOvr>
</p:sld>
</file>

<file path=ppt/slides/slide2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73" name="Shape 6773"/>
        <p:cNvGrpSpPr/>
        <p:nvPr/>
      </p:nvGrpSpPr>
      <p:grpSpPr>
        <a:xfrm>
          <a:off x="0" y="0"/>
          <a:ext cx="0" cy="0"/>
          <a:chOff x="0" y="0"/>
          <a:chExt cx="0" cy="0"/>
        </a:xfrm>
      </p:grpSpPr>
      <p:sp>
        <p:nvSpPr>
          <p:cNvPr id="6774" name="Google Shape;6774;p344"/>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75" name="Google Shape;6775;p344"/>
          <p:cNvSpPr txBox="1"/>
          <p:nvPr/>
        </p:nvSpPr>
        <p:spPr>
          <a:xfrm>
            <a:off x="304800" y="892200"/>
            <a:ext cx="3041700" cy="1708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300">
                <a:solidFill>
                  <a:srgbClr val="F8931F"/>
                </a:solidFill>
                <a:latin typeface="Calibri"/>
                <a:ea typeface="Calibri"/>
                <a:cs typeface="Calibri"/>
                <a:sym typeface="Calibri"/>
              </a:rPr>
              <a:t>Plan your lessons with routines!</a:t>
            </a:r>
            <a:endParaRPr b="1" sz="3300">
              <a:solidFill>
                <a:srgbClr val="F8931F"/>
              </a:solidFill>
              <a:latin typeface="Calibri"/>
              <a:ea typeface="Calibri"/>
              <a:cs typeface="Calibri"/>
              <a:sym typeface="Calibri"/>
            </a:endParaRPr>
          </a:p>
        </p:txBody>
      </p:sp>
      <p:sp>
        <p:nvSpPr>
          <p:cNvPr id="6776" name="Google Shape;6776;p344"/>
          <p:cNvSpPr txBox="1"/>
          <p:nvPr/>
        </p:nvSpPr>
        <p:spPr>
          <a:xfrm>
            <a:off x="304800" y="2299200"/>
            <a:ext cx="2250000" cy="2461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4000">
                <a:latin typeface="Open Sans"/>
                <a:ea typeface="Open Sans"/>
                <a:cs typeface="Open Sans"/>
                <a:sym typeface="Open Sans"/>
              </a:rPr>
              <a:t>Routine Chart</a:t>
            </a:r>
            <a:endParaRPr b="1" sz="4000">
              <a:latin typeface="Open Sans"/>
              <a:ea typeface="Open Sans"/>
              <a:cs typeface="Open Sans"/>
              <a:sym typeface="Open Sans"/>
            </a:endParaRPr>
          </a:p>
          <a:p>
            <a:pPr indent="0" lvl="0" marL="0" rtl="0" algn="l">
              <a:lnSpc>
                <a:spcPct val="115000"/>
              </a:lnSpc>
              <a:spcBef>
                <a:spcPts val="0"/>
              </a:spcBef>
              <a:spcAft>
                <a:spcPts val="0"/>
              </a:spcAft>
              <a:buNone/>
            </a:pPr>
            <a:r>
              <a:rPr lang="en" sz="2600">
                <a:latin typeface="Open Sans"/>
                <a:ea typeface="Open Sans"/>
                <a:cs typeface="Open Sans"/>
                <a:sym typeface="Open Sans"/>
              </a:rPr>
              <a:t>by Joan Kang Shin</a:t>
            </a:r>
            <a:endParaRPr sz="2600">
              <a:latin typeface="Open Sans"/>
              <a:ea typeface="Open Sans"/>
              <a:cs typeface="Open Sans"/>
              <a:sym typeface="Open Sans"/>
            </a:endParaRPr>
          </a:p>
        </p:txBody>
      </p:sp>
      <p:pic>
        <p:nvPicPr>
          <p:cNvPr id="6777" name="Google Shape;6777;p344"/>
          <p:cNvPicPr preferRelativeResize="0"/>
          <p:nvPr/>
        </p:nvPicPr>
        <p:blipFill>
          <a:blip r:embed="rId3">
            <a:alphaModFix/>
          </a:blip>
          <a:stretch>
            <a:fillRect/>
          </a:stretch>
        </p:blipFill>
        <p:spPr>
          <a:xfrm>
            <a:off x="2813025" y="1012563"/>
            <a:ext cx="5569049" cy="3738954"/>
          </a:xfrm>
          <a:prstGeom prst="rect">
            <a:avLst/>
          </a:prstGeom>
          <a:noFill/>
          <a:ln>
            <a:noFill/>
          </a:ln>
        </p:spPr>
      </p:pic>
      <p:sp>
        <p:nvSpPr>
          <p:cNvPr id="6778" name="Google Shape;6778;p344"/>
          <p:cNvSpPr/>
          <p:nvPr/>
        </p:nvSpPr>
        <p:spPr>
          <a:xfrm>
            <a:off x="2813088" y="3823175"/>
            <a:ext cx="5568900" cy="1107600"/>
          </a:xfrm>
          <a:prstGeom prst="rect">
            <a:avLst/>
          </a:prstGeom>
          <a:noFill/>
          <a:ln cap="flat" cmpd="sng" w="114300">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2" name="Shape 1902"/>
        <p:cNvGrpSpPr/>
        <p:nvPr/>
      </p:nvGrpSpPr>
      <p:grpSpPr>
        <a:xfrm>
          <a:off x="0" y="0"/>
          <a:ext cx="0" cy="0"/>
          <a:chOff x="0" y="0"/>
          <a:chExt cx="0" cy="0"/>
        </a:xfrm>
      </p:grpSpPr>
      <p:pic>
        <p:nvPicPr>
          <p:cNvPr id="1903" name="Google Shape;1903;p138"/>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04" name="Google Shape;1904;p138"/>
          <p:cNvSpPr/>
          <p:nvPr/>
        </p:nvSpPr>
        <p:spPr>
          <a:xfrm>
            <a:off x="286900" y="16500"/>
            <a:ext cx="67797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Stand Up / Sit Down</a:t>
            </a:r>
            <a:endParaRPr b="1" i="0" sz="3600" u="none" cap="none" strike="noStrike">
              <a:solidFill>
                <a:srgbClr val="ED7D31"/>
              </a:solidFill>
              <a:latin typeface="Calibri"/>
              <a:ea typeface="Calibri"/>
              <a:cs typeface="Calibri"/>
              <a:sym typeface="Calibri"/>
            </a:endParaRPr>
          </a:p>
        </p:txBody>
      </p:sp>
      <p:sp>
        <p:nvSpPr>
          <p:cNvPr id="1905" name="Google Shape;1905;p138"/>
          <p:cNvSpPr txBox="1"/>
          <p:nvPr/>
        </p:nvSpPr>
        <p:spPr>
          <a:xfrm>
            <a:off x="286900" y="1443450"/>
            <a:ext cx="8558700" cy="3324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 sz="3000" u="none" cap="none" strike="noStrike">
                <a:solidFill>
                  <a:schemeClr val="dk1"/>
                </a:solidFill>
                <a:latin typeface="Calibri"/>
                <a:ea typeface="Calibri"/>
                <a:cs typeface="Calibri"/>
                <a:sym typeface="Calibri"/>
              </a:rPr>
              <a:t>Stand up if you . . .</a:t>
            </a:r>
            <a:endParaRPr b="0" i="0" sz="3000" u="none" cap="none" strike="noStrike">
              <a:solidFill>
                <a:srgbClr val="000000"/>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like to visit new places.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have a passport.</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have traveled by plane.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have visited the United States.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would like to travel to space.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can stand on one foot for 10 seconds (show us!) </a:t>
            </a:r>
            <a:endParaRPr b="1" i="0" sz="2800" u="none" cap="none" strike="noStrike">
              <a:solidFill>
                <a:schemeClr val="dk1"/>
              </a:solidFill>
              <a:latin typeface="Calibri"/>
              <a:ea typeface="Calibri"/>
              <a:cs typeface="Calibri"/>
              <a:sym typeface="Calibri"/>
            </a:endParaRPr>
          </a:p>
        </p:txBody>
      </p:sp>
    </p:spTree>
  </p:cSld>
  <p:clrMapOvr>
    <a:masterClrMapping/>
  </p:clrMapOvr>
</p:sld>
</file>

<file path=ppt/slides/slide2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2" name="Shape 6782"/>
        <p:cNvGrpSpPr/>
        <p:nvPr/>
      </p:nvGrpSpPr>
      <p:grpSpPr>
        <a:xfrm>
          <a:off x="0" y="0"/>
          <a:ext cx="0" cy="0"/>
          <a:chOff x="0" y="0"/>
          <a:chExt cx="0" cy="0"/>
        </a:xfrm>
      </p:grpSpPr>
      <p:sp>
        <p:nvSpPr>
          <p:cNvPr id="6783" name="Google Shape;6783;p345"/>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84" name="Google Shape;6784;p345"/>
          <p:cNvSpPr txBox="1"/>
          <p:nvPr/>
        </p:nvSpPr>
        <p:spPr>
          <a:xfrm>
            <a:off x="304800" y="852075"/>
            <a:ext cx="8077200" cy="8973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000">
                <a:solidFill>
                  <a:schemeClr val="dk1"/>
                </a:solidFill>
                <a:latin typeface="Calibri"/>
                <a:ea typeface="Calibri"/>
                <a:cs typeface="Calibri"/>
                <a:sym typeface="Calibri"/>
              </a:rPr>
              <a:t>Wrap-Up Routines</a:t>
            </a:r>
            <a:endParaRPr b="1" sz="4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Do this routine at the end of every class</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The purpose is to reflect on the class</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It can be done individually, in pairs, or in groups</a:t>
            </a:r>
            <a:endParaRPr sz="4000">
              <a:solidFill>
                <a:schemeClr val="dk1"/>
              </a:solidFill>
              <a:latin typeface="Calibri"/>
              <a:ea typeface="Calibri"/>
              <a:cs typeface="Calibri"/>
              <a:sym typeface="Calibri"/>
            </a:endParaRPr>
          </a:p>
        </p:txBody>
      </p:sp>
    </p:spTree>
  </p:cSld>
  <p:clrMapOvr>
    <a:masterClrMapping/>
  </p:clrMapOvr>
</p:sld>
</file>

<file path=ppt/slides/slide2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8" name="Shape 6788"/>
        <p:cNvGrpSpPr/>
        <p:nvPr/>
      </p:nvGrpSpPr>
      <p:grpSpPr>
        <a:xfrm>
          <a:off x="0" y="0"/>
          <a:ext cx="0" cy="0"/>
          <a:chOff x="0" y="0"/>
          <a:chExt cx="0" cy="0"/>
        </a:xfrm>
      </p:grpSpPr>
      <p:sp>
        <p:nvSpPr>
          <p:cNvPr id="6789" name="Google Shape;6789;p346"/>
          <p:cNvSpPr txBox="1"/>
          <p:nvPr>
            <p:ph type="title"/>
          </p:nvPr>
        </p:nvSpPr>
        <p:spPr>
          <a:xfrm>
            <a:off x="304800" y="908092"/>
            <a:ext cx="8520600" cy="7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800">
                <a:solidFill>
                  <a:schemeClr val="dk1"/>
                </a:solidFill>
                <a:latin typeface="Calibri"/>
                <a:ea typeface="Calibri"/>
                <a:cs typeface="Calibri"/>
                <a:sym typeface="Calibri"/>
              </a:rPr>
              <a:t>Exit Ticket - Wrap Up Routine</a:t>
            </a:r>
            <a:endParaRPr b="1" sz="4800">
              <a:solidFill>
                <a:schemeClr val="dk1"/>
              </a:solidFill>
              <a:latin typeface="Calibri"/>
              <a:ea typeface="Calibri"/>
              <a:cs typeface="Calibri"/>
              <a:sym typeface="Calibri"/>
            </a:endParaRPr>
          </a:p>
        </p:txBody>
      </p:sp>
      <p:sp>
        <p:nvSpPr>
          <p:cNvPr id="6790" name="Google Shape;6790;p346"/>
          <p:cNvSpPr txBox="1"/>
          <p:nvPr>
            <p:ph idx="1" type="body"/>
          </p:nvPr>
        </p:nvSpPr>
        <p:spPr>
          <a:xfrm>
            <a:off x="304800" y="1893900"/>
            <a:ext cx="3902400" cy="4696500"/>
          </a:xfrm>
          <a:prstGeom prst="rect">
            <a:avLst/>
          </a:prstGeom>
        </p:spPr>
        <p:txBody>
          <a:bodyPr anchorCtr="0" anchor="b" bIns="91425" lIns="91425" spcFirstLastPara="1" rIns="91425" wrap="square" tIns="91425">
            <a:noAutofit/>
          </a:bodyPr>
          <a:lstStyle/>
          <a:p>
            <a:pPr indent="-482600" lvl="0" marL="609600" rtl="0" algn="l">
              <a:lnSpc>
                <a:spcPct val="90000"/>
              </a:lnSpc>
              <a:spcBef>
                <a:spcPts val="1300"/>
              </a:spcBef>
              <a:spcAft>
                <a:spcPts val="0"/>
              </a:spcAft>
              <a:buClr>
                <a:schemeClr val="dk1"/>
              </a:buClr>
              <a:buSzPts val="2800"/>
              <a:buFont typeface="Calibri"/>
              <a:buChar char="●"/>
            </a:pPr>
            <a:r>
              <a:rPr lang="en" sz="2800">
                <a:solidFill>
                  <a:schemeClr val="dk1"/>
                </a:solidFill>
                <a:latin typeface="Calibri"/>
                <a:ea typeface="Calibri"/>
                <a:cs typeface="Calibri"/>
                <a:sym typeface="Calibri"/>
              </a:rPr>
              <a:t>Easy assessment routine</a:t>
            </a:r>
            <a:endParaRPr sz="2800">
              <a:solidFill>
                <a:schemeClr val="dk1"/>
              </a:solidFill>
              <a:latin typeface="Calibri"/>
              <a:ea typeface="Calibri"/>
              <a:cs typeface="Calibri"/>
              <a:sym typeface="Calibri"/>
            </a:endParaRPr>
          </a:p>
          <a:p>
            <a:pPr indent="-482600" lvl="0" marL="609600" rtl="0" algn="l">
              <a:lnSpc>
                <a:spcPct val="90000"/>
              </a:lnSpc>
              <a:spcBef>
                <a:spcPts val="0"/>
              </a:spcBef>
              <a:spcAft>
                <a:spcPts val="0"/>
              </a:spcAft>
              <a:buClr>
                <a:schemeClr val="dk1"/>
              </a:buClr>
              <a:buSzPts val="2800"/>
              <a:buFont typeface="Calibri"/>
              <a:buChar char="●"/>
            </a:pPr>
            <a:r>
              <a:rPr lang="en" sz="2800">
                <a:solidFill>
                  <a:schemeClr val="dk1"/>
                </a:solidFill>
                <a:latin typeface="Calibri"/>
                <a:ea typeface="Calibri"/>
                <a:cs typeface="Calibri"/>
                <a:sym typeface="Calibri"/>
              </a:rPr>
              <a:t>Teachers use it at the end of each class before students “exit” the class.</a:t>
            </a:r>
            <a:endParaRPr sz="2800">
              <a:solidFill>
                <a:schemeClr val="dk1"/>
              </a:solidFill>
              <a:latin typeface="Calibri"/>
              <a:ea typeface="Calibri"/>
              <a:cs typeface="Calibri"/>
              <a:sym typeface="Calibri"/>
            </a:endParaRPr>
          </a:p>
          <a:p>
            <a:pPr indent="-482600" lvl="0" marL="609600" rtl="0" algn="l">
              <a:lnSpc>
                <a:spcPct val="90000"/>
              </a:lnSpc>
              <a:spcBef>
                <a:spcPts val="0"/>
              </a:spcBef>
              <a:spcAft>
                <a:spcPts val="0"/>
              </a:spcAft>
              <a:buClr>
                <a:schemeClr val="dk1"/>
              </a:buClr>
              <a:buSzPts val="2800"/>
              <a:buFont typeface="Calibri"/>
              <a:buChar char="●"/>
            </a:pPr>
            <a:r>
              <a:rPr lang="en" sz="2800">
                <a:solidFill>
                  <a:schemeClr val="dk1"/>
                </a:solidFill>
                <a:latin typeface="Calibri"/>
                <a:ea typeface="Calibri"/>
                <a:cs typeface="Calibri"/>
                <a:sym typeface="Calibri"/>
              </a:rPr>
              <a:t>Students can show what they learned before they leave class.</a:t>
            </a:r>
            <a:endParaRPr sz="2800"/>
          </a:p>
        </p:txBody>
      </p:sp>
      <p:pic>
        <p:nvPicPr>
          <p:cNvPr id="6791" name="Google Shape;6791;p346"/>
          <p:cNvPicPr preferRelativeResize="0"/>
          <p:nvPr/>
        </p:nvPicPr>
        <p:blipFill>
          <a:blip r:embed="rId3">
            <a:alphaModFix/>
          </a:blip>
          <a:stretch>
            <a:fillRect/>
          </a:stretch>
        </p:blipFill>
        <p:spPr>
          <a:xfrm>
            <a:off x="6622123" y="5134324"/>
            <a:ext cx="1089107" cy="1089126"/>
          </a:xfrm>
          <a:prstGeom prst="rect">
            <a:avLst/>
          </a:prstGeom>
          <a:noFill/>
          <a:ln>
            <a:noFill/>
          </a:ln>
        </p:spPr>
      </p:pic>
      <p:sp>
        <p:nvSpPr>
          <p:cNvPr id="6792" name="Google Shape;6792;p346"/>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1 - BUILDING ROUTINES IN ENGLISH</a:t>
            </a:r>
            <a:endParaRPr b="1">
              <a:solidFill>
                <a:schemeClr val="lt1"/>
              </a:solidFill>
            </a:endParaRPr>
          </a:p>
        </p:txBody>
      </p:sp>
      <p:pic>
        <p:nvPicPr>
          <p:cNvPr id="6793" name="Google Shape;6793;p346"/>
          <p:cNvPicPr preferRelativeResize="0"/>
          <p:nvPr/>
        </p:nvPicPr>
        <p:blipFill>
          <a:blip r:embed="rId4">
            <a:alphaModFix/>
          </a:blip>
          <a:stretch>
            <a:fillRect/>
          </a:stretch>
        </p:blipFill>
        <p:spPr>
          <a:xfrm>
            <a:off x="4285500" y="1773425"/>
            <a:ext cx="4096501" cy="3127969"/>
          </a:xfrm>
          <a:prstGeom prst="rect">
            <a:avLst/>
          </a:prstGeom>
          <a:noFill/>
          <a:ln>
            <a:noFill/>
          </a:ln>
        </p:spPr>
      </p:pic>
    </p:spTree>
  </p:cSld>
  <p:clrMapOvr>
    <a:masterClrMapping/>
  </p:clrMapOvr>
</p:sld>
</file>

<file path=ppt/slides/slide2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7" name="Shape 6797"/>
        <p:cNvGrpSpPr/>
        <p:nvPr/>
      </p:nvGrpSpPr>
      <p:grpSpPr>
        <a:xfrm>
          <a:off x="0" y="0"/>
          <a:ext cx="0" cy="0"/>
          <a:chOff x="0" y="0"/>
          <a:chExt cx="0" cy="0"/>
        </a:xfrm>
      </p:grpSpPr>
      <p:sp>
        <p:nvSpPr>
          <p:cNvPr id="6798" name="Google Shape;6798;p347"/>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799" name="Google Shape;6799;p347"/>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0" lvl="0" marL="0" rtl="0" algn="l">
              <a:spcBef>
                <a:spcPts val="0"/>
              </a:spcBef>
              <a:spcAft>
                <a:spcPts val="0"/>
              </a:spcAft>
              <a:buNone/>
            </a:pPr>
            <a:r>
              <a:rPr b="1" lang="en" sz="4000">
                <a:solidFill>
                  <a:schemeClr val="dk1"/>
                </a:solidFill>
                <a:latin typeface="Calibri"/>
                <a:ea typeface="Calibri"/>
                <a:cs typeface="Calibri"/>
                <a:sym typeface="Calibri"/>
              </a:rPr>
              <a:t>Wrap Up Daily Mingle</a:t>
            </a:r>
            <a:endParaRPr b="1" sz="4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A daily mingle is a short activity where learners walk around the classroom and talk to each other.</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It can be a good wrap-up routine.</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Students practice speaking with one another and share their reflections.</a:t>
            </a:r>
            <a:endParaRPr sz="4000">
              <a:solidFill>
                <a:schemeClr val="dk1"/>
              </a:solidFill>
              <a:latin typeface="Calibri"/>
              <a:ea typeface="Calibri"/>
              <a:cs typeface="Calibri"/>
              <a:sym typeface="Calibri"/>
            </a:endParaRPr>
          </a:p>
        </p:txBody>
      </p:sp>
    </p:spTree>
  </p:cSld>
  <p:clrMapOvr>
    <a:masterClrMapping/>
  </p:clrMapOvr>
</p:sld>
</file>

<file path=ppt/slides/slide2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3" name="Shape 6803"/>
        <p:cNvGrpSpPr/>
        <p:nvPr/>
      </p:nvGrpSpPr>
      <p:grpSpPr>
        <a:xfrm>
          <a:off x="0" y="0"/>
          <a:ext cx="0" cy="0"/>
          <a:chOff x="0" y="0"/>
          <a:chExt cx="0" cy="0"/>
        </a:xfrm>
      </p:grpSpPr>
      <p:sp>
        <p:nvSpPr>
          <p:cNvPr id="6804" name="Google Shape;6804;p348"/>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805" name="Google Shape;6805;p348"/>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6000">
                <a:solidFill>
                  <a:schemeClr val="dk1"/>
                </a:solidFill>
                <a:latin typeface="Calibri"/>
                <a:ea typeface="Calibri"/>
                <a:cs typeface="Calibri"/>
                <a:sym typeface="Calibri"/>
              </a:rPr>
              <a:t>Wrap-Up Sample Questions</a:t>
            </a:r>
            <a:endParaRPr b="1" sz="6000">
              <a:solidFill>
                <a:schemeClr val="dk1"/>
              </a:solidFill>
              <a:latin typeface="Calibri"/>
              <a:ea typeface="Calibri"/>
              <a:cs typeface="Calibri"/>
              <a:sym typeface="Calibri"/>
            </a:endParaRPr>
          </a:p>
          <a:p>
            <a:pPr indent="0" lvl="0" marL="0" rtl="0" algn="ctr">
              <a:spcBef>
                <a:spcPts val="0"/>
              </a:spcBef>
              <a:spcAft>
                <a:spcPts val="0"/>
              </a:spcAft>
              <a:buNone/>
            </a:pPr>
            <a:r>
              <a:t/>
            </a:r>
            <a:endParaRPr sz="5300">
              <a:solidFill>
                <a:schemeClr val="dk1"/>
              </a:solidFill>
              <a:latin typeface="Calibri"/>
              <a:ea typeface="Calibri"/>
              <a:cs typeface="Calibri"/>
              <a:sym typeface="Calibri"/>
            </a:endParaRPr>
          </a:p>
        </p:txBody>
      </p:sp>
      <p:pic>
        <p:nvPicPr>
          <p:cNvPr id="6806" name="Google Shape;6806;p348"/>
          <p:cNvPicPr preferRelativeResize="0"/>
          <p:nvPr/>
        </p:nvPicPr>
        <p:blipFill rotWithShape="1">
          <a:blip r:embed="rId3">
            <a:alphaModFix/>
          </a:blip>
          <a:srcRect b="19211" l="0" r="0" t="3663"/>
          <a:stretch/>
        </p:blipFill>
        <p:spPr>
          <a:xfrm>
            <a:off x="1154669" y="1859625"/>
            <a:ext cx="6377458" cy="4915099"/>
          </a:xfrm>
          <a:prstGeom prst="rect">
            <a:avLst/>
          </a:prstGeom>
          <a:noFill/>
          <a:ln>
            <a:noFill/>
          </a:ln>
        </p:spPr>
      </p:pic>
      <p:sp>
        <p:nvSpPr>
          <p:cNvPr id="6807" name="Google Shape;6807;p348"/>
          <p:cNvSpPr txBox="1"/>
          <p:nvPr/>
        </p:nvSpPr>
        <p:spPr>
          <a:xfrm>
            <a:off x="1389694" y="2289200"/>
            <a:ext cx="5417700" cy="4698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800">
                <a:latin typeface="Permanent Marker"/>
                <a:ea typeface="Permanent Marker"/>
                <a:cs typeface="Permanent Marker"/>
                <a:sym typeface="Permanent Marker"/>
              </a:rPr>
              <a:t>DISCUSS WITH A PARTNER!</a:t>
            </a:r>
            <a:endParaRPr sz="28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t/>
            </a:r>
            <a:endParaRPr sz="23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rPr lang="en" sz="2300">
                <a:latin typeface="Permanent Marker"/>
                <a:ea typeface="Permanent Marker"/>
                <a:cs typeface="Permanent Marker"/>
                <a:sym typeface="Permanent Marker"/>
              </a:rPr>
              <a:t>What is one thing that you learned today?</a:t>
            </a:r>
            <a:endParaRPr sz="23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t/>
            </a:r>
            <a:endParaRPr sz="23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rPr lang="en" sz="2300">
                <a:latin typeface="Permanent Marker"/>
                <a:ea typeface="Permanent Marker"/>
                <a:cs typeface="Permanent Marker"/>
                <a:sym typeface="Permanent Marker"/>
              </a:rPr>
              <a:t>What is one question that you still wonder?</a:t>
            </a:r>
            <a:endParaRPr sz="23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t/>
            </a:r>
            <a:endParaRPr sz="2300">
              <a:latin typeface="Permanent Marker"/>
              <a:ea typeface="Permanent Marker"/>
              <a:cs typeface="Permanent Marker"/>
              <a:sym typeface="Permanent Marker"/>
            </a:endParaRPr>
          </a:p>
          <a:p>
            <a:pPr indent="0" lvl="0" marL="0" rtl="0" algn="ctr">
              <a:lnSpc>
                <a:spcPct val="115000"/>
              </a:lnSpc>
              <a:spcBef>
                <a:spcPts val="0"/>
              </a:spcBef>
              <a:spcAft>
                <a:spcPts val="0"/>
              </a:spcAft>
              <a:buNone/>
            </a:pPr>
            <a:r>
              <a:rPr lang="en" sz="2300">
                <a:latin typeface="Permanent Marker"/>
                <a:ea typeface="Permanent Marker"/>
                <a:cs typeface="Permanent Marker"/>
                <a:sym typeface="Permanent Marker"/>
              </a:rPr>
              <a:t>What is one way someone helped you to learn?</a:t>
            </a:r>
            <a:endParaRPr sz="2300">
              <a:latin typeface="Permanent Marker"/>
              <a:ea typeface="Permanent Marker"/>
              <a:cs typeface="Permanent Marker"/>
              <a:sym typeface="Permanent Marker"/>
            </a:endParaRPr>
          </a:p>
          <a:p>
            <a:pPr indent="0" lvl="0" marL="0" rtl="0" algn="ctr">
              <a:spcBef>
                <a:spcPts val="0"/>
              </a:spcBef>
              <a:spcAft>
                <a:spcPts val="0"/>
              </a:spcAft>
              <a:buNone/>
            </a:pPr>
            <a:r>
              <a:t/>
            </a:r>
            <a:endParaRPr sz="2300">
              <a:latin typeface="Permanent Marker"/>
              <a:ea typeface="Permanent Marker"/>
              <a:cs typeface="Permanent Marker"/>
              <a:sym typeface="Permanent Marker"/>
            </a:endParaRPr>
          </a:p>
        </p:txBody>
      </p:sp>
    </p:spTree>
  </p:cSld>
  <p:clrMapOvr>
    <a:masterClrMapping/>
  </p:clrMapOvr>
</p:sld>
</file>

<file path=ppt/slides/slide2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11" name="Shape 6811"/>
        <p:cNvGrpSpPr/>
        <p:nvPr/>
      </p:nvGrpSpPr>
      <p:grpSpPr>
        <a:xfrm>
          <a:off x="0" y="0"/>
          <a:ext cx="0" cy="0"/>
          <a:chOff x="0" y="0"/>
          <a:chExt cx="0" cy="0"/>
        </a:xfrm>
      </p:grpSpPr>
      <p:sp>
        <p:nvSpPr>
          <p:cNvPr id="6812" name="Google Shape;6812;p349"/>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813" name="Google Shape;6813;p349"/>
          <p:cNvSpPr txBox="1"/>
          <p:nvPr/>
        </p:nvSpPr>
        <p:spPr>
          <a:xfrm>
            <a:off x="304800" y="852075"/>
            <a:ext cx="8077200" cy="935700"/>
          </a:xfrm>
          <a:prstGeom prst="rect">
            <a:avLst/>
          </a:prstGeom>
          <a:noFill/>
          <a:ln>
            <a:noFill/>
          </a:ln>
        </p:spPr>
        <p:txBody>
          <a:bodyPr anchorCtr="0" anchor="t" bIns="46025" lIns="92075" spcFirstLastPara="1" rIns="92075" wrap="square" tIns="46025">
            <a:noAutofit/>
          </a:bodyPr>
          <a:lstStyle/>
          <a:p>
            <a:pPr indent="0" lvl="0" marL="0" rtl="0" algn="l">
              <a:spcBef>
                <a:spcPts val="0"/>
              </a:spcBef>
              <a:spcAft>
                <a:spcPts val="0"/>
              </a:spcAft>
              <a:buNone/>
            </a:pPr>
            <a:r>
              <a:rPr b="1" lang="en" sz="6000">
                <a:solidFill>
                  <a:schemeClr val="dk1"/>
                </a:solidFill>
                <a:latin typeface="Calibri"/>
                <a:ea typeface="Calibri"/>
                <a:cs typeface="Calibri"/>
                <a:sym typeface="Calibri"/>
              </a:rPr>
              <a:t>Daily Mingle</a:t>
            </a:r>
            <a:r>
              <a:rPr b="1" lang="en" sz="5300">
                <a:solidFill>
                  <a:schemeClr val="dk1"/>
                </a:solidFill>
                <a:latin typeface="Calibri"/>
                <a:ea typeface="Calibri"/>
                <a:cs typeface="Calibri"/>
                <a:sym typeface="Calibri"/>
              </a:rPr>
              <a:t> Challenges:</a:t>
            </a:r>
            <a:br>
              <a:rPr b="1" lang="en" sz="5300">
                <a:solidFill>
                  <a:schemeClr val="dk1"/>
                </a:solidFill>
                <a:latin typeface="Calibri"/>
                <a:ea typeface="Calibri"/>
                <a:cs typeface="Calibri"/>
                <a:sym typeface="Calibri"/>
              </a:rPr>
            </a:br>
            <a:r>
              <a:rPr b="1" lang="en" sz="2000">
                <a:solidFill>
                  <a:schemeClr val="dk1"/>
                </a:solidFill>
                <a:latin typeface="Calibri"/>
                <a:ea typeface="Calibri"/>
                <a:cs typeface="Calibri"/>
                <a:sym typeface="Calibri"/>
              </a:rPr>
              <a:t> </a:t>
            </a:r>
            <a:endParaRPr b="1" sz="2000">
              <a:solidFill>
                <a:schemeClr val="dk1"/>
              </a:solidFill>
              <a:latin typeface="Calibri"/>
              <a:ea typeface="Calibri"/>
              <a:cs typeface="Calibri"/>
              <a:sym typeface="Calibri"/>
            </a:endParaRPr>
          </a:p>
          <a:p>
            <a:pPr indent="-488950" lvl="0" marL="457200" rtl="0" algn="l">
              <a:spcBef>
                <a:spcPts val="0"/>
              </a:spcBef>
              <a:spcAft>
                <a:spcPts val="0"/>
              </a:spcAft>
              <a:buClr>
                <a:schemeClr val="dk1"/>
              </a:buClr>
              <a:buSzPts val="4100"/>
              <a:buFont typeface="Calibri"/>
              <a:buChar char="●"/>
            </a:pPr>
            <a:r>
              <a:rPr lang="en" sz="4100">
                <a:solidFill>
                  <a:schemeClr val="dk1"/>
                </a:solidFill>
                <a:latin typeface="Calibri"/>
                <a:ea typeface="Calibri"/>
                <a:cs typeface="Calibri"/>
                <a:sym typeface="Calibri"/>
              </a:rPr>
              <a:t>Not enough time</a:t>
            </a:r>
            <a:endParaRPr sz="4100">
              <a:solidFill>
                <a:schemeClr val="dk1"/>
              </a:solidFill>
              <a:latin typeface="Calibri"/>
              <a:ea typeface="Calibri"/>
              <a:cs typeface="Calibri"/>
              <a:sym typeface="Calibri"/>
            </a:endParaRPr>
          </a:p>
          <a:p>
            <a:pPr indent="-488950" lvl="0" marL="457200" rtl="0" algn="l">
              <a:spcBef>
                <a:spcPts val="0"/>
              </a:spcBef>
              <a:spcAft>
                <a:spcPts val="0"/>
              </a:spcAft>
              <a:buClr>
                <a:schemeClr val="dk1"/>
              </a:buClr>
              <a:buSzPts val="4100"/>
              <a:buFont typeface="Calibri"/>
              <a:buChar char="●"/>
            </a:pPr>
            <a:r>
              <a:rPr lang="en" sz="4100">
                <a:solidFill>
                  <a:schemeClr val="dk1"/>
                </a:solidFill>
                <a:latin typeface="Calibri"/>
                <a:ea typeface="Calibri"/>
                <a:cs typeface="Calibri"/>
                <a:sym typeface="Calibri"/>
              </a:rPr>
              <a:t>Not enough space</a:t>
            </a:r>
            <a:endParaRPr sz="4100">
              <a:solidFill>
                <a:schemeClr val="dk1"/>
              </a:solidFill>
              <a:latin typeface="Calibri"/>
              <a:ea typeface="Calibri"/>
              <a:cs typeface="Calibri"/>
              <a:sym typeface="Calibri"/>
            </a:endParaRPr>
          </a:p>
          <a:p>
            <a:pPr indent="-488950" lvl="0" marL="457200" rtl="0" algn="l">
              <a:spcBef>
                <a:spcPts val="0"/>
              </a:spcBef>
              <a:spcAft>
                <a:spcPts val="0"/>
              </a:spcAft>
              <a:buClr>
                <a:schemeClr val="dk1"/>
              </a:buClr>
              <a:buSzPts val="4100"/>
              <a:buFont typeface="Calibri"/>
              <a:buChar char="●"/>
            </a:pPr>
            <a:r>
              <a:rPr lang="en" sz="4100">
                <a:solidFill>
                  <a:schemeClr val="dk1"/>
                </a:solidFill>
                <a:latin typeface="Calibri"/>
                <a:ea typeface="Calibri"/>
                <a:cs typeface="Calibri"/>
                <a:sym typeface="Calibri"/>
              </a:rPr>
              <a:t>Students are too noisy</a:t>
            </a:r>
            <a:endParaRPr sz="4100">
              <a:solidFill>
                <a:schemeClr val="dk1"/>
              </a:solidFill>
              <a:latin typeface="Calibri"/>
              <a:ea typeface="Calibri"/>
              <a:cs typeface="Calibri"/>
              <a:sym typeface="Calibri"/>
            </a:endParaRPr>
          </a:p>
          <a:p>
            <a:pPr indent="0" lvl="0" marL="0" rtl="0" algn="l">
              <a:spcBef>
                <a:spcPts val="0"/>
              </a:spcBef>
              <a:spcAft>
                <a:spcPts val="0"/>
              </a:spcAft>
              <a:buNone/>
            </a:pPr>
            <a:r>
              <a:t/>
            </a:r>
            <a:endParaRPr sz="2000">
              <a:solidFill>
                <a:schemeClr val="dk1"/>
              </a:solidFill>
              <a:latin typeface="Calibri"/>
              <a:ea typeface="Calibri"/>
              <a:cs typeface="Calibri"/>
              <a:sym typeface="Calibri"/>
            </a:endParaRPr>
          </a:p>
          <a:p>
            <a:pPr indent="0" lvl="0" marL="0" rtl="0" algn="ctr">
              <a:spcBef>
                <a:spcPts val="0"/>
              </a:spcBef>
              <a:spcAft>
                <a:spcPts val="0"/>
              </a:spcAft>
              <a:buNone/>
            </a:pPr>
            <a:r>
              <a:rPr b="1" i="1" lang="en" sz="4600">
                <a:latin typeface="Calibri"/>
                <a:ea typeface="Calibri"/>
                <a:cs typeface="Calibri"/>
                <a:sym typeface="Calibri"/>
              </a:rPr>
              <a:t>How can we overcome these challenges?</a:t>
            </a:r>
            <a:endParaRPr b="1" i="1" sz="4600">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4400">
                <a:solidFill>
                  <a:srgbClr val="F7931E"/>
                </a:solidFill>
                <a:latin typeface="Calibri"/>
                <a:ea typeface="Calibri"/>
                <a:cs typeface="Calibri"/>
                <a:sym typeface="Calibri"/>
              </a:rPr>
              <a:t>YOUR TURN!</a:t>
            </a:r>
            <a:endParaRPr b="1" i="1" sz="2900">
              <a:solidFill>
                <a:srgbClr val="F7931E"/>
              </a:solidFill>
              <a:latin typeface="Calibri"/>
              <a:ea typeface="Calibri"/>
              <a:cs typeface="Calibri"/>
              <a:sym typeface="Calibri"/>
            </a:endParaRPr>
          </a:p>
        </p:txBody>
      </p:sp>
    </p:spTree>
  </p:cSld>
  <p:clrMapOvr>
    <a:masterClrMapping/>
  </p:clrMapOvr>
</p:sld>
</file>

<file path=ppt/slides/slide2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17" name="Shape 6817"/>
        <p:cNvGrpSpPr/>
        <p:nvPr/>
      </p:nvGrpSpPr>
      <p:grpSpPr>
        <a:xfrm>
          <a:off x="0" y="0"/>
          <a:ext cx="0" cy="0"/>
          <a:chOff x="0" y="0"/>
          <a:chExt cx="0" cy="0"/>
        </a:xfrm>
      </p:grpSpPr>
      <p:sp>
        <p:nvSpPr>
          <p:cNvPr id="6818" name="Google Shape;6818;p350"/>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819" name="Google Shape;6819;p350"/>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900">
                <a:solidFill>
                  <a:schemeClr val="dk1"/>
                </a:solidFill>
                <a:latin typeface="Calibri"/>
                <a:ea typeface="Calibri"/>
                <a:cs typeface="Calibri"/>
                <a:sym typeface="Calibri"/>
              </a:rPr>
              <a:t>Farewell Routine</a:t>
            </a:r>
            <a:endParaRPr b="1" sz="4900">
              <a:solidFill>
                <a:schemeClr val="dk1"/>
              </a:solidFill>
              <a:latin typeface="Calibri"/>
              <a:ea typeface="Calibri"/>
              <a:cs typeface="Calibri"/>
              <a:sym typeface="Calibri"/>
            </a:endParaRPr>
          </a:p>
          <a:p>
            <a:pPr indent="0" lvl="0" marL="0" rtl="0" algn="ctr">
              <a:spcBef>
                <a:spcPts val="0"/>
              </a:spcBef>
              <a:spcAft>
                <a:spcPts val="0"/>
              </a:spcAft>
              <a:buNone/>
            </a:pPr>
            <a:r>
              <a:t/>
            </a:r>
            <a:endParaRPr sz="4200">
              <a:solidFill>
                <a:schemeClr val="dk1"/>
              </a:solidFill>
              <a:latin typeface="Calibri"/>
              <a:ea typeface="Calibri"/>
              <a:cs typeface="Calibri"/>
              <a:sym typeface="Calibri"/>
            </a:endParaRPr>
          </a:p>
        </p:txBody>
      </p:sp>
      <p:pic>
        <p:nvPicPr>
          <p:cNvPr id="6820" name="Google Shape;6820;p350"/>
          <p:cNvPicPr preferRelativeResize="0"/>
          <p:nvPr/>
        </p:nvPicPr>
        <p:blipFill>
          <a:blip r:embed="rId3">
            <a:alphaModFix/>
          </a:blip>
          <a:stretch>
            <a:fillRect/>
          </a:stretch>
        </p:blipFill>
        <p:spPr>
          <a:xfrm>
            <a:off x="982228" y="1909350"/>
            <a:ext cx="7020475" cy="4258324"/>
          </a:xfrm>
          <a:prstGeom prst="rect">
            <a:avLst/>
          </a:prstGeom>
          <a:noFill/>
          <a:ln>
            <a:noFill/>
          </a:ln>
        </p:spPr>
      </p:pic>
    </p:spTree>
  </p:cSld>
  <p:clrMapOvr>
    <a:masterClrMapping/>
  </p:clrMapOvr>
</p:sld>
</file>

<file path=ppt/slides/slide2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4" name="Shape 6824"/>
        <p:cNvGrpSpPr/>
        <p:nvPr/>
      </p:nvGrpSpPr>
      <p:grpSpPr>
        <a:xfrm>
          <a:off x="0" y="0"/>
          <a:ext cx="0" cy="0"/>
          <a:chOff x="0" y="0"/>
          <a:chExt cx="0" cy="0"/>
        </a:xfrm>
      </p:grpSpPr>
      <p:sp>
        <p:nvSpPr>
          <p:cNvPr id="6825" name="Google Shape;6825;p351"/>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826" name="Google Shape;6826;p351"/>
          <p:cNvSpPr txBox="1"/>
          <p:nvPr/>
        </p:nvSpPr>
        <p:spPr>
          <a:xfrm>
            <a:off x="304800" y="852075"/>
            <a:ext cx="8512800" cy="5514600"/>
          </a:xfrm>
          <a:prstGeom prst="rect">
            <a:avLst/>
          </a:prstGeom>
          <a:noFill/>
          <a:ln>
            <a:noFill/>
          </a:ln>
        </p:spPr>
        <p:txBody>
          <a:bodyPr anchorCtr="0" anchor="t" bIns="46025" lIns="92075" spcFirstLastPara="1" rIns="92075" wrap="square" tIns="46025">
            <a:noAutofit/>
          </a:bodyPr>
          <a:lstStyle/>
          <a:p>
            <a:pPr indent="0" lvl="0" marL="0" rtl="0" algn="l">
              <a:spcBef>
                <a:spcPts val="0"/>
              </a:spcBef>
              <a:spcAft>
                <a:spcPts val="0"/>
              </a:spcAft>
              <a:buNone/>
            </a:pPr>
            <a:r>
              <a:rPr b="1" lang="en" sz="4000">
                <a:solidFill>
                  <a:schemeClr val="dk1"/>
                </a:solidFill>
                <a:latin typeface="Calibri"/>
                <a:ea typeface="Calibri"/>
                <a:cs typeface="Calibri"/>
                <a:sym typeface="Calibri"/>
              </a:rPr>
              <a:t>Routines for Everyday Language</a:t>
            </a:r>
            <a:endParaRPr b="1" sz="4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Do a daily calendar activity (e.g. important events)</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Involve students in classroom routines (e.g. jobs board)</a:t>
            </a:r>
            <a:endParaRPr sz="4000">
              <a:solidFill>
                <a:schemeClr val="dk1"/>
              </a:solidFill>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Do a daily mingle</a:t>
            </a:r>
            <a:endParaRPr sz="4000">
              <a:solidFill>
                <a:schemeClr val="dk1"/>
              </a:solidFill>
              <a:latin typeface="Calibri"/>
              <a:ea typeface="Calibri"/>
              <a:cs typeface="Calibri"/>
              <a:sym typeface="Calibri"/>
            </a:endParaRPr>
          </a:p>
        </p:txBody>
      </p:sp>
    </p:spTree>
  </p:cSld>
  <p:clrMapOvr>
    <a:masterClrMapping/>
  </p:clrMapOvr>
</p:sld>
</file>

<file path=ppt/slides/slide2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0" name="Shape 6830"/>
        <p:cNvGrpSpPr/>
        <p:nvPr/>
      </p:nvGrpSpPr>
      <p:grpSpPr>
        <a:xfrm>
          <a:off x="0" y="0"/>
          <a:ext cx="0" cy="0"/>
          <a:chOff x="0" y="0"/>
          <a:chExt cx="0" cy="0"/>
        </a:xfrm>
      </p:grpSpPr>
      <p:sp>
        <p:nvSpPr>
          <p:cNvPr id="6831" name="Google Shape;6831;p352"/>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1 - BUILDING ROUTINES IN ENGLISH</a:t>
            </a:r>
            <a:endParaRPr/>
          </a:p>
        </p:txBody>
      </p:sp>
      <p:sp>
        <p:nvSpPr>
          <p:cNvPr id="6832" name="Google Shape;6832;p352"/>
          <p:cNvSpPr txBox="1"/>
          <p:nvPr/>
        </p:nvSpPr>
        <p:spPr>
          <a:xfrm>
            <a:off x="304800" y="892200"/>
            <a:ext cx="3041700" cy="1708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300">
                <a:solidFill>
                  <a:srgbClr val="F8931F"/>
                </a:solidFill>
                <a:latin typeface="Calibri"/>
                <a:ea typeface="Calibri"/>
                <a:cs typeface="Calibri"/>
                <a:sym typeface="Calibri"/>
              </a:rPr>
              <a:t>Plan your lessons with routines!</a:t>
            </a:r>
            <a:endParaRPr b="1" sz="3300">
              <a:solidFill>
                <a:srgbClr val="F8931F"/>
              </a:solidFill>
              <a:latin typeface="Calibri"/>
              <a:ea typeface="Calibri"/>
              <a:cs typeface="Calibri"/>
              <a:sym typeface="Calibri"/>
            </a:endParaRPr>
          </a:p>
        </p:txBody>
      </p:sp>
      <p:sp>
        <p:nvSpPr>
          <p:cNvPr id="6833" name="Google Shape;6833;p352"/>
          <p:cNvSpPr txBox="1"/>
          <p:nvPr/>
        </p:nvSpPr>
        <p:spPr>
          <a:xfrm>
            <a:off x="304800" y="2299200"/>
            <a:ext cx="2250000" cy="2461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4000">
                <a:latin typeface="Open Sans"/>
                <a:ea typeface="Open Sans"/>
                <a:cs typeface="Open Sans"/>
                <a:sym typeface="Open Sans"/>
              </a:rPr>
              <a:t>Routine Chart</a:t>
            </a:r>
            <a:endParaRPr b="1" sz="4000">
              <a:latin typeface="Open Sans"/>
              <a:ea typeface="Open Sans"/>
              <a:cs typeface="Open Sans"/>
              <a:sym typeface="Open Sans"/>
            </a:endParaRPr>
          </a:p>
          <a:p>
            <a:pPr indent="0" lvl="0" marL="0" rtl="0" algn="l">
              <a:lnSpc>
                <a:spcPct val="115000"/>
              </a:lnSpc>
              <a:spcBef>
                <a:spcPts val="0"/>
              </a:spcBef>
              <a:spcAft>
                <a:spcPts val="0"/>
              </a:spcAft>
              <a:buNone/>
            </a:pPr>
            <a:r>
              <a:rPr lang="en" sz="2600">
                <a:latin typeface="Open Sans"/>
                <a:ea typeface="Open Sans"/>
                <a:cs typeface="Open Sans"/>
                <a:sym typeface="Open Sans"/>
              </a:rPr>
              <a:t>by Joan Kang Shin</a:t>
            </a:r>
            <a:endParaRPr sz="2600">
              <a:latin typeface="Open Sans"/>
              <a:ea typeface="Open Sans"/>
              <a:cs typeface="Open Sans"/>
              <a:sym typeface="Open Sans"/>
            </a:endParaRPr>
          </a:p>
        </p:txBody>
      </p:sp>
      <p:pic>
        <p:nvPicPr>
          <p:cNvPr id="6834" name="Google Shape;6834;p352"/>
          <p:cNvPicPr preferRelativeResize="0"/>
          <p:nvPr/>
        </p:nvPicPr>
        <p:blipFill>
          <a:blip r:embed="rId3">
            <a:alphaModFix/>
          </a:blip>
          <a:stretch>
            <a:fillRect/>
          </a:stretch>
        </p:blipFill>
        <p:spPr>
          <a:xfrm>
            <a:off x="2813025" y="1021275"/>
            <a:ext cx="5569049" cy="3738954"/>
          </a:xfrm>
          <a:prstGeom prst="rect">
            <a:avLst/>
          </a:prstGeom>
          <a:noFill/>
          <a:ln>
            <a:noFill/>
          </a:ln>
        </p:spPr>
      </p:pic>
      <p:sp>
        <p:nvSpPr>
          <p:cNvPr id="6835" name="Google Shape;6835;p352"/>
          <p:cNvSpPr/>
          <p:nvPr/>
        </p:nvSpPr>
        <p:spPr>
          <a:xfrm>
            <a:off x="6970269" y="1769975"/>
            <a:ext cx="1411800" cy="2817900"/>
          </a:xfrm>
          <a:prstGeom prst="rect">
            <a:avLst/>
          </a:prstGeom>
          <a:noFill/>
          <a:ln cap="flat" cmpd="sng" w="114300">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9" name="Shape 6839"/>
        <p:cNvGrpSpPr/>
        <p:nvPr/>
      </p:nvGrpSpPr>
      <p:grpSpPr>
        <a:xfrm>
          <a:off x="0" y="0"/>
          <a:ext cx="0" cy="0"/>
          <a:chOff x="0" y="0"/>
          <a:chExt cx="0" cy="0"/>
        </a:xfrm>
      </p:grpSpPr>
      <p:sp>
        <p:nvSpPr>
          <p:cNvPr id="6840" name="Google Shape;6840;p353"/>
          <p:cNvSpPr txBox="1"/>
          <p:nvPr>
            <p:ph idx="1" type="body"/>
          </p:nvPr>
        </p:nvSpPr>
        <p:spPr>
          <a:xfrm>
            <a:off x="311700" y="1738725"/>
            <a:ext cx="8520600" cy="490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3200"/>
              <a:t>Signals:</a:t>
            </a:r>
            <a:endParaRPr b="1" sz="3200"/>
          </a:p>
          <a:p>
            <a:pPr indent="-457200" lvl="0" marL="1828800" rtl="0" algn="l">
              <a:spcBef>
                <a:spcPts val="1600"/>
              </a:spcBef>
              <a:spcAft>
                <a:spcPts val="0"/>
              </a:spcAft>
              <a:buClr>
                <a:schemeClr val="dk1"/>
              </a:buClr>
              <a:buSzPts val="2400"/>
              <a:buChar char="●"/>
            </a:pPr>
            <a:r>
              <a:rPr lang="en" sz="2800"/>
              <a:t>Bells</a:t>
            </a:r>
            <a:endParaRPr sz="2800"/>
          </a:p>
          <a:p>
            <a:pPr indent="-457200" lvl="0" marL="1828800" rtl="0" algn="l">
              <a:spcBef>
                <a:spcPts val="0"/>
              </a:spcBef>
              <a:spcAft>
                <a:spcPts val="0"/>
              </a:spcAft>
              <a:buClr>
                <a:schemeClr val="dk1"/>
              </a:buClr>
              <a:buSzPts val="2400"/>
              <a:buChar char="●"/>
            </a:pPr>
            <a:r>
              <a:rPr lang="en" sz="2800"/>
              <a:t>Whistles</a:t>
            </a:r>
            <a:endParaRPr sz="2800"/>
          </a:p>
          <a:p>
            <a:pPr indent="-457200" lvl="0" marL="1828800" rtl="0" algn="l">
              <a:spcBef>
                <a:spcPts val="0"/>
              </a:spcBef>
              <a:spcAft>
                <a:spcPts val="0"/>
              </a:spcAft>
              <a:buClr>
                <a:schemeClr val="dk1"/>
              </a:buClr>
              <a:buSzPts val="2400"/>
              <a:buChar char="●"/>
            </a:pPr>
            <a:r>
              <a:rPr lang="en" sz="2800"/>
              <a:t>Lights out</a:t>
            </a:r>
            <a:endParaRPr sz="2800"/>
          </a:p>
          <a:p>
            <a:pPr indent="-457200" lvl="0" marL="1828800" rtl="0" algn="l">
              <a:spcBef>
                <a:spcPts val="0"/>
              </a:spcBef>
              <a:spcAft>
                <a:spcPts val="0"/>
              </a:spcAft>
              <a:buClr>
                <a:schemeClr val="dk1"/>
              </a:buClr>
              <a:buSzPts val="2400"/>
              <a:buChar char="●"/>
            </a:pPr>
            <a:r>
              <a:rPr lang="en" sz="2800"/>
              <a:t>Clapping</a:t>
            </a:r>
            <a:endParaRPr b="1" sz="2800"/>
          </a:p>
        </p:txBody>
      </p:sp>
      <p:pic>
        <p:nvPicPr>
          <p:cNvPr id="6841" name="Google Shape;6841;p353"/>
          <p:cNvPicPr preferRelativeResize="0"/>
          <p:nvPr/>
        </p:nvPicPr>
        <p:blipFill>
          <a:blip r:embed="rId3">
            <a:alphaModFix/>
          </a:blip>
          <a:stretch>
            <a:fillRect/>
          </a:stretch>
        </p:blipFill>
        <p:spPr>
          <a:xfrm>
            <a:off x="3884775" y="1893900"/>
            <a:ext cx="4497301" cy="3010493"/>
          </a:xfrm>
          <a:prstGeom prst="rect">
            <a:avLst/>
          </a:prstGeom>
          <a:noFill/>
          <a:ln>
            <a:noFill/>
          </a:ln>
        </p:spPr>
      </p:pic>
      <p:sp>
        <p:nvSpPr>
          <p:cNvPr id="6842" name="Google Shape;6842;p353"/>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1 - BUILDING ROUTINES IN ENGLISH</a:t>
            </a:r>
            <a:endParaRPr b="1">
              <a:solidFill>
                <a:schemeClr val="lt1"/>
              </a:solidFill>
            </a:endParaRPr>
          </a:p>
        </p:txBody>
      </p:sp>
      <p:sp>
        <p:nvSpPr>
          <p:cNvPr id="6843" name="Google Shape;6843;p353"/>
          <p:cNvSpPr txBox="1"/>
          <p:nvPr>
            <p:ph type="title"/>
          </p:nvPr>
        </p:nvSpPr>
        <p:spPr>
          <a:xfrm>
            <a:off x="304800" y="908092"/>
            <a:ext cx="8520600" cy="7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000">
                <a:solidFill>
                  <a:schemeClr val="dk1"/>
                </a:solidFill>
                <a:latin typeface="Calibri"/>
                <a:ea typeface="Calibri"/>
                <a:cs typeface="Calibri"/>
                <a:sym typeface="Calibri"/>
              </a:rPr>
              <a:t>Attention Getters</a:t>
            </a:r>
            <a:endParaRPr b="1" sz="4000">
              <a:solidFill>
                <a:schemeClr val="dk1"/>
              </a:solidFill>
              <a:latin typeface="Calibri"/>
              <a:ea typeface="Calibri"/>
              <a:cs typeface="Calibri"/>
              <a:sym typeface="Calibri"/>
            </a:endParaRPr>
          </a:p>
        </p:txBody>
      </p:sp>
    </p:spTree>
  </p:cSld>
  <p:clrMapOvr>
    <a:masterClrMapping/>
  </p:clrMapOvr>
</p:sld>
</file>

<file path=ppt/slides/slide2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7" name="Shape 6847"/>
        <p:cNvGrpSpPr/>
        <p:nvPr/>
      </p:nvGrpSpPr>
      <p:grpSpPr>
        <a:xfrm>
          <a:off x="0" y="0"/>
          <a:ext cx="0" cy="0"/>
          <a:chOff x="0" y="0"/>
          <a:chExt cx="0" cy="0"/>
        </a:xfrm>
      </p:grpSpPr>
      <p:sp>
        <p:nvSpPr>
          <p:cNvPr id="6848" name="Google Shape;6848;p354"/>
          <p:cNvSpPr txBox="1"/>
          <p:nvPr>
            <p:ph idx="1" type="body"/>
          </p:nvPr>
        </p:nvSpPr>
        <p:spPr>
          <a:xfrm>
            <a:off x="311700" y="1461225"/>
            <a:ext cx="7218900" cy="5072400"/>
          </a:xfrm>
          <a:prstGeom prst="rect">
            <a:avLst/>
          </a:prstGeom>
        </p:spPr>
        <p:txBody>
          <a:bodyPr anchorCtr="0" anchor="b" bIns="91425" lIns="91425" spcFirstLastPara="1" rIns="91425" wrap="square" tIns="91425">
            <a:noAutofit/>
          </a:bodyPr>
          <a:lstStyle/>
          <a:p>
            <a:pPr indent="-463550" lvl="0" marL="609600" rtl="0" algn="l">
              <a:lnSpc>
                <a:spcPct val="90000"/>
              </a:lnSpc>
              <a:spcBef>
                <a:spcPts val="1300"/>
              </a:spcBef>
              <a:spcAft>
                <a:spcPts val="0"/>
              </a:spcAft>
              <a:buClr>
                <a:schemeClr val="dk1"/>
              </a:buClr>
              <a:buSzPts val="2500"/>
              <a:buFont typeface="Calibri"/>
              <a:buChar char="●"/>
            </a:pPr>
            <a:r>
              <a:rPr b="1" lang="en" sz="2500">
                <a:solidFill>
                  <a:schemeClr val="dk1"/>
                </a:solidFill>
              </a:rPr>
              <a:t>Shake Shakes:</a:t>
            </a:r>
            <a:r>
              <a:rPr lang="en" sz="2500">
                <a:solidFill>
                  <a:schemeClr val="dk1"/>
                </a:solidFill>
                <a:latin typeface="Calibri"/>
                <a:ea typeface="Calibri"/>
                <a:cs typeface="Calibri"/>
                <a:sym typeface="Calibri"/>
              </a:rPr>
              <a:t> Shake one hand (or foot) for 3 seconds then the other. Repeat 5x.</a:t>
            </a:r>
            <a:endParaRPr sz="2500">
              <a:solidFill>
                <a:schemeClr val="dk1"/>
              </a:solidFill>
              <a:latin typeface="Calibri"/>
              <a:ea typeface="Calibri"/>
              <a:cs typeface="Calibri"/>
              <a:sym typeface="Calibri"/>
            </a:endParaRPr>
          </a:p>
          <a:p>
            <a:pPr indent="-463550" lvl="0" marL="609600" rtl="0" algn="l">
              <a:lnSpc>
                <a:spcPct val="90000"/>
              </a:lnSpc>
              <a:spcBef>
                <a:spcPts val="0"/>
              </a:spcBef>
              <a:spcAft>
                <a:spcPts val="0"/>
              </a:spcAft>
              <a:buClr>
                <a:schemeClr val="dk1"/>
              </a:buClr>
              <a:buSzPts val="2500"/>
              <a:buFont typeface="Calibri"/>
              <a:buChar char="●"/>
            </a:pPr>
            <a:r>
              <a:rPr b="1" lang="en" sz="2500">
                <a:solidFill>
                  <a:schemeClr val="dk1"/>
                </a:solidFill>
              </a:rPr>
              <a:t>Arm and Leg Stretch:</a:t>
            </a:r>
            <a:r>
              <a:rPr lang="en" sz="2500">
                <a:solidFill>
                  <a:schemeClr val="dk1"/>
                </a:solidFill>
                <a:latin typeface="Calibri"/>
                <a:ea typeface="Calibri"/>
                <a:cs typeface="Calibri"/>
                <a:sym typeface="Calibri"/>
              </a:rPr>
              <a:t> Stretch arms and legs standing up or sitting down.</a:t>
            </a:r>
            <a:endParaRPr sz="2500">
              <a:solidFill>
                <a:schemeClr val="dk1"/>
              </a:solidFill>
              <a:latin typeface="Calibri"/>
              <a:ea typeface="Calibri"/>
              <a:cs typeface="Calibri"/>
              <a:sym typeface="Calibri"/>
            </a:endParaRPr>
          </a:p>
          <a:p>
            <a:pPr indent="-463550" lvl="0" marL="609600" rtl="0" algn="l">
              <a:lnSpc>
                <a:spcPct val="90000"/>
              </a:lnSpc>
              <a:spcBef>
                <a:spcPts val="0"/>
              </a:spcBef>
              <a:spcAft>
                <a:spcPts val="0"/>
              </a:spcAft>
              <a:buClr>
                <a:schemeClr val="dk1"/>
              </a:buClr>
              <a:buSzPts val="2500"/>
              <a:buFont typeface="Calibri"/>
              <a:buChar char="●"/>
            </a:pPr>
            <a:r>
              <a:rPr b="1" lang="en" sz="2500"/>
              <a:t>Breathing Break: </a:t>
            </a:r>
            <a:r>
              <a:rPr lang="en" sz="2500">
                <a:solidFill>
                  <a:schemeClr val="dk1"/>
                </a:solidFill>
                <a:latin typeface="Calibri"/>
                <a:ea typeface="Calibri"/>
                <a:cs typeface="Calibri"/>
                <a:sym typeface="Calibri"/>
              </a:rPr>
              <a:t>Close your eyes and breathe in, breathe out (5x)</a:t>
            </a:r>
            <a:endParaRPr sz="2500">
              <a:solidFill>
                <a:schemeClr val="dk1"/>
              </a:solidFill>
              <a:latin typeface="Calibri"/>
              <a:ea typeface="Calibri"/>
              <a:cs typeface="Calibri"/>
              <a:sym typeface="Calibri"/>
            </a:endParaRPr>
          </a:p>
          <a:p>
            <a:pPr indent="-463550" lvl="0" marL="609600" rtl="0" algn="l">
              <a:lnSpc>
                <a:spcPct val="90000"/>
              </a:lnSpc>
              <a:spcBef>
                <a:spcPts val="0"/>
              </a:spcBef>
              <a:spcAft>
                <a:spcPts val="0"/>
              </a:spcAft>
              <a:buClr>
                <a:schemeClr val="dk1"/>
              </a:buClr>
              <a:buSzPts val="2500"/>
              <a:buFont typeface="Calibri"/>
              <a:buChar char="●"/>
            </a:pPr>
            <a:r>
              <a:rPr b="1" lang="en" sz="2500">
                <a:solidFill>
                  <a:schemeClr val="dk1"/>
                </a:solidFill>
              </a:rPr>
              <a:t>Nosey Ear</a:t>
            </a:r>
            <a:r>
              <a:rPr b="1" lang="en" sz="2500"/>
              <a:t>:</a:t>
            </a:r>
            <a:r>
              <a:rPr lang="en" sz="2500">
                <a:solidFill>
                  <a:schemeClr val="dk1"/>
                </a:solidFill>
                <a:latin typeface="Calibri"/>
                <a:ea typeface="Calibri"/>
                <a:cs typeface="Calibri"/>
                <a:sym typeface="Calibri"/>
              </a:rPr>
              <a:t> Get your left hand to touch your right ear lobe and then get your right hand to touch the tip of your nose. Then swap positions. Repeat 5x.</a:t>
            </a:r>
            <a:endParaRPr sz="2500"/>
          </a:p>
          <a:p>
            <a:pPr indent="-463550" lvl="0" marL="609600" rtl="0" algn="l">
              <a:lnSpc>
                <a:spcPct val="90000"/>
              </a:lnSpc>
              <a:spcBef>
                <a:spcPts val="0"/>
              </a:spcBef>
              <a:spcAft>
                <a:spcPts val="0"/>
              </a:spcAft>
              <a:buClr>
                <a:schemeClr val="dk1"/>
              </a:buClr>
              <a:buSzPts val="2500"/>
              <a:buFont typeface="Calibri"/>
              <a:buChar char="●"/>
            </a:pPr>
            <a:r>
              <a:rPr b="1" lang="en" sz="2500"/>
              <a:t>One Minute Dance Party:</a:t>
            </a:r>
            <a:r>
              <a:rPr lang="en" sz="2500"/>
              <a:t> Play a song for one minute and let students dance (while seated if no space)</a:t>
            </a:r>
            <a:endParaRPr sz="2500"/>
          </a:p>
        </p:txBody>
      </p:sp>
      <p:pic>
        <p:nvPicPr>
          <p:cNvPr id="6849" name="Google Shape;6849;p354"/>
          <p:cNvPicPr preferRelativeResize="0"/>
          <p:nvPr/>
        </p:nvPicPr>
        <p:blipFill>
          <a:blip r:embed="rId3">
            <a:alphaModFix/>
          </a:blip>
          <a:stretch>
            <a:fillRect/>
          </a:stretch>
        </p:blipFill>
        <p:spPr>
          <a:xfrm>
            <a:off x="7614925" y="4393974"/>
            <a:ext cx="1350826" cy="1350826"/>
          </a:xfrm>
          <a:prstGeom prst="rect">
            <a:avLst/>
          </a:prstGeom>
          <a:noFill/>
          <a:ln>
            <a:noFill/>
          </a:ln>
        </p:spPr>
      </p:pic>
      <p:pic>
        <p:nvPicPr>
          <p:cNvPr id="6850" name="Google Shape;6850;p354"/>
          <p:cNvPicPr preferRelativeResize="0"/>
          <p:nvPr/>
        </p:nvPicPr>
        <p:blipFill rotWithShape="1">
          <a:blip r:embed="rId4">
            <a:alphaModFix/>
          </a:blip>
          <a:srcRect b="15212" l="9902" r="9125" t="17714"/>
          <a:stretch/>
        </p:blipFill>
        <p:spPr>
          <a:xfrm>
            <a:off x="7614924" y="2609625"/>
            <a:ext cx="1070117" cy="1181976"/>
          </a:xfrm>
          <a:prstGeom prst="rect">
            <a:avLst/>
          </a:prstGeom>
          <a:noFill/>
          <a:ln>
            <a:noFill/>
          </a:ln>
        </p:spPr>
      </p:pic>
      <p:pic>
        <p:nvPicPr>
          <p:cNvPr id="6851" name="Google Shape;6851;p354"/>
          <p:cNvPicPr preferRelativeResize="0"/>
          <p:nvPr/>
        </p:nvPicPr>
        <p:blipFill>
          <a:blip r:embed="rId5">
            <a:alphaModFix/>
          </a:blip>
          <a:stretch>
            <a:fillRect/>
          </a:stretch>
        </p:blipFill>
        <p:spPr>
          <a:xfrm>
            <a:off x="7315823" y="1139214"/>
            <a:ext cx="1350825" cy="1181974"/>
          </a:xfrm>
          <a:prstGeom prst="rect">
            <a:avLst/>
          </a:prstGeom>
          <a:noFill/>
          <a:ln>
            <a:noFill/>
          </a:ln>
        </p:spPr>
      </p:pic>
      <p:sp>
        <p:nvSpPr>
          <p:cNvPr id="6852" name="Google Shape;6852;p354"/>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1 - BUILDING ROUTINES IN ENGLISH</a:t>
            </a:r>
            <a:endParaRPr b="1">
              <a:solidFill>
                <a:schemeClr val="lt1"/>
              </a:solidFill>
            </a:endParaRPr>
          </a:p>
        </p:txBody>
      </p:sp>
      <p:sp>
        <p:nvSpPr>
          <p:cNvPr id="6853" name="Google Shape;6853;p354"/>
          <p:cNvSpPr txBox="1"/>
          <p:nvPr>
            <p:ph type="title"/>
          </p:nvPr>
        </p:nvSpPr>
        <p:spPr>
          <a:xfrm>
            <a:off x="304800" y="908097"/>
            <a:ext cx="8520600" cy="45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4000">
                <a:solidFill>
                  <a:schemeClr val="dk1"/>
                </a:solidFill>
                <a:latin typeface="Calibri"/>
                <a:ea typeface="Calibri"/>
                <a:cs typeface="Calibri"/>
                <a:sym typeface="Calibri"/>
              </a:rPr>
              <a:t>Brain Breaks</a:t>
            </a:r>
            <a:endParaRPr b="1" sz="4000">
              <a:solidFill>
                <a:schemeClr val="dk1"/>
              </a:solidFill>
              <a:latin typeface="Calibri"/>
              <a:ea typeface="Calibri"/>
              <a:cs typeface="Calibri"/>
              <a:sym typeface="Calibri"/>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0" name="Shape 1910"/>
        <p:cNvGrpSpPr/>
        <p:nvPr/>
      </p:nvGrpSpPr>
      <p:grpSpPr>
        <a:xfrm>
          <a:off x="0" y="0"/>
          <a:ext cx="0" cy="0"/>
          <a:chOff x="0" y="0"/>
          <a:chExt cx="0" cy="0"/>
        </a:xfrm>
      </p:grpSpPr>
      <p:sp>
        <p:nvSpPr>
          <p:cNvPr id="1911" name="Google Shape;1911;p139"/>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1912" name="Google Shape;1912;p139"/>
          <p:cNvSpPr txBox="1"/>
          <p:nvPr/>
        </p:nvSpPr>
        <p:spPr>
          <a:xfrm>
            <a:off x="220300" y="2767200"/>
            <a:ext cx="85119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 MODELING</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1" i="1" sz="4000" u="none" cap="none" strike="noStrike">
              <a:solidFill>
                <a:schemeClr val="accent2"/>
              </a:solidFill>
              <a:latin typeface="Calibri"/>
              <a:ea typeface="Calibri"/>
              <a:cs typeface="Calibri"/>
              <a:sym typeface="Calibri"/>
            </a:endParaRPr>
          </a:p>
        </p:txBody>
      </p:sp>
      <p:pic>
        <p:nvPicPr>
          <p:cNvPr id="1913" name="Google Shape;1913;p139"/>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2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7" name="Shape 6857"/>
        <p:cNvGrpSpPr/>
        <p:nvPr/>
      </p:nvGrpSpPr>
      <p:grpSpPr>
        <a:xfrm>
          <a:off x="0" y="0"/>
          <a:ext cx="0" cy="0"/>
          <a:chOff x="0" y="0"/>
          <a:chExt cx="0" cy="0"/>
        </a:xfrm>
      </p:grpSpPr>
      <p:sp>
        <p:nvSpPr>
          <p:cNvPr id="6858" name="Google Shape;6858;p355"/>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6859" name="Google Shape;6859;p355"/>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6860" name="Google Shape;6860;p355"/>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6861" name="Google Shape;6861;p355"/>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6862" name="Google Shape;6862;p355"/>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2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6" name="Shape 6866"/>
        <p:cNvGrpSpPr/>
        <p:nvPr/>
      </p:nvGrpSpPr>
      <p:grpSpPr>
        <a:xfrm>
          <a:off x="0" y="0"/>
          <a:ext cx="0" cy="0"/>
          <a:chOff x="0" y="0"/>
          <a:chExt cx="0" cy="0"/>
        </a:xfrm>
      </p:grpSpPr>
      <p:sp>
        <p:nvSpPr>
          <p:cNvPr id="6867" name="Google Shape;6867;p356"/>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6868" name="Google Shape;6868;p356"/>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6869" name="Google Shape;6869;p356"/>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6870" name="Google Shape;6870;p356"/>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6871" name="Google Shape;6871;p356"/>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2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6875" name="Shape 6875"/>
        <p:cNvGrpSpPr/>
        <p:nvPr/>
      </p:nvGrpSpPr>
      <p:grpSpPr>
        <a:xfrm>
          <a:off x="0" y="0"/>
          <a:ext cx="0" cy="0"/>
          <a:chOff x="0" y="0"/>
          <a:chExt cx="0" cy="0"/>
        </a:xfrm>
      </p:grpSpPr>
      <p:sp>
        <p:nvSpPr>
          <p:cNvPr id="6876" name="Google Shape;6876;p357"/>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6877" name="Google Shape;6877;p357"/>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6878" name="Google Shape;6878;p357"/>
          <p:cNvGrpSpPr/>
          <p:nvPr/>
        </p:nvGrpSpPr>
        <p:grpSpPr>
          <a:xfrm>
            <a:off x="3629525" y="648548"/>
            <a:ext cx="5247820" cy="6035718"/>
            <a:chOff x="3629525" y="486423"/>
            <a:chExt cx="5247820" cy="4526902"/>
          </a:xfrm>
        </p:grpSpPr>
        <p:sp>
          <p:nvSpPr>
            <p:cNvPr id="6879" name="Google Shape;6879;p357"/>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57"/>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57"/>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57"/>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57"/>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57"/>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57"/>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57"/>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357"/>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57"/>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57"/>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57"/>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57"/>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57"/>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57"/>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57"/>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57"/>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57"/>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57"/>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57"/>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57"/>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57"/>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57"/>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57"/>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57"/>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57"/>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57"/>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57"/>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57"/>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57"/>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357"/>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57"/>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57"/>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57"/>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57"/>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57"/>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57"/>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57"/>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57"/>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57"/>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57"/>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57"/>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57"/>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57"/>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57"/>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57"/>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57"/>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57"/>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57"/>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57"/>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57"/>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57"/>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57"/>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57"/>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57"/>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57"/>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57"/>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57"/>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57"/>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57"/>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57"/>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57"/>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57"/>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57"/>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57"/>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57"/>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57"/>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57"/>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57"/>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57"/>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57"/>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57"/>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57"/>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57"/>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57"/>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57"/>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57"/>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57"/>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57"/>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57"/>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57"/>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57"/>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57"/>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57"/>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57"/>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57"/>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57"/>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57"/>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57"/>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57"/>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57"/>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57"/>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57"/>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57"/>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57"/>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57"/>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57"/>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57"/>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57"/>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57"/>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57"/>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57"/>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57"/>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57"/>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57"/>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57"/>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57"/>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57"/>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57"/>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57"/>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57"/>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57"/>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57"/>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57"/>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57"/>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57"/>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57"/>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57"/>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57"/>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57"/>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57"/>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57"/>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57"/>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57"/>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57"/>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57"/>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57"/>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57"/>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57"/>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57"/>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57"/>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57"/>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57"/>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57"/>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57"/>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57"/>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57"/>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57"/>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57"/>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57"/>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57"/>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57"/>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57"/>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57"/>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57"/>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57"/>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57"/>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57"/>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57"/>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57"/>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57"/>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57"/>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57"/>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57"/>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57"/>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57"/>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57"/>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57"/>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57"/>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57"/>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57"/>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57"/>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57"/>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57"/>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57"/>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57"/>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57"/>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57"/>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57"/>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57"/>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57"/>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57"/>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57"/>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57"/>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57"/>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57"/>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57"/>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57"/>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57"/>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57"/>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57"/>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57"/>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357"/>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357"/>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357"/>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57"/>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57"/>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57"/>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57"/>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57"/>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57"/>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57"/>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57"/>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57"/>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57"/>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57"/>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57"/>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57"/>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57"/>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57"/>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57"/>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57"/>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57"/>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57"/>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57"/>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57"/>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57"/>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57"/>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57"/>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57"/>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57"/>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57"/>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57"/>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57"/>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57"/>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57"/>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57"/>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57"/>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57"/>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5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5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57"/>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57"/>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57"/>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57"/>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57"/>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57"/>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57"/>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57"/>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357"/>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7</a:t>
            </a:r>
            <a:endParaRPr sz="3000">
              <a:solidFill>
                <a:schemeClr val="dk1"/>
              </a:solidFill>
              <a:latin typeface="Alegreya Sans ExtraBold"/>
              <a:ea typeface="Alegreya Sans ExtraBold"/>
              <a:cs typeface="Alegreya Sans ExtraBold"/>
              <a:sym typeface="Alegreya Sans ExtraBold"/>
            </a:endParaRPr>
          </a:p>
        </p:txBody>
      </p:sp>
      <p:sp>
        <p:nvSpPr>
          <p:cNvPr id="7109" name="Google Shape;7109;p357"/>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2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7113" name="Shape 7113"/>
        <p:cNvGrpSpPr/>
        <p:nvPr/>
      </p:nvGrpSpPr>
      <p:grpSpPr>
        <a:xfrm>
          <a:off x="0" y="0"/>
          <a:ext cx="0" cy="0"/>
          <a:chOff x="0" y="0"/>
          <a:chExt cx="0" cy="0"/>
        </a:xfrm>
      </p:grpSpPr>
      <p:sp>
        <p:nvSpPr>
          <p:cNvPr id="7114" name="Google Shape;7114;p358"/>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7115" name="Google Shape;7115;p358"/>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7116" name="Google Shape;7116;p358"/>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7117" name="Google Shape;7117;p358"/>
          <p:cNvGrpSpPr/>
          <p:nvPr/>
        </p:nvGrpSpPr>
        <p:grpSpPr>
          <a:xfrm>
            <a:off x="3629525" y="648548"/>
            <a:ext cx="5247820" cy="6035718"/>
            <a:chOff x="3629525" y="486423"/>
            <a:chExt cx="5247820" cy="4526902"/>
          </a:xfrm>
        </p:grpSpPr>
        <p:sp>
          <p:nvSpPr>
            <p:cNvPr id="7118" name="Google Shape;7118;p358"/>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58"/>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58"/>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58"/>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58"/>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58"/>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58"/>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58"/>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6" name="Google Shape;7126;p358"/>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58"/>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58"/>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58"/>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58"/>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58"/>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58"/>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58"/>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58"/>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58"/>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58"/>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58"/>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58"/>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58"/>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58"/>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58"/>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58"/>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58"/>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58"/>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58"/>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58"/>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58"/>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58"/>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58"/>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58"/>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58"/>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58"/>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58"/>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58"/>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58"/>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58"/>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58"/>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58"/>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58"/>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58"/>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58"/>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58"/>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58"/>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58"/>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58"/>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58"/>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58"/>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58"/>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58"/>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58"/>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58"/>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58"/>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58"/>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58"/>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58"/>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58"/>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58"/>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58"/>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58"/>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58"/>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58"/>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58"/>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58"/>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58"/>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58"/>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58"/>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58"/>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58"/>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58"/>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58"/>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58"/>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58"/>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58"/>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58"/>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58"/>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58"/>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58"/>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58"/>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58"/>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58"/>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58"/>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58"/>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58"/>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58"/>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58"/>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58"/>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58"/>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58"/>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58"/>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58"/>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58"/>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58"/>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58"/>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58"/>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58"/>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58"/>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358"/>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58"/>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58"/>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58"/>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58"/>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58"/>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58"/>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58"/>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58"/>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58"/>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58"/>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58"/>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58"/>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58"/>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58"/>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58"/>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58"/>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58"/>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58"/>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58"/>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58"/>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58"/>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58"/>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58"/>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58"/>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58"/>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58"/>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58"/>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58"/>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58"/>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58"/>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58"/>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58"/>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58"/>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58"/>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58"/>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58"/>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58"/>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58"/>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58"/>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58"/>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58"/>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58"/>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58"/>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58"/>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58"/>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58"/>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58"/>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58"/>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58"/>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58"/>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58"/>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58"/>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58"/>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58"/>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58"/>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58"/>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58"/>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58"/>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58"/>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58"/>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58"/>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58"/>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58"/>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58"/>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58"/>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58"/>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58"/>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58"/>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58"/>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58"/>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58"/>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58"/>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58"/>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58"/>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58"/>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58"/>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58"/>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58"/>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58"/>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58"/>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58"/>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58"/>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58"/>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58"/>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58"/>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58"/>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58"/>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58"/>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58"/>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58"/>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58"/>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58"/>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58"/>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58"/>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58"/>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58"/>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58"/>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58"/>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58"/>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58"/>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58"/>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58"/>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58"/>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58"/>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58"/>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58"/>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58"/>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58"/>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58"/>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58"/>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58"/>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58"/>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58"/>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58"/>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58"/>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58"/>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58"/>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58"/>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58"/>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58"/>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58"/>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58"/>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358"/>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58"/>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58"/>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58"/>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58"/>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58"/>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58"/>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7" name="Google Shape;7347;p358"/>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2 </a:t>
            </a:r>
            <a:endParaRPr/>
          </a:p>
        </p:txBody>
      </p:sp>
    </p:spTree>
  </p:cSld>
  <p:clrMapOvr>
    <a:masterClrMapping/>
  </p:clrMapOvr>
</p:sld>
</file>

<file path=ppt/slides/slide2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1" name="Shape 7351"/>
        <p:cNvGrpSpPr/>
        <p:nvPr/>
      </p:nvGrpSpPr>
      <p:grpSpPr>
        <a:xfrm>
          <a:off x="0" y="0"/>
          <a:ext cx="0" cy="0"/>
          <a:chOff x="0" y="0"/>
          <a:chExt cx="0" cy="0"/>
        </a:xfrm>
      </p:grpSpPr>
      <p:sp>
        <p:nvSpPr>
          <p:cNvPr id="7352" name="Google Shape;7352;p359"/>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7353" name="Google Shape;7353;p359"/>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7354" name="Google Shape;7354;p359"/>
          <p:cNvSpPr txBox="1"/>
          <p:nvPr>
            <p:ph idx="1" type="body"/>
          </p:nvPr>
        </p:nvSpPr>
        <p:spPr>
          <a:xfrm>
            <a:off x="46275" y="2431133"/>
            <a:ext cx="9144000" cy="4162800"/>
          </a:xfrm>
          <a:prstGeom prst="rect">
            <a:avLst/>
          </a:prstGeom>
        </p:spPr>
        <p:txBody>
          <a:bodyPr anchorCtr="0" anchor="ctr" bIns="91425" lIns="91425" spcFirstLastPara="1" rIns="91425" wrap="square" tIns="91425">
            <a:noAutofit/>
          </a:bodyPr>
          <a:lstStyle/>
          <a:p>
            <a:pPr indent="-342900" lvl="0" marL="457200" rtl="0" algn="l">
              <a:lnSpc>
                <a:spcPct val="115000"/>
              </a:lnSpc>
              <a:spcBef>
                <a:spcPts val="1200"/>
              </a:spcBef>
              <a:spcAft>
                <a:spcPts val="0"/>
              </a:spcAft>
              <a:buSzPts val="1800"/>
              <a:buFont typeface="Poppins"/>
              <a:buChar char="●"/>
            </a:pPr>
            <a:r>
              <a:rPr lang="en" sz="1800">
                <a:solidFill>
                  <a:srgbClr val="000000"/>
                </a:solidFill>
                <a:latin typeface="Times New Roman"/>
                <a:ea typeface="Times New Roman"/>
                <a:cs typeface="Times New Roman"/>
                <a:sym typeface="Times New Roman"/>
              </a:rPr>
              <a:t>I can </a:t>
            </a:r>
            <a:r>
              <a:rPr lang="en" sz="1800">
                <a:solidFill>
                  <a:srgbClr val="000000"/>
                </a:solidFill>
                <a:latin typeface="Arial"/>
                <a:ea typeface="Arial"/>
                <a:cs typeface="Arial"/>
                <a:sym typeface="Arial"/>
              </a:rPr>
              <a:t>describe the features of good teacher talk</a:t>
            </a:r>
            <a:endParaRPr sz="1800">
              <a:solidFill>
                <a:srgbClr val="000000"/>
              </a:solidFill>
              <a:latin typeface="Arial"/>
              <a:ea typeface="Arial"/>
              <a:cs typeface="Arial"/>
              <a:sym typeface="Arial"/>
            </a:endParaRPr>
          </a:p>
          <a:p>
            <a:pPr indent="-342900" lvl="0" marL="457200" rtl="0" algn="l">
              <a:lnSpc>
                <a:spcPct val="115000"/>
              </a:lnSpc>
              <a:spcBef>
                <a:spcPts val="0"/>
              </a:spcBef>
              <a:spcAft>
                <a:spcPts val="0"/>
              </a:spcAft>
              <a:buSzPts val="1800"/>
              <a:buFont typeface="Poppins"/>
              <a:buChar char="●"/>
            </a:pPr>
            <a:r>
              <a:rPr lang="en" sz="1800">
                <a:solidFill>
                  <a:srgbClr val="000000"/>
                </a:solidFill>
                <a:latin typeface="Times New Roman"/>
                <a:ea typeface="Times New Roman"/>
                <a:cs typeface="Times New Roman"/>
                <a:sym typeface="Times New Roman"/>
              </a:rPr>
              <a:t> I can </a:t>
            </a:r>
            <a:r>
              <a:rPr lang="en" sz="1800">
                <a:solidFill>
                  <a:srgbClr val="000000"/>
                </a:solidFill>
                <a:latin typeface="Arial"/>
                <a:ea typeface="Arial"/>
                <a:cs typeface="Arial"/>
                <a:sym typeface="Arial"/>
              </a:rPr>
              <a:t>use several modeling strategies</a:t>
            </a:r>
            <a:endParaRPr sz="1800">
              <a:solidFill>
                <a:srgbClr val="000000"/>
              </a:solidFill>
              <a:latin typeface="Times New Roman"/>
              <a:ea typeface="Times New Roman"/>
              <a:cs typeface="Times New Roman"/>
              <a:sym typeface="Times New Roman"/>
            </a:endParaRPr>
          </a:p>
          <a:p>
            <a:pPr indent="-342900" lvl="0" marL="457200" rtl="0" algn="l">
              <a:lnSpc>
                <a:spcPct val="115000"/>
              </a:lnSpc>
              <a:spcBef>
                <a:spcPts val="0"/>
              </a:spcBef>
              <a:spcAft>
                <a:spcPts val="0"/>
              </a:spcAft>
              <a:buSzPts val="1800"/>
              <a:buFont typeface="Poppins"/>
              <a:buChar char="●"/>
            </a:pPr>
            <a:r>
              <a:rPr lang="en" sz="1800">
                <a:solidFill>
                  <a:srgbClr val="000000"/>
                </a:solidFill>
                <a:latin typeface="Times New Roman"/>
                <a:ea typeface="Times New Roman"/>
                <a:cs typeface="Times New Roman"/>
                <a:sym typeface="Times New Roman"/>
              </a:rPr>
              <a:t>I can </a:t>
            </a:r>
            <a:r>
              <a:rPr lang="en" sz="1800">
                <a:solidFill>
                  <a:srgbClr val="000000"/>
                </a:solidFill>
                <a:latin typeface="Arial"/>
                <a:ea typeface="Arial"/>
                <a:cs typeface="Arial"/>
                <a:sym typeface="Arial"/>
              </a:rPr>
              <a:t>write and practice speaking effective teacher talk for your lessons</a:t>
            </a:r>
            <a:endParaRPr sz="1800">
              <a:solidFill>
                <a:srgbClr val="000000"/>
              </a:solidFill>
              <a:latin typeface="Arial"/>
              <a:ea typeface="Arial"/>
              <a:cs typeface="Arial"/>
              <a:sym typeface="Arial"/>
            </a:endParaRPr>
          </a:p>
          <a:p>
            <a:pPr indent="-342900" lvl="0" marL="457200" rtl="0" algn="l">
              <a:lnSpc>
                <a:spcPct val="115000"/>
              </a:lnSpc>
              <a:spcBef>
                <a:spcPts val="0"/>
              </a:spcBef>
              <a:spcAft>
                <a:spcPts val="0"/>
              </a:spcAft>
              <a:buSzPts val="1800"/>
              <a:buFont typeface="Poppins"/>
              <a:buChar char="●"/>
            </a:pPr>
            <a:r>
              <a:rPr lang="en" sz="1800">
                <a:solidFill>
                  <a:srgbClr val="000000"/>
                </a:solidFill>
                <a:latin typeface="Times New Roman"/>
                <a:ea typeface="Times New Roman"/>
                <a:cs typeface="Times New Roman"/>
                <a:sym typeface="Times New Roman"/>
              </a:rPr>
              <a:t>I can </a:t>
            </a:r>
            <a:r>
              <a:rPr lang="en" sz="1800">
                <a:solidFill>
                  <a:srgbClr val="000000"/>
                </a:solidFill>
                <a:latin typeface="Arial"/>
                <a:ea typeface="Arial"/>
                <a:cs typeface="Arial"/>
                <a:sym typeface="Arial"/>
              </a:rPr>
              <a:t>reflect on how to prepare a teacher talk and share a sample teacher talk using an activity</a:t>
            </a:r>
            <a:endParaRPr sz="1800">
              <a:solidFill>
                <a:srgbClr val="000000"/>
              </a:solidFill>
              <a:latin typeface="Arial"/>
              <a:ea typeface="Arial"/>
              <a:cs typeface="Arial"/>
              <a:sym typeface="Arial"/>
            </a:endParaRPr>
          </a:p>
          <a:p>
            <a:pPr indent="0" lvl="0" marL="457200" rtl="0" algn="l">
              <a:lnSpc>
                <a:spcPct val="115000"/>
              </a:lnSpc>
              <a:spcBef>
                <a:spcPts val="2000"/>
              </a:spcBef>
              <a:spcAft>
                <a:spcPts val="2000"/>
              </a:spcAft>
              <a:buNone/>
            </a:pPr>
            <a:r>
              <a:t/>
            </a:r>
            <a:endParaRPr sz="1100">
              <a:solidFill>
                <a:srgbClr val="000000"/>
              </a:solidFill>
              <a:latin typeface="Arial"/>
              <a:ea typeface="Arial"/>
              <a:cs typeface="Arial"/>
              <a:sym typeface="Arial"/>
            </a:endParaRPr>
          </a:p>
        </p:txBody>
      </p:sp>
      <p:sp>
        <p:nvSpPr>
          <p:cNvPr id="7355" name="Google Shape;7355;p359"/>
          <p:cNvSpPr txBox="1"/>
          <p:nvPr/>
        </p:nvSpPr>
        <p:spPr>
          <a:xfrm>
            <a:off x="6798125" y="112833"/>
            <a:ext cx="2575200" cy="1970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a:p>
            <a:pPr indent="0" lvl="0" marL="0" rtl="0" algn="ctr">
              <a:spcBef>
                <a:spcPts val="0"/>
              </a:spcBef>
              <a:spcAft>
                <a:spcPts val="0"/>
              </a:spcAft>
              <a:buNone/>
            </a:pPr>
            <a:r>
              <a:rPr b="1" lang="en" sz="3000"/>
              <a:t> </a:t>
            </a:r>
            <a:r>
              <a:rPr b="1" lang="en" sz="2600">
                <a:solidFill>
                  <a:srgbClr val="212121"/>
                </a:solidFill>
              </a:rPr>
              <a:t>Giving Clear Instructions</a:t>
            </a:r>
            <a:endParaRPr b="1" sz="2600">
              <a:solidFill>
                <a:srgbClr val="212121"/>
              </a:solidFill>
            </a:endParaRPr>
          </a:p>
          <a:p>
            <a:pPr indent="0" lvl="0" marL="0" rtl="0" algn="ctr">
              <a:spcBef>
                <a:spcPts val="0"/>
              </a:spcBef>
              <a:spcAft>
                <a:spcPts val="0"/>
              </a:spcAft>
              <a:buNone/>
            </a:pPr>
            <a:r>
              <a:t/>
            </a:r>
            <a:endParaRPr b="1" sz="3000"/>
          </a:p>
        </p:txBody>
      </p:sp>
    </p:spTree>
  </p:cSld>
  <p:clrMapOvr>
    <a:masterClrMapping/>
  </p:clrMapOvr>
</p:sld>
</file>

<file path=ppt/slides/slide2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9" name="Shape 7359"/>
        <p:cNvGrpSpPr/>
        <p:nvPr/>
      </p:nvGrpSpPr>
      <p:grpSpPr>
        <a:xfrm>
          <a:off x="0" y="0"/>
          <a:ext cx="0" cy="0"/>
          <a:chOff x="0" y="0"/>
          <a:chExt cx="0" cy="0"/>
        </a:xfrm>
      </p:grpSpPr>
      <p:sp>
        <p:nvSpPr>
          <p:cNvPr id="7360" name="Google Shape;7360;p360"/>
          <p:cNvSpPr/>
          <p:nvPr/>
        </p:nvSpPr>
        <p:spPr>
          <a:xfrm>
            <a:off x="7066826"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7361" name="Google Shape;7361;p360"/>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60"/>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7363" name="Google Shape;7363;p360"/>
          <p:cNvSpPr txBox="1"/>
          <p:nvPr>
            <p:ph idx="1" type="subTitle"/>
          </p:nvPr>
        </p:nvSpPr>
        <p:spPr>
          <a:xfrm>
            <a:off x="173725" y="2786800"/>
            <a:ext cx="8779500" cy="3525300"/>
          </a:xfrm>
          <a:prstGeom prst="rect">
            <a:avLst/>
          </a:prstGeom>
        </p:spPr>
        <p:txBody>
          <a:bodyPr anchorCtr="0" anchor="ctr" bIns="91425" lIns="90000" spcFirstLastPara="1" rIns="91425" wrap="square" tIns="91425">
            <a:noAutofit/>
          </a:bodyPr>
          <a:lstStyle/>
          <a:p>
            <a:pPr indent="0" lvl="0" marL="0" rtl="0" algn="just">
              <a:lnSpc>
                <a:spcPct val="115000"/>
              </a:lnSpc>
              <a:spcBef>
                <a:spcPts val="1200"/>
              </a:spcBef>
              <a:spcAft>
                <a:spcPts val="0"/>
              </a:spcAft>
              <a:buNone/>
            </a:pPr>
            <a:r>
              <a:rPr lang="en" sz="1600"/>
              <a:t>Too often, students are unable to effectively participate in learning activities in the language classrooms, not because they do not understand the content but because teachers do not provide clear instructions. Through this module, you will explore the challenges, purposes, and ways of giving clear instruction in your English classrooms. You will learn how to give clear instructions using English and engage students to participate in communicative learning tasks.</a:t>
            </a:r>
            <a:endParaRPr sz="2300"/>
          </a:p>
          <a:p>
            <a:pPr indent="0" lvl="0" marL="0" rtl="0" algn="just">
              <a:spcBef>
                <a:spcPts val="1200"/>
              </a:spcBef>
              <a:spcAft>
                <a:spcPts val="0"/>
              </a:spcAft>
              <a:buNone/>
            </a:pPr>
            <a:r>
              <a:rPr lang="en" sz="1600"/>
              <a:t>Finally, we will reflect in class and for homework to share our ideas about routines in our Telegram groups. </a:t>
            </a:r>
            <a:endParaRPr sz="1600"/>
          </a:p>
        </p:txBody>
      </p:sp>
      <p:grpSp>
        <p:nvGrpSpPr>
          <p:cNvPr id="7364" name="Google Shape;7364;p360"/>
          <p:cNvGrpSpPr/>
          <p:nvPr/>
        </p:nvGrpSpPr>
        <p:grpSpPr>
          <a:xfrm>
            <a:off x="7990750" y="-9"/>
            <a:ext cx="1247623" cy="2217753"/>
            <a:chOff x="720001" y="625725"/>
            <a:chExt cx="3012127" cy="4106951"/>
          </a:xfrm>
        </p:grpSpPr>
        <p:sp>
          <p:nvSpPr>
            <p:cNvPr id="7365" name="Google Shape;7365;p360"/>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60"/>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60"/>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60"/>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60"/>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60"/>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60"/>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60"/>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60"/>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60"/>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60"/>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60"/>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60"/>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60"/>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60"/>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60"/>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60"/>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60"/>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60"/>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60"/>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60"/>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60"/>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60"/>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60"/>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60"/>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60"/>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60"/>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60"/>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60"/>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60"/>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60"/>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60"/>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60"/>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60"/>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60"/>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60"/>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60"/>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60"/>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60"/>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60"/>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60"/>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60"/>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60"/>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60"/>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60"/>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60"/>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60"/>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60"/>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60"/>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60"/>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60"/>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60"/>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60"/>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60"/>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60"/>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60"/>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60"/>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60"/>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60"/>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60"/>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60"/>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60"/>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60"/>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60"/>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60"/>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60"/>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60"/>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60"/>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60"/>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60"/>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60"/>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60"/>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60"/>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60"/>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60"/>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60"/>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60"/>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60"/>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60"/>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60"/>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60"/>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60"/>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60"/>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60"/>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60"/>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60"/>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60"/>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5" name="Shape 7455"/>
        <p:cNvGrpSpPr/>
        <p:nvPr/>
      </p:nvGrpSpPr>
      <p:grpSpPr>
        <a:xfrm>
          <a:off x="0" y="0"/>
          <a:ext cx="0" cy="0"/>
          <a:chOff x="0" y="0"/>
          <a:chExt cx="0" cy="0"/>
        </a:xfrm>
      </p:grpSpPr>
      <p:sp>
        <p:nvSpPr>
          <p:cNvPr id="7456" name="Google Shape;7456;p361"/>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7457" name="Google Shape;7457;p361"/>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7458" name="Google Shape;7458;p361"/>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7459" name="Google Shape;7459;p361"/>
          <p:cNvGrpSpPr/>
          <p:nvPr/>
        </p:nvGrpSpPr>
        <p:grpSpPr>
          <a:xfrm>
            <a:off x="7996862" y="245000"/>
            <a:ext cx="1076215" cy="1255857"/>
            <a:chOff x="6969712" y="997500"/>
            <a:chExt cx="1076215" cy="941916"/>
          </a:xfrm>
        </p:grpSpPr>
        <p:sp>
          <p:nvSpPr>
            <p:cNvPr id="7460" name="Google Shape;7460;p361"/>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61"/>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61"/>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61"/>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61"/>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5" name="Google Shape;7465;p361"/>
          <p:cNvSpPr txBox="1"/>
          <p:nvPr/>
        </p:nvSpPr>
        <p:spPr>
          <a:xfrm rot="-366">
            <a:off x="5536400" y="738683"/>
            <a:ext cx="2820300" cy="4058400"/>
          </a:xfrm>
          <a:prstGeom prst="rect">
            <a:avLst/>
          </a:prstGeom>
          <a:noFill/>
          <a:ln>
            <a:noFill/>
          </a:ln>
        </p:spPr>
        <p:txBody>
          <a:bodyPr anchorCtr="0" anchor="t" bIns="91425" lIns="91425" spcFirstLastPara="1" rIns="91425" wrap="square" tIns="91425">
            <a:spAutoFit/>
          </a:bodyPr>
          <a:lstStyle/>
          <a:p>
            <a:pPr indent="0" lvl="0" marL="0" rtl="0" algn="ctr">
              <a:lnSpc>
                <a:spcPct val="166670"/>
              </a:lnSpc>
              <a:spcBef>
                <a:spcPts val="0"/>
              </a:spcBef>
              <a:spcAft>
                <a:spcPts val="0"/>
              </a:spcAft>
              <a:buNone/>
            </a:pPr>
            <a:r>
              <a:rPr b="1" i="1" lang="en" sz="1500">
                <a:solidFill>
                  <a:srgbClr val="636362"/>
                </a:solidFill>
                <a:latin typeface="Alegreya Sans"/>
                <a:ea typeface="Alegreya Sans"/>
                <a:cs typeface="Alegreya Sans"/>
                <a:sym typeface="Alegreya Sans"/>
              </a:rPr>
              <a:t>"</a:t>
            </a:r>
            <a:r>
              <a:rPr b="1" i="1" lang="en" sz="1700">
                <a:solidFill>
                  <a:srgbClr val="636362"/>
                </a:solidFill>
                <a:latin typeface="Alegreya Sans"/>
                <a:ea typeface="Alegreya Sans"/>
                <a:cs typeface="Alegreya Sans"/>
                <a:sym typeface="Alegreya Sans"/>
              </a:rPr>
              <a:t>I have come to believe that a great teacher is a great artist and that there are as few as there are any other great artists.</a:t>
            </a:r>
            <a:endParaRPr b="1" i="1" sz="1700">
              <a:solidFill>
                <a:srgbClr val="636362"/>
              </a:solidFill>
              <a:latin typeface="Alegreya Sans"/>
              <a:ea typeface="Alegreya Sans"/>
              <a:cs typeface="Alegreya Sans"/>
              <a:sym typeface="Alegreya Sans"/>
            </a:endParaRPr>
          </a:p>
          <a:p>
            <a:pPr indent="0" lvl="0" marL="0" rtl="0" algn="ctr">
              <a:lnSpc>
                <a:spcPct val="166670"/>
              </a:lnSpc>
              <a:spcBef>
                <a:spcPts val="900"/>
              </a:spcBef>
              <a:spcAft>
                <a:spcPts val="0"/>
              </a:spcAft>
              <a:buNone/>
            </a:pPr>
            <a:r>
              <a:rPr b="1" i="1" lang="en" sz="1700">
                <a:solidFill>
                  <a:srgbClr val="636362"/>
                </a:solidFill>
                <a:latin typeface="Alegreya Sans"/>
                <a:ea typeface="Alegreya Sans"/>
                <a:cs typeface="Alegreya Sans"/>
                <a:sym typeface="Alegreya Sans"/>
              </a:rPr>
              <a:t>Teaching might even be the greatest of the arts since the medium is the human mind and spirit."</a:t>
            </a:r>
            <a:r>
              <a:rPr b="1" lang="en">
                <a:solidFill>
                  <a:srgbClr val="636362"/>
                </a:solidFill>
                <a:latin typeface="Alegreya Sans"/>
                <a:ea typeface="Alegreya Sans"/>
                <a:cs typeface="Alegreya Sans"/>
                <a:sym typeface="Alegreya Sans"/>
              </a:rPr>
              <a:t> -</a:t>
            </a:r>
            <a:r>
              <a:rPr lang="en">
                <a:solidFill>
                  <a:srgbClr val="636362"/>
                </a:solidFill>
                <a:latin typeface="Alegreya Sans"/>
                <a:ea typeface="Alegreya Sans"/>
                <a:cs typeface="Alegreya Sans"/>
                <a:sym typeface="Alegreya Sans"/>
              </a:rPr>
              <a:t> </a:t>
            </a:r>
            <a:endParaRPr>
              <a:solidFill>
                <a:srgbClr val="636362"/>
              </a:solidFill>
              <a:latin typeface="Alegreya Sans"/>
              <a:ea typeface="Alegreya Sans"/>
              <a:cs typeface="Alegreya Sans"/>
              <a:sym typeface="Alegreya Sans"/>
            </a:endParaRPr>
          </a:p>
          <a:p>
            <a:pPr indent="0" lvl="0" marL="0" rtl="0" algn="ctr">
              <a:lnSpc>
                <a:spcPct val="166670"/>
              </a:lnSpc>
              <a:spcBef>
                <a:spcPts val="900"/>
              </a:spcBef>
              <a:spcAft>
                <a:spcPts val="0"/>
              </a:spcAft>
              <a:buNone/>
            </a:pPr>
            <a:r>
              <a:rPr lang="en" sz="1000">
                <a:solidFill>
                  <a:srgbClr val="636362"/>
                </a:solidFill>
                <a:latin typeface="Alegreya Sans"/>
                <a:ea typeface="Alegreya Sans"/>
                <a:cs typeface="Alegreya Sans"/>
                <a:sym typeface="Alegreya Sans"/>
              </a:rPr>
              <a:t>John Steinbeck</a:t>
            </a:r>
            <a:endParaRPr sz="1000">
              <a:solidFill>
                <a:srgbClr val="636362"/>
              </a:solidFill>
              <a:latin typeface="Alegreya Sans"/>
              <a:ea typeface="Alegreya Sans"/>
              <a:cs typeface="Alegreya Sans"/>
              <a:sym typeface="Alegreya Sans"/>
            </a:endParaRPr>
          </a:p>
        </p:txBody>
      </p:sp>
    </p:spTree>
  </p:cSld>
  <p:clrMapOvr>
    <a:masterClrMapping/>
  </p:clrMapOvr>
</p:sld>
</file>

<file path=ppt/slides/slide2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69" name="Shape 7469"/>
        <p:cNvGrpSpPr/>
        <p:nvPr/>
      </p:nvGrpSpPr>
      <p:grpSpPr>
        <a:xfrm>
          <a:off x="0" y="0"/>
          <a:ext cx="0" cy="0"/>
          <a:chOff x="0" y="0"/>
          <a:chExt cx="0" cy="0"/>
        </a:xfrm>
      </p:grpSpPr>
      <p:sp>
        <p:nvSpPr>
          <p:cNvPr id="7470" name="Google Shape;7470;p362"/>
          <p:cNvSpPr txBox="1"/>
          <p:nvPr>
            <p:ph type="ctrTitle"/>
          </p:nvPr>
        </p:nvSpPr>
        <p:spPr>
          <a:xfrm>
            <a:off x="228600" y="3962400"/>
            <a:ext cx="7239000" cy="533700"/>
          </a:xfrm>
          <a:prstGeom prst="rect">
            <a:avLst/>
          </a:prstGeom>
          <a:noFill/>
          <a:ln>
            <a:noFill/>
          </a:ln>
        </p:spPr>
        <p:txBody>
          <a:bodyPr anchorCtr="0" anchor="t" bIns="34275" lIns="68575" spcFirstLastPara="1" rIns="68575" wrap="square" tIns="34275">
            <a:noAutofit/>
          </a:bodyPr>
          <a:lstStyle/>
          <a:p>
            <a:pPr indent="0" lvl="0" marL="0" rtl="0" algn="l">
              <a:lnSpc>
                <a:spcPct val="100000"/>
              </a:lnSpc>
              <a:spcBef>
                <a:spcPts val="0"/>
              </a:spcBef>
              <a:spcAft>
                <a:spcPts val="0"/>
              </a:spcAft>
              <a:buSzPts val="1100"/>
              <a:buNone/>
            </a:pPr>
            <a:r>
              <a:rPr lang="en" sz="3000"/>
              <a:t>TEACHING ENGLISH THROUGH ENGLISH</a:t>
            </a:r>
            <a:endParaRPr/>
          </a:p>
        </p:txBody>
      </p:sp>
      <p:sp>
        <p:nvSpPr>
          <p:cNvPr id="7471" name="Google Shape;7471;p362"/>
          <p:cNvSpPr/>
          <p:nvPr/>
        </p:nvSpPr>
        <p:spPr>
          <a:xfrm>
            <a:off x="4484115" y="3275112"/>
            <a:ext cx="175800" cy="3075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rPr b="0" i="0" lang="en" sz="1100" u="none" cap="none" strike="noStrike">
                <a:solidFill>
                  <a:srgbClr val="000000"/>
                </a:solidFill>
                <a:latin typeface="Arial"/>
                <a:ea typeface="Arial"/>
                <a:cs typeface="Arial"/>
                <a:sym typeface="Arial"/>
              </a:rPr>
              <a:t> </a:t>
            </a:r>
            <a:endParaRPr b="0" i="0" sz="1100" u="none" cap="none" strike="noStrike">
              <a:solidFill>
                <a:srgbClr val="000000"/>
              </a:solidFill>
              <a:latin typeface="Arial"/>
              <a:ea typeface="Arial"/>
              <a:cs typeface="Arial"/>
              <a:sym typeface="Arial"/>
            </a:endParaRPr>
          </a:p>
        </p:txBody>
      </p:sp>
      <p:pic>
        <p:nvPicPr>
          <p:cNvPr id="7472" name="Google Shape;7472;p362"/>
          <p:cNvPicPr preferRelativeResize="0"/>
          <p:nvPr/>
        </p:nvPicPr>
        <p:blipFill rotWithShape="1">
          <a:blip r:embed="rId3">
            <a:alphaModFix/>
          </a:blip>
          <a:srcRect b="0" l="0" r="0" t="0"/>
          <a:stretch/>
        </p:blipFill>
        <p:spPr>
          <a:xfrm>
            <a:off x="0" y="-152400"/>
            <a:ext cx="9244013" cy="4210812"/>
          </a:xfrm>
          <a:prstGeom prst="rect">
            <a:avLst/>
          </a:prstGeom>
          <a:noFill/>
          <a:ln>
            <a:noFill/>
          </a:ln>
        </p:spPr>
      </p:pic>
    </p:spTree>
  </p:cSld>
  <p:clrMapOvr>
    <a:masterClrMapping/>
  </p:clrMapOvr>
</p:sld>
</file>

<file path=ppt/slides/slide2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77" name="Shape 7477"/>
        <p:cNvGrpSpPr/>
        <p:nvPr/>
      </p:nvGrpSpPr>
      <p:grpSpPr>
        <a:xfrm>
          <a:off x="0" y="0"/>
          <a:ext cx="0" cy="0"/>
          <a:chOff x="0" y="0"/>
          <a:chExt cx="0" cy="0"/>
        </a:xfrm>
      </p:grpSpPr>
      <p:sp>
        <p:nvSpPr>
          <p:cNvPr id="7478" name="Google Shape;7478;p363"/>
          <p:cNvSpPr txBox="1"/>
          <p:nvPr/>
        </p:nvSpPr>
        <p:spPr>
          <a:xfrm>
            <a:off x="615384" y="3495048"/>
            <a:ext cx="2250000" cy="600300"/>
          </a:xfrm>
          <a:prstGeom prst="rect">
            <a:avLst/>
          </a:prstGeom>
          <a:noFill/>
          <a:ln>
            <a:noFill/>
          </a:ln>
        </p:spPr>
        <p:txBody>
          <a:bodyPr anchorCtr="0" anchor="t" bIns="68575" lIns="68575" spcFirstLastPara="1" rIns="68575" wrap="square" tIns="68575">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rgbClr val="000000"/>
                </a:solidFill>
                <a:latin typeface="Calibri"/>
                <a:ea typeface="Calibri"/>
                <a:cs typeface="Calibri"/>
                <a:sym typeface="Calibri"/>
              </a:rPr>
              <a:t>Zoom Poll</a:t>
            </a:r>
            <a:endParaRPr b="1" i="0" sz="3000" u="none" cap="none" strike="noStrike">
              <a:solidFill>
                <a:srgbClr val="000000"/>
              </a:solidFill>
              <a:latin typeface="Calibri"/>
              <a:ea typeface="Calibri"/>
              <a:cs typeface="Calibri"/>
              <a:sym typeface="Calibri"/>
            </a:endParaRPr>
          </a:p>
        </p:txBody>
      </p:sp>
      <p:sp>
        <p:nvSpPr>
          <p:cNvPr id="7479" name="Google Shape;7479;p363"/>
          <p:cNvSpPr txBox="1"/>
          <p:nvPr/>
        </p:nvSpPr>
        <p:spPr>
          <a:xfrm>
            <a:off x="304800" y="892200"/>
            <a:ext cx="3041700" cy="1677900"/>
          </a:xfrm>
          <a:prstGeom prst="rect">
            <a:avLst/>
          </a:prstGeom>
          <a:noFill/>
          <a:ln>
            <a:noFill/>
          </a:ln>
        </p:spPr>
        <p:txBody>
          <a:bodyPr anchorCtr="0" anchor="t" bIns="68575" lIns="68575" spcFirstLastPara="1" rIns="68575" wrap="square" tIns="68575">
            <a:spAutoFit/>
          </a:bodyPr>
          <a:lstStyle/>
          <a:p>
            <a:pPr indent="0" lvl="0" marL="0" marR="0" rtl="0" algn="l">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Reflecting on your learning how do you feel about classroom routine?</a:t>
            </a:r>
            <a:endParaRPr b="1" i="0" sz="2500" u="none" cap="none" strike="noStrike">
              <a:solidFill>
                <a:srgbClr val="F8931F"/>
              </a:solidFill>
              <a:latin typeface="Calibri"/>
              <a:ea typeface="Calibri"/>
              <a:cs typeface="Calibri"/>
              <a:sym typeface="Calibri"/>
            </a:endParaRPr>
          </a:p>
        </p:txBody>
      </p:sp>
      <p:sp>
        <p:nvSpPr>
          <p:cNvPr id="7480" name="Google Shape;7480;p363"/>
          <p:cNvSpPr txBox="1"/>
          <p:nvPr>
            <p:ph idx="1" type="body"/>
          </p:nvPr>
        </p:nvSpPr>
        <p:spPr>
          <a:xfrm>
            <a:off x="304800" y="892200"/>
            <a:ext cx="4444800" cy="5751300"/>
          </a:xfrm>
          <a:prstGeom prst="rect">
            <a:avLst/>
          </a:prstGeom>
          <a:solidFill>
            <a:srgbClr val="FFCA65"/>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b="1" lang="en" sz="2700"/>
              <a:t>Welcome, everyone!  </a:t>
            </a:r>
            <a:endParaRPr/>
          </a:p>
          <a:p>
            <a:pPr indent="0" lvl="0" marL="0" rtl="0" algn="l">
              <a:lnSpc>
                <a:spcPct val="100000"/>
              </a:lnSpc>
              <a:spcBef>
                <a:spcPts val="0"/>
              </a:spcBef>
              <a:spcAft>
                <a:spcPts val="0"/>
              </a:spcAft>
              <a:buSzPts val="1100"/>
              <a:buNone/>
            </a:pPr>
            <a:r>
              <a:t/>
            </a:r>
            <a:endParaRPr b="1" sz="1400"/>
          </a:p>
          <a:p>
            <a:pPr indent="0" lvl="0" marL="0" rtl="0" algn="l">
              <a:lnSpc>
                <a:spcPct val="100000"/>
              </a:lnSpc>
              <a:spcBef>
                <a:spcPts val="0"/>
              </a:spcBef>
              <a:spcAft>
                <a:spcPts val="0"/>
              </a:spcAft>
              <a:buSzPts val="1100"/>
              <a:buNone/>
            </a:pPr>
            <a:r>
              <a:rPr b="1" lang="en" sz="1800"/>
              <a:t>Last week, our Module 1 content focused on using classroom routines.</a:t>
            </a:r>
            <a:endParaRPr/>
          </a:p>
          <a:p>
            <a:pPr indent="0" lvl="0" marL="0" rtl="0" algn="l">
              <a:lnSpc>
                <a:spcPct val="100000"/>
              </a:lnSpc>
              <a:spcBef>
                <a:spcPts val="0"/>
              </a:spcBef>
              <a:spcAft>
                <a:spcPts val="0"/>
              </a:spcAft>
              <a:buSzPts val="1100"/>
              <a:buNone/>
            </a:pPr>
            <a:r>
              <a:rPr b="1" lang="en" sz="1800"/>
              <a:t>Using your Handout 1 find someone who tried out any new practices this week. </a:t>
            </a:r>
            <a:endParaRPr/>
          </a:p>
          <a:p>
            <a:pPr indent="0" lvl="0" marL="0" rtl="0" algn="l">
              <a:lnSpc>
                <a:spcPct val="100000"/>
              </a:lnSpc>
              <a:spcBef>
                <a:spcPts val="0"/>
              </a:spcBef>
              <a:spcAft>
                <a:spcPts val="0"/>
              </a:spcAft>
              <a:buSzPts val="1100"/>
              <a:buNone/>
            </a:pPr>
            <a:r>
              <a:rPr b="1" lang="en" sz="1800"/>
              <a:t>How is the activity called?</a:t>
            </a:r>
            <a:endParaRPr/>
          </a:p>
          <a:p>
            <a:pPr indent="0" lvl="0" marL="0" rtl="0" algn="l">
              <a:lnSpc>
                <a:spcPct val="100000"/>
              </a:lnSpc>
              <a:spcBef>
                <a:spcPts val="0"/>
              </a:spcBef>
              <a:spcAft>
                <a:spcPts val="0"/>
              </a:spcAft>
              <a:buSzPts val="1100"/>
              <a:buNone/>
            </a:pPr>
            <a:r>
              <a:rPr b="1" lang="en" sz="1400"/>
              <a:t> </a:t>
            </a:r>
            <a:endParaRPr/>
          </a:p>
          <a:p>
            <a:pPr indent="0" lvl="0" marL="0" rtl="0" algn="l">
              <a:lnSpc>
                <a:spcPct val="100000"/>
              </a:lnSpc>
              <a:spcBef>
                <a:spcPts val="0"/>
              </a:spcBef>
              <a:spcAft>
                <a:spcPts val="0"/>
              </a:spcAft>
              <a:buSzPts val="1100"/>
              <a:buNone/>
            </a:pPr>
            <a:r>
              <a:rPr b="1" lang="en" sz="1400"/>
              <a:t>  </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t/>
            </a:r>
            <a:endParaRPr/>
          </a:p>
        </p:txBody>
      </p:sp>
      <p:sp>
        <p:nvSpPr>
          <p:cNvPr id="7481" name="Google Shape;7481;p363"/>
          <p:cNvSpPr txBox="1"/>
          <p:nvPr>
            <p:ph idx="2" type="body"/>
          </p:nvPr>
        </p:nvSpPr>
        <p:spPr>
          <a:xfrm>
            <a:off x="4838700" y="1066800"/>
            <a:ext cx="3886200" cy="5029200"/>
          </a:xfrm>
          <a:prstGeom prst="rect">
            <a:avLst/>
          </a:prstGeom>
          <a:noFill/>
          <a:ln>
            <a:noFill/>
          </a:ln>
        </p:spPr>
        <p:txBody>
          <a:bodyPr anchorCtr="0" anchor="t" bIns="34275" lIns="68575" spcFirstLastPara="1" rIns="68575" wrap="square" tIns="34275">
            <a:noAutofit/>
          </a:bodyPr>
          <a:lstStyle/>
          <a:p>
            <a:pPr indent="-165100" lvl="0" marL="342900" rtl="0" algn="l">
              <a:lnSpc>
                <a:spcPct val="100000"/>
              </a:lnSpc>
              <a:spcBef>
                <a:spcPts val="200"/>
              </a:spcBef>
              <a:spcAft>
                <a:spcPts val="0"/>
              </a:spcAft>
              <a:buSzPts val="1100"/>
              <a:buNone/>
            </a:pPr>
            <a:r>
              <a:t/>
            </a:r>
            <a:endParaRPr b="1" sz="2400">
              <a:solidFill>
                <a:srgbClr val="FFAE17"/>
              </a:solidFill>
            </a:endParaRPr>
          </a:p>
          <a:p>
            <a:pPr indent="-165100" lvl="0" marL="342900" rtl="0" algn="ctr">
              <a:lnSpc>
                <a:spcPct val="100000"/>
              </a:lnSpc>
              <a:spcBef>
                <a:spcPts val="200"/>
              </a:spcBef>
              <a:spcAft>
                <a:spcPts val="0"/>
              </a:spcAft>
              <a:buSzPts val="1100"/>
              <a:buNone/>
            </a:pPr>
            <a:r>
              <a:rPr b="1" lang="en" sz="2400">
                <a:solidFill>
                  <a:srgbClr val="FFAE17"/>
                </a:solidFill>
              </a:rPr>
              <a:t>“Find someone who…”</a:t>
            </a:r>
            <a:endParaRPr/>
          </a:p>
          <a:p>
            <a:pPr indent="-165100" lvl="0" marL="342900" rtl="0" algn="l">
              <a:lnSpc>
                <a:spcPct val="100000"/>
              </a:lnSpc>
              <a:spcBef>
                <a:spcPts val="200"/>
              </a:spcBef>
              <a:spcAft>
                <a:spcPts val="0"/>
              </a:spcAft>
              <a:buSzPts val="1100"/>
              <a:buNone/>
            </a:pPr>
            <a:r>
              <a:t/>
            </a:r>
            <a:endParaRPr b="1" sz="2400">
              <a:solidFill>
                <a:srgbClr val="FFAE17"/>
              </a:solidFill>
            </a:endParaRPr>
          </a:p>
          <a:p>
            <a:pPr indent="-165100" lvl="0" marL="342900" rtl="0" algn="l">
              <a:lnSpc>
                <a:spcPct val="100000"/>
              </a:lnSpc>
              <a:spcBef>
                <a:spcPts val="200"/>
              </a:spcBef>
              <a:spcAft>
                <a:spcPts val="0"/>
              </a:spcAft>
              <a:buSzPts val="1100"/>
              <a:buNone/>
            </a:pPr>
            <a:r>
              <a:t/>
            </a:r>
            <a:endParaRPr b="1" sz="1500"/>
          </a:p>
          <a:p>
            <a:pPr indent="-165100" lvl="0" marL="342900" rtl="0" algn="l">
              <a:lnSpc>
                <a:spcPct val="100000"/>
              </a:lnSpc>
              <a:spcBef>
                <a:spcPts val="200"/>
              </a:spcBef>
              <a:spcAft>
                <a:spcPts val="0"/>
              </a:spcAft>
              <a:buSzPts val="1100"/>
              <a:buNone/>
            </a:pPr>
            <a:r>
              <a:rPr b="1" lang="en" sz="2100"/>
              <a:t>In each grid of your handout 1, please write the name of a teacher who has tried out any new practices since last week, or one that s/he plans to use soon.</a:t>
            </a:r>
            <a:endParaRPr/>
          </a:p>
        </p:txBody>
      </p:sp>
      <p:sp>
        <p:nvSpPr>
          <p:cNvPr id="7482" name="Google Shape;7482;p363"/>
          <p:cNvSpPr txBox="1"/>
          <p:nvPr>
            <p:ph idx="3"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Tree>
  </p:cSld>
  <p:clrMapOvr>
    <a:masterClrMapping/>
  </p:clrMapOvr>
</p:sld>
</file>

<file path=ppt/slides/slide2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86" name="Shape 7486"/>
        <p:cNvGrpSpPr/>
        <p:nvPr/>
      </p:nvGrpSpPr>
      <p:grpSpPr>
        <a:xfrm>
          <a:off x="0" y="0"/>
          <a:ext cx="0" cy="0"/>
          <a:chOff x="0" y="0"/>
          <a:chExt cx="0" cy="0"/>
        </a:xfrm>
      </p:grpSpPr>
      <p:sp>
        <p:nvSpPr>
          <p:cNvPr id="7487" name="Google Shape;7487;p364"/>
          <p:cNvSpPr/>
          <p:nvPr/>
        </p:nvSpPr>
        <p:spPr>
          <a:xfrm>
            <a:off x="326250" y="784674"/>
            <a:ext cx="8491500" cy="1501200"/>
          </a:xfrm>
          <a:prstGeom prst="rect">
            <a:avLst/>
          </a:prstGeom>
          <a:no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1"/>
                </a:solidFill>
                <a:latin typeface="Calibri"/>
                <a:ea typeface="Calibri"/>
                <a:cs typeface="Calibri"/>
                <a:sym typeface="Calibri"/>
              </a:rPr>
              <a:t>Purpose of Module 2: </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1"/>
                </a:solidFill>
                <a:latin typeface="Calibri"/>
                <a:ea typeface="Calibri"/>
                <a:cs typeface="Calibri"/>
                <a:sym typeface="Calibri"/>
              </a:rPr>
              <a:t> Using “good” teacher talk in your classes;</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400"/>
              <a:buFont typeface="Arial"/>
              <a:buNone/>
            </a:pPr>
            <a:r>
              <a:rPr b="1" i="0" lang="en" sz="2400" u="none" cap="none" strike="noStrike">
                <a:solidFill>
                  <a:schemeClr val="dk1"/>
                </a:solidFill>
                <a:latin typeface="Calibri"/>
                <a:ea typeface="Calibri"/>
                <a:cs typeface="Calibri"/>
                <a:sym typeface="Calibri"/>
              </a:rPr>
              <a:t>Modeling strategies for giving clear instructions</a:t>
            </a:r>
            <a:r>
              <a:rPr b="0" i="0" lang="en" sz="2400" u="none" cap="none" strike="noStrike">
                <a:solidFill>
                  <a:schemeClr val="dk1"/>
                </a:solidFill>
                <a:latin typeface="Calibri"/>
                <a:ea typeface="Calibri"/>
                <a:cs typeface="Calibri"/>
                <a:sym typeface="Calibri"/>
              </a:rPr>
              <a:t>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500"/>
              </a:spcBef>
              <a:spcAft>
                <a:spcPts val="0"/>
              </a:spcAft>
              <a:buClr>
                <a:srgbClr val="000000"/>
              </a:buClr>
              <a:buSzPts val="2400"/>
              <a:buFont typeface="Arial"/>
              <a:buNone/>
            </a:pPr>
            <a:r>
              <a:t/>
            </a:r>
            <a:endParaRPr b="0" i="0" sz="2400" u="none" cap="none" strike="noStrike">
              <a:solidFill>
                <a:schemeClr val="dk1"/>
              </a:solidFill>
              <a:latin typeface="Calibri"/>
              <a:ea typeface="Calibri"/>
              <a:cs typeface="Calibri"/>
              <a:sym typeface="Calibri"/>
            </a:endParaRPr>
          </a:p>
          <a:p>
            <a:pPr indent="0" lvl="0" marL="0" marR="0" rtl="0" algn="l">
              <a:lnSpc>
                <a:spcPct val="100000"/>
              </a:lnSpc>
              <a:spcBef>
                <a:spcPts val="500"/>
              </a:spcBef>
              <a:spcAft>
                <a:spcPts val="0"/>
              </a:spcAft>
              <a:buClr>
                <a:srgbClr val="000000"/>
              </a:buClr>
              <a:buSzPts val="2400"/>
              <a:buFont typeface="Arial"/>
              <a:buNone/>
            </a:pPr>
            <a:r>
              <a:t/>
            </a:r>
            <a:endParaRPr b="0" i="0" sz="2400" u="none" cap="none" strike="noStrike">
              <a:solidFill>
                <a:schemeClr val="dk1"/>
              </a:solidFill>
              <a:latin typeface="Calibri"/>
              <a:ea typeface="Calibri"/>
              <a:cs typeface="Calibri"/>
              <a:sym typeface="Calibri"/>
            </a:endParaRPr>
          </a:p>
          <a:p>
            <a:pPr indent="0" lvl="0" marL="0" marR="0" rtl="0" algn="l">
              <a:lnSpc>
                <a:spcPct val="100000"/>
              </a:lnSpc>
              <a:spcBef>
                <a:spcPts val="500"/>
              </a:spcBef>
              <a:spcAft>
                <a:spcPts val="0"/>
              </a:spcAft>
              <a:buClr>
                <a:srgbClr val="000000"/>
              </a:buClr>
              <a:buSzPts val="2400"/>
              <a:buFont typeface="Arial"/>
              <a:buNone/>
            </a:pPr>
            <a:r>
              <a:rPr b="0" i="0" lang="en" sz="2400" u="none" cap="none" strike="noStrike">
                <a:solidFill>
                  <a:schemeClr val="dk1"/>
                </a:solidFill>
                <a:latin typeface="Calibri"/>
                <a:ea typeface="Calibri"/>
                <a:cs typeface="Calibri"/>
                <a:sym typeface="Calibri"/>
              </a:rPr>
              <a:t> </a:t>
            </a:r>
            <a:endParaRPr b="0" i="0" sz="1100" u="none" cap="none" strike="noStrike">
              <a:solidFill>
                <a:srgbClr val="000000"/>
              </a:solidFill>
              <a:latin typeface="Arial"/>
              <a:ea typeface="Arial"/>
              <a:cs typeface="Arial"/>
              <a:sym typeface="Arial"/>
            </a:endParaRPr>
          </a:p>
        </p:txBody>
      </p:sp>
      <p:sp>
        <p:nvSpPr>
          <p:cNvPr id="7488" name="Google Shape;7488;p364"/>
          <p:cNvSpPr txBox="1"/>
          <p:nvPr>
            <p:ph idx="2" type="body"/>
          </p:nvPr>
        </p:nvSpPr>
        <p:spPr>
          <a:xfrm>
            <a:off x="388499" y="2994782"/>
            <a:ext cx="8222100" cy="4163100"/>
          </a:xfrm>
          <a:prstGeom prst="rect">
            <a:avLst/>
          </a:prstGeom>
          <a:noFill/>
          <a:ln>
            <a:noFill/>
          </a:ln>
        </p:spPr>
        <p:txBody>
          <a:bodyPr anchorCtr="0" anchor="t" bIns="34275" lIns="68575" spcFirstLastPara="1" rIns="68575" wrap="square" tIns="34275">
            <a:noAutofit/>
          </a:bodyPr>
          <a:lstStyle/>
          <a:p>
            <a:pPr indent="-165100" lvl="0" marL="342900" rtl="0" algn="l">
              <a:lnSpc>
                <a:spcPct val="100000"/>
              </a:lnSpc>
              <a:spcBef>
                <a:spcPts val="200"/>
              </a:spcBef>
              <a:spcAft>
                <a:spcPts val="0"/>
              </a:spcAft>
              <a:buSzPts val="1100"/>
              <a:buNone/>
            </a:pPr>
            <a:r>
              <a:rPr b="1" lang="en" sz="2100"/>
              <a:t>By the end of the module, you will be able to:</a:t>
            </a:r>
            <a:endParaRPr sz="3600"/>
          </a:p>
          <a:p>
            <a:pPr indent="-349250" lvl="0" marL="520700" rtl="0" algn="l">
              <a:lnSpc>
                <a:spcPct val="100000"/>
              </a:lnSpc>
              <a:spcBef>
                <a:spcPts val="200"/>
              </a:spcBef>
              <a:spcAft>
                <a:spcPts val="0"/>
              </a:spcAft>
              <a:buSzPts val="1100"/>
              <a:buFont typeface="Arial"/>
              <a:buChar char="•"/>
            </a:pPr>
            <a:r>
              <a:rPr lang="en" sz="2100"/>
              <a:t>describe the features of good teacher talk</a:t>
            </a:r>
            <a:endParaRPr/>
          </a:p>
          <a:p>
            <a:pPr indent="-349250" lvl="0" marL="520700" rtl="0" algn="l">
              <a:lnSpc>
                <a:spcPct val="100000"/>
              </a:lnSpc>
              <a:spcBef>
                <a:spcPts val="200"/>
              </a:spcBef>
              <a:spcAft>
                <a:spcPts val="0"/>
              </a:spcAft>
              <a:buSzPts val="1100"/>
              <a:buFont typeface="Arial"/>
              <a:buChar char="•"/>
            </a:pPr>
            <a:r>
              <a:rPr lang="en" sz="2100"/>
              <a:t>use several modeling strategies</a:t>
            </a:r>
            <a:endParaRPr/>
          </a:p>
          <a:p>
            <a:pPr indent="-349250" lvl="0" marL="520700" rtl="0" algn="l">
              <a:lnSpc>
                <a:spcPct val="100000"/>
              </a:lnSpc>
              <a:spcBef>
                <a:spcPts val="200"/>
              </a:spcBef>
              <a:spcAft>
                <a:spcPts val="0"/>
              </a:spcAft>
              <a:buSzPts val="1100"/>
              <a:buFont typeface="Arial"/>
              <a:buChar char="•"/>
            </a:pPr>
            <a:r>
              <a:rPr lang="en" sz="2100"/>
              <a:t>write about and practice effective teacher talk in your lessons</a:t>
            </a:r>
            <a:endParaRPr/>
          </a:p>
          <a:p>
            <a:pPr indent="-349250" lvl="0" marL="520700" rtl="0" algn="l">
              <a:lnSpc>
                <a:spcPct val="100000"/>
              </a:lnSpc>
              <a:spcBef>
                <a:spcPts val="200"/>
              </a:spcBef>
              <a:spcAft>
                <a:spcPts val="0"/>
              </a:spcAft>
              <a:buSzPts val="1100"/>
              <a:buFont typeface="Arial"/>
              <a:buChar char="•"/>
            </a:pPr>
            <a:r>
              <a:rPr lang="en" sz="2100"/>
              <a:t>reflect on how to prepare effective teacher talk and share a sample of effective teacher talk during an activity</a:t>
            </a:r>
            <a:endParaRPr/>
          </a:p>
        </p:txBody>
      </p:sp>
      <p:sp>
        <p:nvSpPr>
          <p:cNvPr id="7489" name="Google Shape;7489;p364"/>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b="1" lang="en" sz="1500">
                <a:solidFill>
                  <a:srgbClr val="FFFFFF"/>
                </a:solidFill>
              </a:rPr>
              <a:t>TETE MODULE 2-GIVING CLEAR INSTRUCTIONS</a:t>
            </a:r>
            <a:endParaRPr b="1">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8" name="Shape 1918"/>
        <p:cNvGrpSpPr/>
        <p:nvPr/>
      </p:nvGrpSpPr>
      <p:grpSpPr>
        <a:xfrm>
          <a:off x="0" y="0"/>
          <a:ext cx="0" cy="0"/>
          <a:chOff x="0" y="0"/>
          <a:chExt cx="0" cy="0"/>
        </a:xfrm>
      </p:grpSpPr>
      <p:pic>
        <p:nvPicPr>
          <p:cNvPr id="1919" name="Google Shape;1919;p140"/>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20" name="Google Shape;1920;p140"/>
          <p:cNvSpPr/>
          <p:nvPr/>
        </p:nvSpPr>
        <p:spPr>
          <a:xfrm>
            <a:off x="191600" y="16500"/>
            <a:ext cx="7315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500" u="none" cap="none" strike="noStrike">
                <a:solidFill>
                  <a:srgbClr val="ED7D31"/>
                </a:solidFill>
                <a:latin typeface="Calibri"/>
                <a:ea typeface="Calibri"/>
                <a:cs typeface="Calibri"/>
                <a:sym typeface="Calibri"/>
              </a:rPr>
              <a:t>DIRECTIONS – Turn and Talk / Activity Tracker: Stand Up / Sit Down</a:t>
            </a:r>
            <a:endParaRPr b="1" i="0" sz="3500" u="none" cap="none" strike="noStrike">
              <a:solidFill>
                <a:srgbClr val="ED7D31"/>
              </a:solidFill>
              <a:latin typeface="Calibri"/>
              <a:ea typeface="Calibri"/>
              <a:cs typeface="Calibri"/>
              <a:sym typeface="Calibri"/>
            </a:endParaRPr>
          </a:p>
        </p:txBody>
      </p:sp>
      <p:sp>
        <p:nvSpPr>
          <p:cNvPr id="1921" name="Google Shape;1921;p140"/>
          <p:cNvSpPr txBox="1"/>
          <p:nvPr/>
        </p:nvSpPr>
        <p:spPr>
          <a:xfrm>
            <a:off x="341525" y="1444450"/>
            <a:ext cx="8504100" cy="5302500"/>
          </a:xfrm>
          <a:prstGeom prst="rect">
            <a:avLst/>
          </a:prstGeom>
          <a:noFill/>
          <a:ln>
            <a:noFill/>
          </a:ln>
        </p:spPr>
        <p:txBody>
          <a:bodyPr anchorCtr="0" anchor="t" bIns="45700" lIns="91425" spcFirstLastPara="1" rIns="91425" wrap="square" tIns="45700">
            <a:spAutoFit/>
          </a:bodyPr>
          <a:lstStyle/>
          <a:p>
            <a:pPr indent="0" lvl="0" marL="0" marR="0" rtl="0" algn="l">
              <a:lnSpc>
                <a:spcPct val="115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After each activity, you will talk in your table-group about these four questions:</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What did we do?</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How did we do it?</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Why did we do it?</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How can I adapt this activity to use in my classroom?</a:t>
            </a:r>
            <a:endParaRPr b="0" i="0" sz="3000" u="none" cap="none" strike="noStrike">
              <a:solidFill>
                <a:schemeClr val="dk1"/>
              </a:solidFill>
              <a:latin typeface="Calibri"/>
              <a:ea typeface="Calibri"/>
              <a:cs typeface="Calibri"/>
              <a:sym typeface="Calibri"/>
            </a:endParaRPr>
          </a:p>
          <a:p>
            <a:pPr indent="0" lvl="0" marL="0" marR="0" rtl="0" algn="l">
              <a:lnSpc>
                <a:spcPct val="115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As you discuss each activity, take notes on your </a:t>
            </a:r>
            <a:r>
              <a:rPr b="1" i="0" lang="en" sz="3000" u="none" cap="none" strike="noStrike">
                <a:solidFill>
                  <a:schemeClr val="dk1"/>
                </a:solidFill>
                <a:latin typeface="Calibri"/>
                <a:ea typeface="Calibri"/>
                <a:cs typeface="Calibri"/>
                <a:sym typeface="Calibri"/>
              </a:rPr>
              <a:t>Activity Tracker</a:t>
            </a:r>
            <a:r>
              <a:rPr b="0" i="0" lang="en" sz="3000" u="none" cap="none" strike="noStrike">
                <a:solidFill>
                  <a:schemeClr val="dk1"/>
                </a:solidFill>
                <a:latin typeface="Calibri"/>
                <a:ea typeface="Calibri"/>
                <a:cs typeface="Calibri"/>
                <a:sym typeface="Calibri"/>
              </a:rPr>
              <a:t>.</a:t>
            </a:r>
            <a:endParaRPr b="0" i="0" sz="3000" u="none" cap="none" strike="noStrike">
              <a:solidFill>
                <a:schemeClr val="dk1"/>
              </a:solidFill>
              <a:latin typeface="Calibri"/>
              <a:ea typeface="Calibri"/>
              <a:cs typeface="Calibri"/>
              <a:sym typeface="Calibri"/>
            </a:endParaRPr>
          </a:p>
          <a:p>
            <a:pPr indent="-279400" lvl="1" marL="914400" marR="0" rtl="0" algn="l">
              <a:lnSpc>
                <a:spcPct val="100000"/>
              </a:lnSpc>
              <a:spcBef>
                <a:spcPts val="0"/>
              </a:spcBef>
              <a:spcAft>
                <a:spcPts val="0"/>
              </a:spcAft>
              <a:buClr>
                <a:schemeClr val="dk1"/>
              </a:buClr>
              <a:buSzPts val="2800"/>
              <a:buFont typeface="Arial"/>
              <a:buNone/>
            </a:pPr>
            <a:r>
              <a:t/>
            </a:r>
            <a:endParaRPr b="1" i="0" sz="2800" u="none" cap="none" strike="noStrike">
              <a:solidFill>
                <a:schemeClr val="dk1"/>
              </a:solidFill>
              <a:latin typeface="Calibri"/>
              <a:ea typeface="Calibri"/>
              <a:cs typeface="Calibri"/>
              <a:sym typeface="Calibri"/>
            </a:endParaRPr>
          </a:p>
        </p:txBody>
      </p:sp>
    </p:spTree>
  </p:cSld>
  <p:clrMapOvr>
    <a:masterClrMapping/>
  </p:clrMapOvr>
</p:sld>
</file>

<file path=ppt/slides/slide2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3" name="Shape 7493"/>
        <p:cNvGrpSpPr/>
        <p:nvPr/>
      </p:nvGrpSpPr>
      <p:grpSpPr>
        <a:xfrm>
          <a:off x="0" y="0"/>
          <a:ext cx="0" cy="0"/>
          <a:chOff x="0" y="0"/>
          <a:chExt cx="0" cy="0"/>
        </a:xfrm>
      </p:grpSpPr>
      <p:sp>
        <p:nvSpPr>
          <p:cNvPr id="7494" name="Google Shape;7494;p365"/>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495" name="Google Shape;7495;p365"/>
          <p:cNvSpPr txBox="1"/>
          <p:nvPr/>
        </p:nvSpPr>
        <p:spPr>
          <a:xfrm>
            <a:off x="304800" y="685800"/>
            <a:ext cx="8077200" cy="1537500"/>
          </a:xfrm>
          <a:prstGeom prst="rect">
            <a:avLst/>
          </a:prstGeom>
          <a:noFill/>
          <a:ln>
            <a:noFill/>
          </a:ln>
        </p:spPr>
        <p:txBody>
          <a:bodyPr anchorCtr="0" anchor="t" bIns="34525" lIns="69050" spcFirstLastPara="1" rIns="69050" wrap="square" tIns="34525">
            <a:noAutofit/>
          </a:bodyPr>
          <a:lstStyle/>
          <a:p>
            <a:pPr indent="-254000" lvl="0" marL="254000" marR="0" rtl="0" algn="ctr">
              <a:lnSpc>
                <a:spcPct val="100000"/>
              </a:lnSpc>
              <a:spcBef>
                <a:spcPts val="0"/>
              </a:spcBef>
              <a:spcAft>
                <a:spcPts val="0"/>
              </a:spcAft>
              <a:buClr>
                <a:srgbClr val="000000"/>
              </a:buClr>
              <a:buSzPts val="3600"/>
              <a:buFont typeface="Arial"/>
              <a:buNone/>
            </a:pPr>
            <a:r>
              <a:rPr b="1" i="0" lang="en" sz="3600" u="none" cap="none" strike="noStrike">
                <a:solidFill>
                  <a:schemeClr val="dk1"/>
                </a:solidFill>
                <a:latin typeface="Calibri"/>
                <a:ea typeface="Calibri"/>
                <a:cs typeface="Calibri"/>
                <a:sym typeface="Calibri"/>
              </a:rPr>
              <a:t>What are some features of “good” teacher talk?</a:t>
            </a:r>
            <a:endParaRPr b="0" i="0" sz="1100" u="none" cap="none" strike="noStrike">
              <a:solidFill>
                <a:srgbClr val="000000"/>
              </a:solidFill>
              <a:latin typeface="Arial"/>
              <a:ea typeface="Arial"/>
              <a:cs typeface="Arial"/>
              <a:sym typeface="Arial"/>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Consider the level of your learners</a:t>
            </a:r>
            <a:endParaRPr b="0" i="0" sz="1100" u="none" cap="none" strike="noStrike">
              <a:solidFill>
                <a:srgbClr val="000000"/>
              </a:solidFill>
              <a:latin typeface="Arial"/>
              <a:ea typeface="Arial"/>
              <a:cs typeface="Arial"/>
              <a:sym typeface="Arial"/>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Show careful modeling for your learners</a:t>
            </a:r>
            <a:endParaRPr b="0" i="0" sz="2700" u="none" cap="none" strike="noStrike">
              <a:solidFill>
                <a:schemeClr val="dk1"/>
              </a:solidFill>
              <a:latin typeface="Calibri"/>
              <a:ea typeface="Calibri"/>
              <a:cs typeface="Calibri"/>
              <a:sym typeface="Calibri"/>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Be specific in expectations (purpose, group, time, etc.)</a:t>
            </a:r>
            <a:endParaRPr b="0" i="0" sz="2700" u="none" cap="none" strike="noStrike">
              <a:solidFill>
                <a:schemeClr val="dk1"/>
              </a:solidFill>
              <a:latin typeface="Calibri"/>
              <a:ea typeface="Calibri"/>
              <a:cs typeface="Calibri"/>
              <a:sym typeface="Calibri"/>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Scaffold what is expected (break it down step-by-step)</a:t>
            </a:r>
            <a:endParaRPr b="0" i="0" sz="1100" u="none" cap="none" strike="noStrike">
              <a:solidFill>
                <a:srgbClr val="000000"/>
              </a:solidFill>
              <a:latin typeface="Arial"/>
              <a:ea typeface="Arial"/>
              <a:cs typeface="Arial"/>
              <a:sym typeface="Arial"/>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Remind your students of expectations – seek student  understanding</a:t>
            </a:r>
            <a:endParaRPr b="0" i="0" sz="2700" u="none" cap="none" strike="noStrike">
              <a:solidFill>
                <a:schemeClr val="dk1"/>
              </a:solidFill>
              <a:latin typeface="Calibri"/>
              <a:ea typeface="Calibri"/>
              <a:cs typeface="Calibri"/>
              <a:sym typeface="Calibri"/>
            </a:endParaRPr>
          </a:p>
          <a:p>
            <a:pPr indent="-336550" lvl="0" marL="342900" marR="0" rtl="0" algn="l">
              <a:lnSpc>
                <a:spcPct val="100000"/>
              </a:lnSpc>
              <a:spcBef>
                <a:spcPts val="0"/>
              </a:spcBef>
              <a:spcAft>
                <a:spcPts val="0"/>
              </a:spcAft>
              <a:buClr>
                <a:schemeClr val="dk1"/>
              </a:buClr>
              <a:buSzPts val="2900"/>
              <a:buFont typeface="Calibri"/>
              <a:buChar char="●"/>
            </a:pPr>
            <a:r>
              <a:rPr b="0" i="0" lang="en" sz="2700" u="none" cap="none" strike="noStrike">
                <a:solidFill>
                  <a:schemeClr val="dk1"/>
                </a:solidFill>
                <a:latin typeface="Calibri"/>
                <a:ea typeface="Calibri"/>
                <a:cs typeface="Calibri"/>
                <a:sym typeface="Calibri"/>
              </a:rPr>
              <a:t>Give more ‘time’ for using and learning and ‘less side-comments’ (less is more)</a:t>
            </a:r>
            <a:endParaRPr b="0" i="0" sz="2700" u="none" cap="none" strike="noStrike">
              <a:solidFill>
                <a:schemeClr val="dk1"/>
              </a:solidFill>
              <a:latin typeface="Calibri"/>
              <a:ea typeface="Calibri"/>
              <a:cs typeface="Calibri"/>
              <a:sym typeface="Calibri"/>
            </a:endParaRPr>
          </a:p>
        </p:txBody>
      </p:sp>
    </p:spTree>
  </p:cSld>
  <p:clrMapOvr>
    <a:masterClrMapping/>
  </p:clrMapOvr>
</p:sld>
</file>

<file path=ppt/slides/slide2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9" name="Shape 7499"/>
        <p:cNvGrpSpPr/>
        <p:nvPr/>
      </p:nvGrpSpPr>
      <p:grpSpPr>
        <a:xfrm>
          <a:off x="0" y="0"/>
          <a:ext cx="0" cy="0"/>
          <a:chOff x="0" y="0"/>
          <a:chExt cx="0" cy="0"/>
        </a:xfrm>
      </p:grpSpPr>
      <p:sp>
        <p:nvSpPr>
          <p:cNvPr id="7500" name="Google Shape;7500;p366"/>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501" name="Google Shape;7501;p366"/>
          <p:cNvSpPr txBox="1"/>
          <p:nvPr/>
        </p:nvSpPr>
        <p:spPr>
          <a:xfrm>
            <a:off x="304800" y="892200"/>
            <a:ext cx="3487200" cy="908100"/>
          </a:xfrm>
          <a:prstGeom prst="rect">
            <a:avLst/>
          </a:prstGeom>
          <a:noFill/>
          <a:ln>
            <a:noFill/>
          </a:ln>
        </p:spPr>
        <p:txBody>
          <a:bodyPr anchorCtr="0" anchor="t" bIns="68575" lIns="68575" spcFirstLastPara="1" rIns="68575" wrap="square" tIns="68575">
            <a:spAutoFit/>
          </a:bodyPr>
          <a:lstStyle/>
          <a:p>
            <a:pPr indent="0" lvl="0" marL="0" marR="0" rtl="0" algn="ctr">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Consider the level of your learners</a:t>
            </a:r>
            <a:endParaRPr b="1" i="0" sz="2500" u="none" cap="none" strike="noStrike">
              <a:solidFill>
                <a:srgbClr val="F8931F"/>
              </a:solidFill>
              <a:latin typeface="Calibri"/>
              <a:ea typeface="Calibri"/>
              <a:cs typeface="Calibri"/>
              <a:sym typeface="Calibri"/>
            </a:endParaRPr>
          </a:p>
        </p:txBody>
      </p:sp>
      <p:sp>
        <p:nvSpPr>
          <p:cNvPr id="7502" name="Google Shape;7502;p366"/>
          <p:cNvSpPr txBox="1"/>
          <p:nvPr/>
        </p:nvSpPr>
        <p:spPr>
          <a:xfrm>
            <a:off x="4937760" y="1134400"/>
            <a:ext cx="3487200" cy="36249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3000"/>
              <a:buFont typeface="Arial"/>
              <a:buNone/>
            </a:pPr>
            <a:r>
              <a:rPr b="1" i="1" lang="en" sz="3000" u="none" cap="none" strike="noStrike">
                <a:solidFill>
                  <a:srgbClr val="F7931E"/>
                </a:solidFill>
                <a:latin typeface="Calibri"/>
                <a:ea typeface="Calibri"/>
                <a:cs typeface="Calibri"/>
                <a:sym typeface="Calibri"/>
              </a:rPr>
              <a:t>YOUR TURN!</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100"/>
              <a:buFont typeface="Arial"/>
              <a:buNone/>
            </a:pPr>
            <a:r>
              <a:rPr b="1" i="0" lang="en" sz="2100" u="none" cap="none" strike="noStrike">
                <a:solidFill>
                  <a:srgbClr val="000000"/>
                </a:solidFill>
                <a:latin typeface="Arial"/>
                <a:ea typeface="Arial"/>
                <a:cs typeface="Arial"/>
                <a:sym typeface="Arial"/>
              </a:rPr>
              <a:t>How would you make this instruction clear and effective to your beginner or intermediate level learners?</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100"/>
              <a:buFont typeface="Arial"/>
              <a:buNone/>
            </a:pPr>
            <a:r>
              <a:t/>
            </a:r>
            <a:endParaRPr b="1" i="0" sz="2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100"/>
              <a:buFont typeface="Arial"/>
              <a:buNone/>
            </a:pPr>
            <a:r>
              <a:rPr b="1" i="0" lang="en" sz="2100" u="none" cap="none" strike="noStrike">
                <a:solidFill>
                  <a:srgbClr val="000000"/>
                </a:solidFill>
                <a:latin typeface="Arial"/>
                <a:ea typeface="Arial"/>
                <a:cs typeface="Arial"/>
                <a:sym typeface="Arial"/>
              </a:rPr>
              <a:t>Discuss with your elbow partners!</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pic>
        <p:nvPicPr>
          <p:cNvPr id="7503" name="Google Shape;7503;p366"/>
          <p:cNvPicPr preferRelativeResize="0"/>
          <p:nvPr/>
        </p:nvPicPr>
        <p:blipFill rotWithShape="1">
          <a:blip r:embed="rId3">
            <a:alphaModFix/>
          </a:blip>
          <a:srcRect b="0" l="0" r="0" t="0"/>
          <a:stretch/>
        </p:blipFill>
        <p:spPr>
          <a:xfrm>
            <a:off x="356991" y="2092498"/>
            <a:ext cx="4218142" cy="3744630"/>
          </a:xfrm>
          <a:prstGeom prst="rect">
            <a:avLst/>
          </a:prstGeom>
          <a:noFill/>
          <a:ln>
            <a:noFill/>
          </a:ln>
        </p:spPr>
      </p:pic>
      <p:sp>
        <p:nvSpPr>
          <p:cNvPr id="7504" name="Google Shape;7504;p366"/>
          <p:cNvSpPr/>
          <p:nvPr/>
        </p:nvSpPr>
        <p:spPr>
          <a:xfrm>
            <a:off x="356991" y="6057652"/>
            <a:ext cx="2869800" cy="3075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None/>
            </a:pPr>
            <a:r>
              <a:rPr b="0" i="0" lang="en" sz="1100" u="sng" cap="none" strike="noStrike">
                <a:solidFill>
                  <a:srgbClr val="0000FF"/>
                </a:solidFill>
                <a:latin typeface="Times New Roman"/>
                <a:ea typeface="Times New Roman"/>
                <a:cs typeface="Times New Roman"/>
                <a:sym typeface="Times New Roman"/>
                <a:hlinkClick r:id="rId4">
                  <a:extLst>
                    <a:ext uri="{A12FA001-AC4F-418D-AE19-62706E023703}">
                      <ahyp:hlinkClr val="tx"/>
                    </a:ext>
                  </a:extLst>
                </a:hlinkClick>
              </a:rPr>
              <a:t>https://www.youtube.com/watch?v=1sNEHr5uczE</a:t>
            </a:r>
            <a:endParaRPr b="0" i="0" sz="1100" u="none" cap="none" strike="noStrike">
              <a:solidFill>
                <a:srgbClr val="000000"/>
              </a:solidFill>
              <a:latin typeface="Arial"/>
              <a:ea typeface="Arial"/>
              <a:cs typeface="Arial"/>
              <a:sym typeface="Arial"/>
            </a:endParaRPr>
          </a:p>
        </p:txBody>
      </p:sp>
    </p:spTree>
  </p:cSld>
  <p:clrMapOvr>
    <a:masterClrMapping/>
  </p:clrMapOvr>
</p:sld>
</file>

<file path=ppt/slides/slide2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08" name="Shape 7508"/>
        <p:cNvGrpSpPr/>
        <p:nvPr/>
      </p:nvGrpSpPr>
      <p:grpSpPr>
        <a:xfrm>
          <a:off x="0" y="0"/>
          <a:ext cx="0" cy="0"/>
          <a:chOff x="0" y="0"/>
          <a:chExt cx="0" cy="0"/>
        </a:xfrm>
      </p:grpSpPr>
      <p:sp>
        <p:nvSpPr>
          <p:cNvPr id="7509" name="Google Shape;7509;p367"/>
          <p:cNvSpPr txBox="1"/>
          <p:nvPr>
            <p:ph idx="1" type="body"/>
          </p:nvPr>
        </p:nvSpPr>
        <p:spPr>
          <a:xfrm>
            <a:off x="304800" y="381000"/>
            <a:ext cx="8077200" cy="304800"/>
          </a:xfrm>
          <a:prstGeom prst="rect">
            <a:avLst/>
          </a:prstGeom>
        </p:spPr>
        <p:txBody>
          <a:bodyPr anchorCtr="0" anchor="t" bIns="0" lIns="68575" spcFirstLastPara="1" rIns="68575" wrap="square" tIns="0">
            <a:noAutofit/>
          </a:bodyPr>
          <a:lstStyle/>
          <a:p>
            <a:pPr indent="0" lvl="0" marL="0" rtl="0" algn="l">
              <a:spcBef>
                <a:spcPts val="0"/>
              </a:spcBef>
              <a:spcAft>
                <a:spcPts val="0"/>
              </a:spcAft>
              <a:buNone/>
            </a:pPr>
            <a:r>
              <a:rPr lang="en" sz="1800"/>
              <a:t>Listen and take Notes on the 2 most important ideas</a:t>
            </a:r>
            <a:endParaRPr sz="1800"/>
          </a:p>
        </p:txBody>
      </p:sp>
      <p:pic>
        <p:nvPicPr>
          <p:cNvPr descr="This video is about TETE - Giving Clear Instruction" id="7510" name="Google Shape;7510;p367" title="TETE - Giving Clear Instruction for Forming Groups">
            <a:hlinkClick r:id="rId3"/>
          </p:cNvPr>
          <p:cNvPicPr preferRelativeResize="0"/>
          <p:nvPr/>
        </p:nvPicPr>
        <p:blipFill>
          <a:blip r:embed="rId4">
            <a:alphaModFix/>
          </a:blip>
          <a:stretch>
            <a:fillRect/>
          </a:stretch>
        </p:blipFill>
        <p:spPr>
          <a:xfrm>
            <a:off x="2286000" y="1143000"/>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510"/>
                                        </p:tgtEl>
                                        <p:attrNameLst>
                                          <p:attrName>style.visibility</p:attrName>
                                        </p:attrNameLst>
                                      </p:cBhvr>
                                      <p:to>
                                        <p:strVal val="visible"/>
                                      </p:to>
                                    </p:set>
                                    <p:animEffect filter="fade" transition="in">
                                      <p:cBhvr>
                                        <p:cTn dur="1000"/>
                                        <p:tgtEl>
                                          <p:spTgt spid="75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4" name="Shape 7514"/>
        <p:cNvGrpSpPr/>
        <p:nvPr/>
      </p:nvGrpSpPr>
      <p:grpSpPr>
        <a:xfrm>
          <a:off x="0" y="0"/>
          <a:ext cx="0" cy="0"/>
          <a:chOff x="0" y="0"/>
          <a:chExt cx="0" cy="0"/>
        </a:xfrm>
      </p:grpSpPr>
      <p:sp>
        <p:nvSpPr>
          <p:cNvPr id="7515" name="Google Shape;7515;p368"/>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516" name="Google Shape;7516;p368"/>
          <p:cNvSpPr txBox="1"/>
          <p:nvPr/>
        </p:nvSpPr>
        <p:spPr>
          <a:xfrm>
            <a:off x="304800" y="892200"/>
            <a:ext cx="6419100" cy="523200"/>
          </a:xfrm>
          <a:prstGeom prst="rect">
            <a:avLst/>
          </a:prstGeom>
          <a:noFill/>
          <a:ln>
            <a:noFill/>
          </a:ln>
        </p:spPr>
        <p:txBody>
          <a:bodyPr anchorCtr="0" anchor="t" bIns="68575" lIns="68575" spcFirstLastPara="1" rIns="68575" wrap="square" tIns="68575">
            <a:spAutoFit/>
          </a:bodyPr>
          <a:lstStyle/>
          <a:p>
            <a:pPr indent="0" lvl="0" marL="0" marR="0" rtl="0" algn="ctr">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Modeling: Think Aloud – one modeling strategy</a:t>
            </a:r>
            <a:endParaRPr b="1" i="0" sz="2500" u="none" cap="none" strike="noStrike">
              <a:solidFill>
                <a:srgbClr val="F8931F"/>
              </a:solidFill>
              <a:latin typeface="Calibri"/>
              <a:ea typeface="Calibri"/>
              <a:cs typeface="Calibri"/>
              <a:sym typeface="Calibri"/>
            </a:endParaRPr>
          </a:p>
        </p:txBody>
      </p:sp>
      <p:sp>
        <p:nvSpPr>
          <p:cNvPr id="7517" name="Google Shape;7517;p368"/>
          <p:cNvSpPr txBox="1"/>
          <p:nvPr/>
        </p:nvSpPr>
        <p:spPr>
          <a:xfrm>
            <a:off x="686111" y="1698302"/>
            <a:ext cx="2014800" cy="35325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500"/>
              <a:buFont typeface="Arial"/>
              <a:buNone/>
            </a:pPr>
            <a:r>
              <a:rPr b="1" i="1" lang="en" sz="1500" u="none" cap="none" strike="noStrike">
                <a:solidFill>
                  <a:srgbClr val="1E6138"/>
                </a:solidFill>
                <a:latin typeface="Arial"/>
                <a:ea typeface="Arial"/>
                <a:cs typeface="Arial"/>
                <a:sym typeface="Arial"/>
              </a:rPr>
              <a:t>Think Aloud </a:t>
            </a:r>
            <a:r>
              <a:rPr b="1" i="0" lang="en" sz="1500" u="none" cap="none" strike="noStrike">
                <a:solidFill>
                  <a:srgbClr val="000000"/>
                </a:solidFill>
                <a:latin typeface="Arial"/>
                <a:ea typeface="Arial"/>
                <a:cs typeface="Arial"/>
                <a:sym typeface="Arial"/>
              </a:rPr>
              <a:t>is the teacher talking aloud to model what students might be thinking about as they read a text. </a:t>
            </a:r>
            <a:endParaRPr b="1" i="0" sz="15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500"/>
              <a:buFont typeface="Arial"/>
              <a:buNone/>
            </a:pPr>
            <a:r>
              <a:t/>
            </a:r>
            <a:endParaRPr b="1" i="0" sz="15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rgbClr val="000000"/>
                </a:solidFill>
                <a:latin typeface="Arial"/>
                <a:ea typeface="Arial"/>
                <a:cs typeface="Arial"/>
                <a:sym typeface="Arial"/>
              </a:rPr>
              <a:t>These are focused ideas, modeled by the teacher. </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500"/>
              <a:buFont typeface="Arial"/>
              <a:buNone/>
            </a:pPr>
            <a:r>
              <a:t/>
            </a:r>
            <a:endParaRPr b="1" i="0" sz="15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500"/>
              <a:buFont typeface="Arial"/>
              <a:buNone/>
            </a:pPr>
            <a:r>
              <a:rPr b="1" i="1" lang="en" sz="1500" u="none" cap="none" strike="noStrike">
                <a:solidFill>
                  <a:schemeClr val="dk1"/>
                </a:solidFill>
                <a:latin typeface="Arial"/>
                <a:ea typeface="Arial"/>
                <a:cs typeface="Arial"/>
                <a:sym typeface="Arial"/>
              </a:rPr>
              <a:t>Think aloud</a:t>
            </a:r>
            <a:r>
              <a:rPr b="1" i="0" lang="en" sz="1500" u="none" cap="none" strike="noStrike">
                <a:solidFill>
                  <a:srgbClr val="000000"/>
                </a:solidFill>
                <a:latin typeface="Arial"/>
                <a:ea typeface="Arial"/>
                <a:cs typeface="Arial"/>
                <a:sym typeface="Arial"/>
              </a:rPr>
              <a:t> is a strategy with a plan to guide student thinking.</a:t>
            </a:r>
            <a:endParaRPr b="0" i="0" sz="1100" u="none" cap="none" strike="noStrike">
              <a:solidFill>
                <a:srgbClr val="000000"/>
              </a:solidFill>
              <a:latin typeface="Arial"/>
              <a:ea typeface="Arial"/>
              <a:cs typeface="Arial"/>
              <a:sym typeface="Arial"/>
            </a:endParaRPr>
          </a:p>
        </p:txBody>
      </p:sp>
      <p:graphicFrame>
        <p:nvGraphicFramePr>
          <p:cNvPr id="7518" name="Google Shape;7518;p368"/>
          <p:cNvGraphicFramePr/>
          <p:nvPr/>
        </p:nvGraphicFramePr>
        <p:xfrm>
          <a:off x="3391310" y="1791067"/>
          <a:ext cx="3000000" cy="3000000"/>
        </p:xfrm>
        <a:graphic>
          <a:graphicData uri="http://schemas.openxmlformats.org/drawingml/2006/table">
            <a:tbl>
              <a:tblPr bandRow="1" firstRow="1">
                <a:noFill/>
                <a:tableStyleId>{8ED8AFDD-6B85-4B26-803A-8A73957FE845}</a:tableStyleId>
              </a:tblPr>
              <a:tblGrid>
                <a:gridCol w="1316800"/>
                <a:gridCol w="3673975"/>
              </a:tblGrid>
              <a:tr h="816475">
                <a:tc>
                  <a:txBody>
                    <a:bodyPr/>
                    <a:lstStyle/>
                    <a:p>
                      <a:pPr indent="0" lvl="0" marL="0" marR="0" rtl="0" algn="l">
                        <a:lnSpc>
                          <a:spcPct val="100000"/>
                        </a:lnSpc>
                        <a:spcBef>
                          <a:spcPts val="0"/>
                        </a:spcBef>
                        <a:spcAft>
                          <a:spcPts val="0"/>
                        </a:spcAft>
                        <a:buClr>
                          <a:srgbClr val="000000"/>
                        </a:buClr>
                        <a:buSzPts val="2000"/>
                        <a:buFont typeface="Arial"/>
                        <a:buNone/>
                      </a:pPr>
                      <a:r>
                        <a:rPr b="1" lang="en" sz="2000" u="none" cap="none" strike="noStrike"/>
                        <a:t>Predict</a:t>
                      </a:r>
                      <a:endParaRPr sz="1500" u="none" cap="none" strike="noStrike"/>
                    </a:p>
                  </a:txBody>
                  <a:tcPr marT="45725" marB="45725" marR="68600" marL="68600"/>
                </a:tc>
                <a:tc>
                  <a:txBody>
                    <a:bodyPr/>
                    <a:lstStyle/>
                    <a:p>
                      <a:pPr indent="0" lvl="0" marL="0" marR="0" rtl="0" algn="l">
                        <a:lnSpc>
                          <a:spcPct val="100000"/>
                        </a:lnSpc>
                        <a:spcBef>
                          <a:spcPts val="0"/>
                        </a:spcBef>
                        <a:spcAft>
                          <a:spcPts val="0"/>
                        </a:spcAft>
                        <a:buClr>
                          <a:srgbClr val="000000"/>
                        </a:buClr>
                        <a:buSzPts val="1500"/>
                        <a:buFont typeface="Arial"/>
                        <a:buNone/>
                      </a:pPr>
                      <a:r>
                        <a:rPr lang="en" sz="1500" u="none" cap="none" strike="noStrike">
                          <a:solidFill>
                            <a:srgbClr val="C86F07"/>
                          </a:solidFill>
                        </a:rPr>
                        <a:t>What happens next?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rPr i="1" lang="en" sz="1500" u="none" cap="none" strike="noStrike"/>
                        <a:t>Think</a:t>
                      </a:r>
                      <a:r>
                        <a:rPr lang="en" sz="1500" u="none" cap="none" strike="noStrike"/>
                        <a:t>:  “In the next part, I think this woman will….”</a:t>
                      </a:r>
                      <a:endParaRPr sz="1500" u="none" cap="none" strike="noStrike"/>
                    </a:p>
                  </a:txBody>
                  <a:tcPr marT="45725" marB="45725" marR="68600" marL="68600"/>
                </a:tc>
              </a:tr>
              <a:tr h="945700">
                <a:tc>
                  <a:txBody>
                    <a:bodyPr/>
                    <a:lstStyle/>
                    <a:p>
                      <a:pPr indent="0" lvl="0" marL="0" marR="0" rtl="0" algn="l">
                        <a:lnSpc>
                          <a:spcPct val="100000"/>
                        </a:lnSpc>
                        <a:spcBef>
                          <a:spcPts val="0"/>
                        </a:spcBef>
                        <a:spcAft>
                          <a:spcPts val="0"/>
                        </a:spcAft>
                        <a:buClr>
                          <a:srgbClr val="000000"/>
                        </a:buClr>
                        <a:buSzPts val="2000"/>
                        <a:buFont typeface="Arial"/>
                        <a:buNone/>
                      </a:pPr>
                      <a:r>
                        <a:rPr b="1" lang="en" sz="2000" u="none" cap="none" strike="noStrike"/>
                        <a:t>Summarize</a:t>
                      </a:r>
                      <a:endParaRPr sz="1500" u="none" cap="none" strike="noStrike"/>
                    </a:p>
                  </a:txBody>
                  <a:tcPr marT="45725" marB="45725" marR="68600" marL="68600"/>
                </a:tc>
                <a:tc>
                  <a:txBody>
                    <a:bodyPr/>
                    <a:lstStyle/>
                    <a:p>
                      <a:pPr indent="0" lvl="0" marL="0" marR="0" rtl="0" algn="l">
                        <a:lnSpc>
                          <a:spcPct val="100000"/>
                        </a:lnSpc>
                        <a:spcBef>
                          <a:spcPts val="0"/>
                        </a:spcBef>
                        <a:spcAft>
                          <a:spcPts val="0"/>
                        </a:spcAft>
                        <a:buClr>
                          <a:srgbClr val="000000"/>
                        </a:buClr>
                        <a:buSzPts val="1500"/>
                        <a:buFont typeface="Arial"/>
                        <a:buNone/>
                      </a:pPr>
                      <a:r>
                        <a:rPr b="1" lang="en" sz="1500" u="none" cap="none" strike="noStrike">
                          <a:solidFill>
                            <a:srgbClr val="C86F07"/>
                          </a:solidFill>
                        </a:rPr>
                        <a:t>Bring ideas together –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t/>
                      </a:r>
                      <a:endParaRPr b="1" sz="1500" u="none" cap="none" strike="noStrike">
                        <a:solidFill>
                          <a:srgbClr val="C86F07"/>
                        </a:solidFill>
                      </a:endParaRPr>
                    </a:p>
                    <a:p>
                      <a:pPr indent="0" lvl="0" marL="0" marR="0" rtl="0" algn="l">
                        <a:lnSpc>
                          <a:spcPct val="100000"/>
                        </a:lnSpc>
                        <a:spcBef>
                          <a:spcPts val="0"/>
                        </a:spcBef>
                        <a:spcAft>
                          <a:spcPts val="0"/>
                        </a:spcAft>
                        <a:buClr>
                          <a:srgbClr val="000000"/>
                        </a:buClr>
                        <a:buSzPts val="1500"/>
                        <a:buFont typeface="Arial"/>
                        <a:buNone/>
                      </a:pPr>
                      <a:r>
                        <a:rPr b="1" i="1" lang="en" sz="1500" u="none" cap="none" strike="noStrike"/>
                        <a:t>Think:</a:t>
                      </a:r>
                      <a:r>
                        <a:rPr b="1" lang="en" sz="1500" u="none" cap="none" strike="noStrike"/>
                        <a:t> “ I think this story is mainly about….”</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rPr b="1" lang="en" sz="1500" u="none" cap="none" strike="noStrike"/>
                        <a:t>“The most important idea in this passage is ….”</a:t>
                      </a:r>
                      <a:endParaRPr sz="1500" u="none" cap="none" strike="noStrike"/>
                    </a:p>
                  </a:txBody>
                  <a:tcPr marT="45725" marB="45725" marR="68600" marL="68600"/>
                </a:tc>
              </a:tr>
              <a:tr h="954875">
                <a:tc>
                  <a:txBody>
                    <a:bodyPr/>
                    <a:lstStyle/>
                    <a:p>
                      <a:pPr indent="0" lvl="0" marL="0" marR="0" rtl="0" algn="l">
                        <a:lnSpc>
                          <a:spcPct val="100000"/>
                        </a:lnSpc>
                        <a:spcBef>
                          <a:spcPts val="0"/>
                        </a:spcBef>
                        <a:spcAft>
                          <a:spcPts val="0"/>
                        </a:spcAft>
                        <a:buClr>
                          <a:srgbClr val="000000"/>
                        </a:buClr>
                        <a:buSzPts val="2000"/>
                        <a:buFont typeface="Arial"/>
                        <a:buNone/>
                      </a:pPr>
                      <a:r>
                        <a:rPr b="1" lang="en" sz="2000" u="none" cap="none" strike="noStrike"/>
                        <a:t>Question</a:t>
                      </a:r>
                      <a:endParaRPr sz="1500" u="none" cap="none" strike="noStrike"/>
                    </a:p>
                  </a:txBody>
                  <a:tcPr marT="45725" marB="45725" marR="68600" marL="68600"/>
                </a:tc>
                <a:tc>
                  <a:txBody>
                    <a:bodyPr/>
                    <a:lstStyle/>
                    <a:p>
                      <a:pPr indent="0" lvl="0" marL="0" marR="0" rtl="0" algn="l">
                        <a:lnSpc>
                          <a:spcPct val="100000"/>
                        </a:lnSpc>
                        <a:spcBef>
                          <a:spcPts val="0"/>
                        </a:spcBef>
                        <a:spcAft>
                          <a:spcPts val="0"/>
                        </a:spcAft>
                        <a:buClr>
                          <a:srgbClr val="000000"/>
                        </a:buClr>
                        <a:buSzPts val="1500"/>
                        <a:buFont typeface="Arial"/>
                        <a:buNone/>
                      </a:pPr>
                      <a:r>
                        <a:rPr b="1" lang="en" sz="1500" u="none" cap="none" strike="noStrike">
                          <a:solidFill>
                            <a:srgbClr val="C86F07"/>
                          </a:solidFill>
                        </a:rPr>
                        <a:t>Prompt thinking with questions –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t/>
                      </a:r>
                      <a:endParaRPr b="1" sz="1500" u="none" cap="none" strike="noStrike">
                        <a:solidFill>
                          <a:srgbClr val="C86F07"/>
                        </a:solidFill>
                      </a:endParaRPr>
                    </a:p>
                    <a:p>
                      <a:pPr indent="0" lvl="0" marL="0" marR="0" rtl="0" algn="l">
                        <a:lnSpc>
                          <a:spcPct val="100000"/>
                        </a:lnSpc>
                        <a:spcBef>
                          <a:spcPts val="0"/>
                        </a:spcBef>
                        <a:spcAft>
                          <a:spcPts val="0"/>
                        </a:spcAft>
                        <a:buClr>
                          <a:srgbClr val="000000"/>
                        </a:buClr>
                        <a:buSzPts val="1500"/>
                        <a:buFont typeface="Arial"/>
                        <a:buNone/>
                      </a:pPr>
                      <a:r>
                        <a:rPr b="1" i="1" lang="en" sz="1500" u="none" cap="none" strike="noStrike"/>
                        <a:t>Think:</a:t>
                      </a:r>
                      <a:r>
                        <a:rPr b="1" lang="en" sz="1500" u="none" cap="none" strike="noStrike"/>
                        <a:t> “ What did the main character do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rPr b="1" lang="en" sz="1500" u="none" cap="none" strike="noStrike"/>
                        <a:t>            “ Why did Thomas……?</a:t>
                      </a:r>
                      <a:endParaRPr sz="1500" u="none" cap="none" strike="noStrike"/>
                    </a:p>
                  </a:txBody>
                  <a:tcPr marT="45725" marB="45725" marR="68600" marL="68600"/>
                </a:tc>
              </a:tr>
              <a:tr h="1159225">
                <a:tc>
                  <a:txBody>
                    <a:bodyPr/>
                    <a:lstStyle/>
                    <a:p>
                      <a:pPr indent="0" lvl="0" marL="0" marR="0" rtl="0" algn="l">
                        <a:lnSpc>
                          <a:spcPct val="100000"/>
                        </a:lnSpc>
                        <a:spcBef>
                          <a:spcPts val="0"/>
                        </a:spcBef>
                        <a:spcAft>
                          <a:spcPts val="0"/>
                        </a:spcAft>
                        <a:buClr>
                          <a:srgbClr val="000000"/>
                        </a:buClr>
                        <a:buSzPts val="2000"/>
                        <a:buFont typeface="Arial"/>
                        <a:buNone/>
                      </a:pPr>
                      <a:r>
                        <a:rPr b="1" lang="en" sz="2000" u="none" cap="none" strike="noStrike"/>
                        <a:t>Students Reflect</a:t>
                      </a:r>
                      <a:endParaRPr sz="1500" u="none" cap="none" strike="noStrike"/>
                    </a:p>
                  </a:txBody>
                  <a:tcPr marT="45725" marB="45725" marR="68600" marL="68600"/>
                </a:tc>
                <a:tc>
                  <a:txBody>
                    <a:bodyPr/>
                    <a:lstStyle/>
                    <a:p>
                      <a:pPr indent="0" lvl="0" marL="0" marR="0" rtl="0" algn="l">
                        <a:lnSpc>
                          <a:spcPct val="100000"/>
                        </a:lnSpc>
                        <a:spcBef>
                          <a:spcPts val="0"/>
                        </a:spcBef>
                        <a:spcAft>
                          <a:spcPts val="0"/>
                        </a:spcAft>
                        <a:buClr>
                          <a:srgbClr val="000000"/>
                        </a:buClr>
                        <a:buSzPts val="1500"/>
                        <a:buFont typeface="Arial"/>
                        <a:buNone/>
                      </a:pPr>
                      <a:r>
                        <a:rPr b="1" lang="en" sz="1500" u="none" cap="none" strike="noStrike">
                          <a:solidFill>
                            <a:srgbClr val="C86F07"/>
                          </a:solidFill>
                        </a:rPr>
                        <a:t>Look back on what you tried and consider results - </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t/>
                      </a:r>
                      <a:endParaRPr b="1" sz="1500" u="none" cap="none" strike="noStrike"/>
                    </a:p>
                    <a:p>
                      <a:pPr indent="0" lvl="0" marL="0" marR="0" rtl="0" algn="l">
                        <a:lnSpc>
                          <a:spcPct val="100000"/>
                        </a:lnSpc>
                        <a:spcBef>
                          <a:spcPts val="0"/>
                        </a:spcBef>
                        <a:spcAft>
                          <a:spcPts val="0"/>
                        </a:spcAft>
                        <a:buClr>
                          <a:srgbClr val="000000"/>
                        </a:buClr>
                        <a:buSzPts val="1500"/>
                        <a:buFont typeface="Arial"/>
                        <a:buNone/>
                      </a:pPr>
                      <a:r>
                        <a:rPr b="1" lang="en" sz="1500" u="none" cap="none" strike="noStrike"/>
                        <a:t>Think: “Maybe I need to…..next time.:”</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rPr b="1" lang="en" sz="1500" u="none" cap="none" strike="noStrike"/>
                        <a:t>            “I realized that…..”</a:t>
                      </a:r>
                      <a:endParaRPr sz="1500" u="none" cap="none" strike="noStrike"/>
                    </a:p>
                    <a:p>
                      <a:pPr indent="0" lvl="0" marL="0" marR="0" rtl="0" algn="l">
                        <a:lnSpc>
                          <a:spcPct val="100000"/>
                        </a:lnSpc>
                        <a:spcBef>
                          <a:spcPts val="0"/>
                        </a:spcBef>
                        <a:spcAft>
                          <a:spcPts val="0"/>
                        </a:spcAft>
                        <a:buClr>
                          <a:srgbClr val="000000"/>
                        </a:buClr>
                        <a:buSzPts val="1500"/>
                        <a:buFont typeface="Arial"/>
                        <a:buNone/>
                      </a:pPr>
                      <a:r>
                        <a:rPr b="1" lang="en" sz="1500" u="none" cap="none" strike="noStrike"/>
                        <a:t>            “I wonder if……”</a:t>
                      </a:r>
                      <a:endParaRPr sz="1500" u="none" cap="none" strike="noStrike"/>
                    </a:p>
                  </a:txBody>
                  <a:tcPr marT="45725" marB="45725" marR="68600" marL="68600"/>
                </a:tc>
              </a:tr>
            </a:tbl>
          </a:graphicData>
        </a:graphic>
      </p:graphicFrame>
      <p:sp>
        <p:nvSpPr>
          <p:cNvPr id="7519" name="Google Shape;7519;p368"/>
          <p:cNvSpPr txBox="1"/>
          <p:nvPr/>
        </p:nvSpPr>
        <p:spPr>
          <a:xfrm>
            <a:off x="3397948" y="5843174"/>
            <a:ext cx="2057400" cy="3000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1500"/>
              <a:buFont typeface="Arial"/>
              <a:buNone/>
            </a:pPr>
            <a:r>
              <a:rPr b="1" i="0" lang="en" sz="1500" u="none" cap="none" strike="noStrike">
                <a:solidFill>
                  <a:schemeClr val="dk1"/>
                </a:solidFill>
                <a:latin typeface="Arial"/>
                <a:ea typeface="Arial"/>
                <a:cs typeface="Arial"/>
                <a:sym typeface="Arial"/>
              </a:rPr>
              <a:t>And more...</a:t>
            </a:r>
            <a:endParaRPr b="0" i="0" sz="1100" u="none" cap="none" strike="noStrike">
              <a:solidFill>
                <a:schemeClr val="dk1"/>
              </a:solidFill>
              <a:latin typeface="Arial"/>
              <a:ea typeface="Arial"/>
              <a:cs typeface="Arial"/>
              <a:sym typeface="Arial"/>
            </a:endParaRPr>
          </a:p>
        </p:txBody>
      </p:sp>
    </p:spTree>
  </p:cSld>
  <p:clrMapOvr>
    <a:masterClrMapping/>
  </p:clrMapOvr>
</p:sld>
</file>

<file path=ppt/slides/slide2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24" name="Shape 7524"/>
        <p:cNvGrpSpPr/>
        <p:nvPr/>
      </p:nvGrpSpPr>
      <p:grpSpPr>
        <a:xfrm>
          <a:off x="0" y="0"/>
          <a:ext cx="0" cy="0"/>
          <a:chOff x="0" y="0"/>
          <a:chExt cx="0" cy="0"/>
        </a:xfrm>
      </p:grpSpPr>
      <p:sp>
        <p:nvSpPr>
          <p:cNvPr id="7525" name="Google Shape;7525;p369"/>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Autofit/>
          </a:bodyPr>
          <a:lstStyle/>
          <a:p>
            <a:pPr indent="-165100" lvl="0" marL="342900" rtl="0" algn="l">
              <a:lnSpc>
                <a:spcPct val="100000"/>
              </a:lnSpc>
              <a:spcBef>
                <a:spcPts val="0"/>
              </a:spcBef>
              <a:spcAft>
                <a:spcPts val="0"/>
              </a:spcAft>
              <a:buSzPts val="1100"/>
              <a:buNone/>
            </a:pPr>
            <a:r>
              <a:t/>
            </a:r>
            <a:endParaRPr/>
          </a:p>
        </p:txBody>
      </p:sp>
      <p:sp>
        <p:nvSpPr>
          <p:cNvPr id="7526" name="Google Shape;7526;p369"/>
          <p:cNvSpPr txBox="1"/>
          <p:nvPr/>
        </p:nvSpPr>
        <p:spPr>
          <a:xfrm>
            <a:off x="275068" y="354572"/>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marR="0" rtl="0" algn="l">
              <a:lnSpc>
                <a:spcPct val="100000"/>
              </a:lnSpc>
              <a:spcBef>
                <a:spcPts val="0"/>
              </a:spcBef>
              <a:spcAft>
                <a:spcPts val="0"/>
              </a:spcAft>
              <a:buClr>
                <a:srgbClr val="000000"/>
              </a:buClr>
              <a:buSzPts val="1100"/>
              <a:buFont typeface="Arial"/>
              <a:buNone/>
            </a:pPr>
            <a:r>
              <a:rPr b="1" i="0" lang="en" sz="1500" u="none" cap="none" strike="noStrike">
                <a:solidFill>
                  <a:schemeClr val="lt1"/>
                </a:solidFill>
                <a:latin typeface="Calibri"/>
                <a:ea typeface="Calibri"/>
                <a:cs typeface="Calibri"/>
                <a:sym typeface="Calibri"/>
              </a:rPr>
              <a:t>TETE MODULE 2 – GIVING CLEAR INSTRUCTIONS</a:t>
            </a:r>
            <a:endParaRPr b="1" i="0" sz="1200" u="none" cap="none" strike="noStrike">
              <a:solidFill>
                <a:schemeClr val="lt1"/>
              </a:solidFill>
              <a:latin typeface="Calibri"/>
              <a:ea typeface="Calibri"/>
              <a:cs typeface="Calibri"/>
              <a:sym typeface="Calibri"/>
            </a:endParaRPr>
          </a:p>
        </p:txBody>
      </p:sp>
      <p:pic>
        <p:nvPicPr>
          <p:cNvPr descr="테이블이(가) 표시된 사진&#10;&#10;자동 생성된 설명" id="7527" name="Google Shape;7527;p369"/>
          <p:cNvPicPr preferRelativeResize="0"/>
          <p:nvPr/>
        </p:nvPicPr>
        <p:blipFill rotWithShape="1">
          <a:blip r:embed="rId3">
            <a:alphaModFix/>
          </a:blip>
          <a:srcRect b="0" l="0" r="0" t="0"/>
          <a:stretch/>
        </p:blipFill>
        <p:spPr>
          <a:xfrm>
            <a:off x="3775382" y="730630"/>
            <a:ext cx="2366681" cy="3114193"/>
          </a:xfrm>
          <a:prstGeom prst="rect">
            <a:avLst/>
          </a:prstGeom>
          <a:noFill/>
          <a:ln>
            <a:noFill/>
          </a:ln>
        </p:spPr>
      </p:pic>
      <p:pic>
        <p:nvPicPr>
          <p:cNvPr descr="텍스트이(가) 표시된 사진&#10;&#10;자동 생성된 설명" id="7528" name="Google Shape;7528;p369"/>
          <p:cNvPicPr preferRelativeResize="0"/>
          <p:nvPr/>
        </p:nvPicPr>
        <p:blipFill rotWithShape="1">
          <a:blip r:embed="rId4">
            <a:alphaModFix/>
          </a:blip>
          <a:srcRect b="0" l="0" r="0" t="0"/>
          <a:stretch/>
        </p:blipFill>
        <p:spPr>
          <a:xfrm>
            <a:off x="1625425" y="3721794"/>
            <a:ext cx="2718094" cy="2023020"/>
          </a:xfrm>
          <a:prstGeom prst="rect">
            <a:avLst/>
          </a:prstGeom>
          <a:noFill/>
          <a:ln cap="flat" cmpd="sng" w="57150">
            <a:solidFill>
              <a:schemeClr val="dk1"/>
            </a:solidFill>
            <a:prstDash val="solid"/>
            <a:round/>
            <a:headEnd len="sm" w="sm" type="none"/>
            <a:tailEnd len="sm" w="sm" type="none"/>
          </a:ln>
        </p:spPr>
      </p:pic>
      <p:pic>
        <p:nvPicPr>
          <p:cNvPr descr="텍스트이(가) 표시된 사진&#10;&#10;자동 생성된 설명" id="7529" name="Google Shape;7529;p369"/>
          <p:cNvPicPr preferRelativeResize="0"/>
          <p:nvPr/>
        </p:nvPicPr>
        <p:blipFill rotWithShape="1">
          <a:blip r:embed="rId5">
            <a:alphaModFix/>
          </a:blip>
          <a:srcRect b="0" l="0" r="0" t="0"/>
          <a:stretch/>
        </p:blipFill>
        <p:spPr>
          <a:xfrm>
            <a:off x="5531891" y="2095177"/>
            <a:ext cx="2748156" cy="3428066"/>
          </a:xfrm>
          <a:prstGeom prst="rect">
            <a:avLst/>
          </a:prstGeom>
          <a:noFill/>
          <a:ln cap="flat" cmpd="sng" w="57150">
            <a:solidFill>
              <a:schemeClr val="dk1"/>
            </a:solidFill>
            <a:prstDash val="solid"/>
            <a:round/>
            <a:headEnd len="sm" w="sm" type="none"/>
            <a:tailEnd len="sm" w="sm" type="none"/>
          </a:ln>
        </p:spPr>
      </p:pic>
      <p:sp>
        <p:nvSpPr>
          <p:cNvPr id="7530" name="Google Shape;7530;p369"/>
          <p:cNvSpPr txBox="1"/>
          <p:nvPr/>
        </p:nvSpPr>
        <p:spPr>
          <a:xfrm>
            <a:off x="405400" y="884951"/>
            <a:ext cx="2595300" cy="2285700"/>
          </a:xfrm>
          <a:prstGeom prst="rect">
            <a:avLst/>
          </a:prstGeom>
          <a:noFill/>
          <a:ln>
            <a:noFill/>
          </a:ln>
        </p:spPr>
        <p:txBody>
          <a:bodyPr anchorCtr="0" anchor="t" bIns="34275" lIns="68575" spcFirstLastPara="1" rIns="68575" wrap="square" tIns="3427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F8931F"/>
                </a:solidFill>
                <a:latin typeface="Arial"/>
                <a:ea typeface="Arial"/>
                <a:cs typeface="Arial"/>
                <a:sym typeface="Arial"/>
              </a:rPr>
              <a:t>Which teacher talk do you think provides modeling of language for the activity?</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F8931F"/>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F8931F"/>
                </a:solidFill>
                <a:latin typeface="Arial"/>
                <a:ea typeface="Arial"/>
                <a:cs typeface="Arial"/>
                <a:sym typeface="Arial"/>
              </a:rPr>
              <a:t>Example A or B?</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F8931F"/>
                </a:solidFill>
                <a:latin typeface="Arial"/>
                <a:ea typeface="Arial"/>
                <a:cs typeface="Arial"/>
                <a:sym typeface="Arial"/>
              </a:rPr>
              <a:t>Support your idea.</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7531" name="Google Shape;7531;p369"/>
          <p:cNvSpPr txBox="1"/>
          <p:nvPr/>
        </p:nvSpPr>
        <p:spPr>
          <a:xfrm>
            <a:off x="956487" y="4863730"/>
            <a:ext cx="360900" cy="4386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2400"/>
              <a:buFont typeface="Arial"/>
              <a:buNone/>
            </a:pPr>
            <a:r>
              <a:rPr b="1" i="0" lang="en" sz="2400" u="none" cap="none" strike="noStrike">
                <a:solidFill>
                  <a:srgbClr val="000000"/>
                </a:solidFill>
                <a:latin typeface="Arial"/>
                <a:ea typeface="Arial"/>
                <a:cs typeface="Arial"/>
                <a:sym typeface="Arial"/>
              </a:rPr>
              <a:t>B</a:t>
            </a:r>
            <a:endParaRPr b="0" i="0" sz="1100" u="none" cap="none" strike="noStrike">
              <a:solidFill>
                <a:srgbClr val="000000"/>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31">
                                            <p:txEl>
                                              <p:pRg end="0" st="0"/>
                                            </p:txEl>
                                          </p:spTgt>
                                        </p:tgtEl>
                                        <p:attrNameLst>
                                          <p:attrName>style.visibility</p:attrName>
                                        </p:attrNameLst>
                                      </p:cBhvr>
                                      <p:to>
                                        <p:strVal val="visible"/>
                                      </p:to>
                                    </p:set>
                                    <p:anim calcmode="lin" valueType="num">
                                      <p:cBhvr additive="base">
                                        <p:cTn dur="500"/>
                                        <p:tgtEl>
                                          <p:spTgt spid="7531">
                                            <p:txEl>
                                              <p:pRg end="0" st="0"/>
                                            </p:txEl>
                                          </p:spTgt>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35" name="Shape 7535"/>
        <p:cNvGrpSpPr/>
        <p:nvPr/>
      </p:nvGrpSpPr>
      <p:grpSpPr>
        <a:xfrm>
          <a:off x="0" y="0"/>
          <a:ext cx="0" cy="0"/>
          <a:chOff x="0" y="0"/>
          <a:chExt cx="0" cy="0"/>
        </a:xfrm>
      </p:grpSpPr>
      <p:sp>
        <p:nvSpPr>
          <p:cNvPr id="7536" name="Google Shape;7536;p370"/>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537" name="Google Shape;7537;p370"/>
          <p:cNvSpPr txBox="1"/>
          <p:nvPr/>
        </p:nvSpPr>
        <p:spPr>
          <a:xfrm>
            <a:off x="304800" y="892200"/>
            <a:ext cx="3487200" cy="2832300"/>
          </a:xfrm>
          <a:prstGeom prst="rect">
            <a:avLst/>
          </a:prstGeom>
          <a:noFill/>
          <a:ln>
            <a:noFill/>
          </a:ln>
        </p:spPr>
        <p:txBody>
          <a:bodyPr anchorCtr="0" anchor="t" bIns="68575" lIns="68575" spcFirstLastPara="1" rIns="68575" wrap="square" tIns="68575">
            <a:spAutoFit/>
          </a:bodyPr>
          <a:lstStyle/>
          <a:p>
            <a:pPr indent="0" lvl="0" marL="0" marR="0" rtl="0" algn="ctr">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Step-by-Step scaffolding in giving instruction in English</a:t>
            </a:r>
            <a:endParaRPr b="1" i="0" sz="2500" u="none" cap="none" strike="noStrike">
              <a:solidFill>
                <a:srgbClr val="F8931F"/>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500"/>
              <a:buFont typeface="Arial"/>
              <a:buNone/>
            </a:pPr>
            <a:r>
              <a:t/>
            </a:r>
            <a:endParaRPr b="1" sz="2500">
              <a:solidFill>
                <a:srgbClr val="F8931F"/>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500"/>
              <a:buFont typeface="Arial"/>
              <a:buNone/>
            </a:pPr>
            <a:r>
              <a:rPr b="1" lang="en" sz="2500">
                <a:solidFill>
                  <a:srgbClr val="F8931F"/>
                </a:solidFill>
                <a:latin typeface="Calibri"/>
                <a:ea typeface="Calibri"/>
                <a:cs typeface="Calibri"/>
                <a:sym typeface="Calibri"/>
              </a:rPr>
              <a:t>As you listen, write out each main point of each step</a:t>
            </a:r>
            <a:endParaRPr b="1" sz="2500">
              <a:solidFill>
                <a:srgbClr val="F8931F"/>
              </a:solidFill>
              <a:latin typeface="Calibri"/>
              <a:ea typeface="Calibri"/>
              <a:cs typeface="Calibri"/>
              <a:sym typeface="Calibri"/>
            </a:endParaRPr>
          </a:p>
        </p:txBody>
      </p:sp>
      <p:sp>
        <p:nvSpPr>
          <p:cNvPr id="7538" name="Google Shape;7538;p370"/>
          <p:cNvSpPr/>
          <p:nvPr/>
        </p:nvSpPr>
        <p:spPr>
          <a:xfrm>
            <a:off x="521533" y="5915000"/>
            <a:ext cx="8077200" cy="7389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100"/>
              <a:buFont typeface="Arial"/>
              <a:buNone/>
            </a:pPr>
            <a:r>
              <a:rPr b="0" i="0" lang="en" sz="1100" u="sng" cap="none" strike="noStrike">
                <a:solidFill>
                  <a:srgbClr val="000000"/>
                </a:solidFill>
                <a:latin typeface="Arial"/>
                <a:ea typeface="Arial"/>
                <a:cs typeface="Arial"/>
                <a:sym typeface="Arial"/>
                <a:hlinkClick r:id="rId3">
                  <a:extLst>
                    <a:ext uri="{A12FA001-AC4F-418D-AE19-62706E023703}">
                      <ahyp:hlinkClr val="tx"/>
                    </a:ext>
                  </a:extLst>
                </a:hlinkClick>
              </a:rPr>
              <a:t>https://www.youtube.com/watch?v=F4RfqykJ6r8&amp;list=PLSiU_EtuKTGE4IZ1tSFmGAhVywaIz06qm&amp;index=7&amp;t=2s</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pic>
        <p:nvPicPr>
          <p:cNvPr descr="This video is about TETE - Teacher Talk for Managing Activities" id="7539" name="Google Shape;7539;p370" title="TETE - Teacher Talk for Managing Activities">
            <a:hlinkClick r:id="rId4"/>
          </p:cNvPr>
          <p:cNvPicPr preferRelativeResize="0"/>
          <p:nvPr/>
        </p:nvPicPr>
        <p:blipFill>
          <a:blip r:embed="rId5">
            <a:alphaModFix/>
          </a:blip>
          <a:stretch>
            <a:fillRect/>
          </a:stretch>
        </p:blipFill>
        <p:spPr>
          <a:xfrm>
            <a:off x="3944400" y="889000"/>
            <a:ext cx="4572000" cy="3429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539"/>
                                        </p:tgtEl>
                                        <p:attrNameLst>
                                          <p:attrName>style.visibility</p:attrName>
                                        </p:attrNameLst>
                                      </p:cBhvr>
                                      <p:to>
                                        <p:strVal val="visible"/>
                                      </p:to>
                                    </p:set>
                                    <p:animEffect filter="fade" transition="in">
                                      <p:cBhvr>
                                        <p:cTn dur="1000"/>
                                        <p:tgtEl>
                                          <p:spTgt spid="753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43" name="Shape 7543"/>
        <p:cNvGrpSpPr/>
        <p:nvPr/>
      </p:nvGrpSpPr>
      <p:grpSpPr>
        <a:xfrm>
          <a:off x="0" y="0"/>
          <a:ext cx="0" cy="0"/>
          <a:chOff x="0" y="0"/>
          <a:chExt cx="0" cy="0"/>
        </a:xfrm>
      </p:grpSpPr>
      <p:sp>
        <p:nvSpPr>
          <p:cNvPr id="7544" name="Google Shape;7544;p371"/>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pic>
        <p:nvPicPr>
          <p:cNvPr descr="Letter&#10;&#10;Description automatically generated" id="7545" name="Google Shape;7545;p371"/>
          <p:cNvPicPr preferRelativeResize="0"/>
          <p:nvPr/>
        </p:nvPicPr>
        <p:blipFill rotWithShape="1">
          <a:blip r:embed="rId3">
            <a:alphaModFix/>
          </a:blip>
          <a:srcRect b="0" l="0" r="0" t="0"/>
          <a:stretch/>
        </p:blipFill>
        <p:spPr>
          <a:xfrm>
            <a:off x="3941196" y="1508174"/>
            <a:ext cx="4629648" cy="2050365"/>
          </a:xfrm>
          <a:prstGeom prst="rect">
            <a:avLst/>
          </a:prstGeom>
          <a:noFill/>
          <a:ln>
            <a:noFill/>
          </a:ln>
        </p:spPr>
      </p:pic>
      <p:sp>
        <p:nvSpPr>
          <p:cNvPr id="7546" name="Google Shape;7546;p371"/>
          <p:cNvSpPr txBox="1"/>
          <p:nvPr/>
        </p:nvSpPr>
        <p:spPr>
          <a:xfrm>
            <a:off x="419100" y="787423"/>
            <a:ext cx="5147700" cy="908100"/>
          </a:xfrm>
          <a:prstGeom prst="rect">
            <a:avLst/>
          </a:prstGeom>
          <a:noFill/>
          <a:ln>
            <a:noFill/>
          </a:ln>
        </p:spPr>
        <p:txBody>
          <a:bodyPr anchorCtr="0" anchor="t" bIns="68575" lIns="68575" spcFirstLastPara="1" rIns="68575" wrap="square" tIns="68575">
            <a:spAutoFit/>
          </a:bodyPr>
          <a:lstStyle/>
          <a:p>
            <a:pPr indent="0" lvl="0" marL="0" marR="0" rtl="0" algn="l">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For effective teacher talk, let’s remember . . . .</a:t>
            </a:r>
            <a:endParaRPr b="1" i="0" sz="2500" u="none" cap="none" strike="noStrike">
              <a:solidFill>
                <a:srgbClr val="F8931F"/>
              </a:solidFill>
              <a:latin typeface="Calibri"/>
              <a:ea typeface="Calibri"/>
              <a:cs typeface="Calibri"/>
              <a:sym typeface="Calibri"/>
            </a:endParaRPr>
          </a:p>
        </p:txBody>
      </p:sp>
      <p:sp>
        <p:nvSpPr>
          <p:cNvPr id="7547" name="Google Shape;7547;p371"/>
          <p:cNvSpPr txBox="1"/>
          <p:nvPr/>
        </p:nvSpPr>
        <p:spPr>
          <a:xfrm>
            <a:off x="1055148" y="2261507"/>
            <a:ext cx="2250000" cy="2724300"/>
          </a:xfrm>
          <a:prstGeom prst="rect">
            <a:avLst/>
          </a:prstGeom>
          <a:noFill/>
          <a:ln>
            <a:noFill/>
          </a:ln>
        </p:spPr>
        <p:txBody>
          <a:bodyPr anchorCtr="0" anchor="t" bIns="68575" lIns="68575" spcFirstLastPara="1" rIns="68575" wrap="square" tIns="68575">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rgbClr val="000000"/>
                </a:solidFill>
                <a:latin typeface="Open Sans"/>
                <a:ea typeface="Open Sans"/>
                <a:cs typeface="Open Sans"/>
                <a:sym typeface="Open Sans"/>
              </a:rPr>
              <a:t>. . . . to give students enough chance to finish!</a:t>
            </a:r>
            <a:endParaRPr b="1" i="0" sz="3000" u="none" cap="none" strike="noStrike">
              <a:solidFill>
                <a:srgbClr val="000000"/>
              </a:solidFill>
              <a:latin typeface="Open Sans"/>
              <a:ea typeface="Open Sans"/>
              <a:cs typeface="Open Sans"/>
              <a:sym typeface="Open Sans"/>
            </a:endParaRPr>
          </a:p>
        </p:txBody>
      </p:sp>
      <p:pic>
        <p:nvPicPr>
          <p:cNvPr descr="A picture containing table&#10;&#10;Description automatically generated" id="7548" name="Google Shape;7548;p371"/>
          <p:cNvPicPr preferRelativeResize="0"/>
          <p:nvPr/>
        </p:nvPicPr>
        <p:blipFill rotWithShape="1">
          <a:blip r:embed="rId4">
            <a:alphaModFix/>
          </a:blip>
          <a:srcRect b="0" l="0" r="0" t="0"/>
          <a:stretch/>
        </p:blipFill>
        <p:spPr>
          <a:xfrm>
            <a:off x="4141594" y="3613323"/>
            <a:ext cx="4358502" cy="2352477"/>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47"/>
                                        </p:tgtEl>
                                        <p:attrNameLst>
                                          <p:attrName>style.visibility</p:attrName>
                                        </p:attrNameLst>
                                      </p:cBhvr>
                                      <p:to>
                                        <p:strVal val="visible"/>
                                      </p:to>
                                    </p:set>
                                    <p:anim calcmode="lin" valueType="num">
                                      <p:cBhvr additive="base">
                                        <p:cTn dur="500"/>
                                        <p:tgtEl>
                                          <p:spTgt spid="754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2" name="Shape 7552"/>
        <p:cNvGrpSpPr/>
        <p:nvPr/>
      </p:nvGrpSpPr>
      <p:grpSpPr>
        <a:xfrm>
          <a:off x="0" y="0"/>
          <a:ext cx="0" cy="0"/>
          <a:chOff x="0" y="0"/>
          <a:chExt cx="0" cy="0"/>
        </a:xfrm>
      </p:grpSpPr>
      <p:sp>
        <p:nvSpPr>
          <p:cNvPr id="7553" name="Google Shape;7553;p372"/>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554" name="Google Shape;7554;p372"/>
          <p:cNvSpPr txBox="1"/>
          <p:nvPr/>
        </p:nvSpPr>
        <p:spPr>
          <a:xfrm>
            <a:off x="478735" y="2092498"/>
            <a:ext cx="2250000" cy="3255600"/>
          </a:xfrm>
          <a:prstGeom prst="rect">
            <a:avLst/>
          </a:prstGeom>
          <a:noFill/>
          <a:ln>
            <a:noFill/>
          </a:ln>
        </p:spPr>
        <p:txBody>
          <a:bodyPr anchorCtr="0" anchor="t" bIns="68575" lIns="68575" spcFirstLastPara="1" rIns="68575" wrap="square" tIns="68575">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rgbClr val="000000"/>
                </a:solidFill>
                <a:latin typeface="Open Sans"/>
                <a:ea typeface="Open Sans"/>
                <a:cs typeface="Open Sans"/>
                <a:sym typeface="Open Sans"/>
              </a:rPr>
              <a:t> . . . .it’s important to slow down and give time for pause!</a:t>
            </a:r>
            <a:endParaRPr b="1" i="0" sz="3000" u="none" cap="none" strike="noStrike">
              <a:solidFill>
                <a:srgbClr val="000000"/>
              </a:solidFill>
              <a:latin typeface="Open Sans"/>
              <a:ea typeface="Open Sans"/>
              <a:cs typeface="Open Sans"/>
              <a:sym typeface="Open Sans"/>
            </a:endParaRPr>
          </a:p>
        </p:txBody>
      </p:sp>
      <p:pic>
        <p:nvPicPr>
          <p:cNvPr descr="Table&#10;&#10;Description automatically generated with medium confidence" id="7555" name="Google Shape;7555;p372"/>
          <p:cNvPicPr preferRelativeResize="0"/>
          <p:nvPr/>
        </p:nvPicPr>
        <p:blipFill rotWithShape="1">
          <a:blip r:embed="rId3">
            <a:alphaModFix/>
          </a:blip>
          <a:srcRect b="0" l="0" r="0" t="0"/>
          <a:stretch/>
        </p:blipFill>
        <p:spPr>
          <a:xfrm>
            <a:off x="3450431" y="2252553"/>
            <a:ext cx="4931644" cy="2501819"/>
          </a:xfrm>
          <a:prstGeom prst="rect">
            <a:avLst/>
          </a:prstGeom>
          <a:noFill/>
          <a:ln>
            <a:noFill/>
          </a:ln>
        </p:spPr>
      </p:pic>
      <p:sp>
        <p:nvSpPr>
          <p:cNvPr id="7556" name="Google Shape;7556;p372"/>
          <p:cNvSpPr txBox="1"/>
          <p:nvPr/>
        </p:nvSpPr>
        <p:spPr>
          <a:xfrm>
            <a:off x="304800" y="892200"/>
            <a:ext cx="4738500" cy="908100"/>
          </a:xfrm>
          <a:prstGeom prst="rect">
            <a:avLst/>
          </a:prstGeom>
          <a:noFill/>
          <a:ln>
            <a:noFill/>
          </a:ln>
        </p:spPr>
        <p:txBody>
          <a:bodyPr anchorCtr="0" anchor="t" bIns="68575" lIns="68575" spcFirstLastPara="1" rIns="68575" wrap="square" tIns="68575">
            <a:spAutoFit/>
          </a:bodyPr>
          <a:lstStyle/>
          <a:p>
            <a:pPr indent="0" lvl="0" marL="0" marR="0" rtl="0" algn="l">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For effective teacher talk, let’s remember . . . .</a:t>
            </a:r>
            <a:endParaRPr b="1" i="0" sz="2500" u="none" cap="none" strike="noStrike">
              <a:solidFill>
                <a:srgbClr val="F8931F"/>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54"/>
                                        </p:tgtEl>
                                        <p:attrNameLst>
                                          <p:attrName>style.visibility</p:attrName>
                                        </p:attrNameLst>
                                      </p:cBhvr>
                                      <p:to>
                                        <p:strVal val="visible"/>
                                      </p:to>
                                    </p:set>
                                    <p:anim calcmode="lin" valueType="num">
                                      <p:cBhvr additive="base">
                                        <p:cTn dur="500"/>
                                        <p:tgtEl>
                                          <p:spTgt spid="7554"/>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0" name="Shape 7560"/>
        <p:cNvGrpSpPr/>
        <p:nvPr/>
      </p:nvGrpSpPr>
      <p:grpSpPr>
        <a:xfrm>
          <a:off x="0" y="0"/>
          <a:ext cx="0" cy="0"/>
          <a:chOff x="0" y="0"/>
          <a:chExt cx="0" cy="0"/>
        </a:xfrm>
      </p:grpSpPr>
      <p:sp>
        <p:nvSpPr>
          <p:cNvPr id="7561" name="Google Shape;7561;p373"/>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
        <p:nvSpPr>
          <p:cNvPr id="7562" name="Google Shape;7562;p373"/>
          <p:cNvSpPr txBox="1"/>
          <p:nvPr/>
        </p:nvSpPr>
        <p:spPr>
          <a:xfrm>
            <a:off x="1142327" y="3522186"/>
            <a:ext cx="2001900" cy="1131300"/>
          </a:xfrm>
          <a:prstGeom prst="rect">
            <a:avLst/>
          </a:prstGeom>
          <a:noFill/>
          <a:ln>
            <a:noFill/>
          </a:ln>
        </p:spPr>
        <p:txBody>
          <a:bodyPr anchorCtr="0" anchor="t" bIns="68575" lIns="68575" spcFirstLastPara="1" rIns="68575" wrap="square" tIns="68575">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rgbClr val="000000"/>
                </a:solidFill>
                <a:latin typeface="Open Sans"/>
                <a:ea typeface="Open Sans"/>
                <a:cs typeface="Open Sans"/>
                <a:sym typeface="Open Sans"/>
              </a:rPr>
              <a:t>. . . . ‘Less is More’</a:t>
            </a:r>
            <a:endParaRPr b="1" i="0" sz="3000" u="none" cap="none" strike="noStrike">
              <a:solidFill>
                <a:srgbClr val="000000"/>
              </a:solidFill>
              <a:latin typeface="Open Sans"/>
              <a:ea typeface="Open Sans"/>
              <a:cs typeface="Open Sans"/>
              <a:sym typeface="Open Sans"/>
            </a:endParaRPr>
          </a:p>
        </p:txBody>
      </p:sp>
      <p:pic>
        <p:nvPicPr>
          <p:cNvPr descr="Text&#10;&#10;Description automatically generated" id="7563" name="Google Shape;7563;p373"/>
          <p:cNvPicPr preferRelativeResize="0"/>
          <p:nvPr/>
        </p:nvPicPr>
        <p:blipFill rotWithShape="1">
          <a:blip r:embed="rId3">
            <a:alphaModFix/>
          </a:blip>
          <a:srcRect b="0" l="0" r="0" t="0"/>
          <a:stretch/>
        </p:blipFill>
        <p:spPr>
          <a:xfrm>
            <a:off x="4214367" y="1060777"/>
            <a:ext cx="3570779" cy="3846376"/>
          </a:xfrm>
          <a:prstGeom prst="rect">
            <a:avLst/>
          </a:prstGeom>
          <a:noFill/>
          <a:ln>
            <a:noFill/>
          </a:ln>
        </p:spPr>
      </p:pic>
      <p:sp>
        <p:nvSpPr>
          <p:cNvPr id="7564" name="Google Shape;7564;p373"/>
          <p:cNvSpPr txBox="1"/>
          <p:nvPr/>
        </p:nvSpPr>
        <p:spPr>
          <a:xfrm>
            <a:off x="468796" y="1060777"/>
            <a:ext cx="3685800" cy="1293000"/>
          </a:xfrm>
          <a:prstGeom prst="rect">
            <a:avLst/>
          </a:prstGeom>
          <a:noFill/>
          <a:ln>
            <a:noFill/>
          </a:ln>
        </p:spPr>
        <p:txBody>
          <a:bodyPr anchorCtr="0" anchor="t" bIns="68575" lIns="68575" spcFirstLastPara="1" rIns="68575" wrap="square" tIns="68575">
            <a:spAutoFit/>
          </a:bodyPr>
          <a:lstStyle/>
          <a:p>
            <a:pPr indent="0" lvl="0" marL="0" marR="0" rtl="0" algn="l">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For effective classroom communication, let’s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500"/>
              <a:buFont typeface="Arial"/>
              <a:buNone/>
            </a:pPr>
            <a:r>
              <a:rPr b="1" i="0" lang="en" sz="2500" u="none" cap="none" strike="noStrike">
                <a:solidFill>
                  <a:srgbClr val="F8931F"/>
                </a:solidFill>
                <a:latin typeface="Calibri"/>
                <a:ea typeface="Calibri"/>
                <a:cs typeface="Calibri"/>
                <a:sym typeface="Calibri"/>
              </a:rPr>
              <a:t>remember . . . .</a:t>
            </a:r>
            <a:endParaRPr b="1" i="0" sz="2500" u="none" cap="none" strike="noStrike">
              <a:solidFill>
                <a:srgbClr val="F8931F"/>
              </a:solidFill>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62"/>
                                        </p:tgtEl>
                                        <p:attrNameLst>
                                          <p:attrName>style.visibility</p:attrName>
                                        </p:attrNameLst>
                                      </p:cBhvr>
                                      <p:to>
                                        <p:strVal val="visible"/>
                                      </p:to>
                                    </p:set>
                                    <p:anim calcmode="lin" valueType="num">
                                      <p:cBhvr additive="base">
                                        <p:cTn dur="500"/>
                                        <p:tgtEl>
                                          <p:spTgt spid="756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8" name="Shape 7568"/>
        <p:cNvGrpSpPr/>
        <p:nvPr/>
      </p:nvGrpSpPr>
      <p:grpSpPr>
        <a:xfrm>
          <a:off x="0" y="0"/>
          <a:ext cx="0" cy="0"/>
          <a:chOff x="0" y="0"/>
          <a:chExt cx="0" cy="0"/>
        </a:xfrm>
      </p:grpSpPr>
      <p:sp>
        <p:nvSpPr>
          <p:cNvPr id="7569" name="Google Shape;7569;p374"/>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–GIVING CLEAR INSTRUCTIONS</a:t>
            </a:r>
            <a:endParaRPr/>
          </a:p>
        </p:txBody>
      </p:sp>
      <p:sp>
        <p:nvSpPr>
          <p:cNvPr id="7570" name="Google Shape;7570;p374"/>
          <p:cNvSpPr txBox="1"/>
          <p:nvPr/>
        </p:nvSpPr>
        <p:spPr>
          <a:xfrm>
            <a:off x="304800" y="852075"/>
            <a:ext cx="8077200" cy="1919700"/>
          </a:xfrm>
          <a:prstGeom prst="rect">
            <a:avLst/>
          </a:prstGeom>
          <a:noFill/>
          <a:ln>
            <a:noFill/>
          </a:ln>
        </p:spPr>
        <p:txBody>
          <a:bodyPr anchorCtr="0" anchor="t" bIns="34525" lIns="69050" spcFirstLastPara="1" rIns="69050" wrap="square" tIns="34525">
            <a:no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dk1"/>
                </a:solidFill>
                <a:latin typeface="Calibri"/>
                <a:ea typeface="Calibri"/>
                <a:cs typeface="Calibri"/>
                <a:sym typeface="Calibri"/>
              </a:rPr>
              <a:t>What are some challenges you face when giving instructions in English in your class?</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chemeClr val="dk1"/>
                </a:solidFill>
                <a:latin typeface="Calibri"/>
                <a:ea typeface="Calibri"/>
                <a:cs typeface="Calibri"/>
                <a:sym typeface="Calibri"/>
              </a:rPr>
              <a:t> </a:t>
            </a:r>
            <a:endParaRPr b="1" i="0" sz="15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300"/>
              <a:buFont typeface="Arial"/>
              <a:buNone/>
            </a:pPr>
            <a:r>
              <a:rPr b="1" i="1" lang="en" sz="3300" u="none" cap="none" strike="noStrike">
                <a:solidFill>
                  <a:srgbClr val="F7931E"/>
                </a:solidFill>
                <a:latin typeface="Calibri"/>
                <a:ea typeface="Calibri"/>
                <a:cs typeface="Calibri"/>
                <a:sym typeface="Calibri"/>
              </a:rPr>
              <a:t>YOUR TURN!</a:t>
            </a:r>
            <a:endParaRPr b="1" i="1" sz="3300" u="none" cap="none" strike="noStrike">
              <a:solidFill>
                <a:srgbClr val="F7931E"/>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200"/>
              <a:buFont typeface="Arial"/>
              <a:buNone/>
            </a:pPr>
            <a:r>
              <a:rPr b="1" i="1" lang="en" sz="2200" u="none" cap="none" strike="noStrike">
                <a:solidFill>
                  <a:srgbClr val="F7931E"/>
                </a:solidFill>
                <a:latin typeface="Calibri"/>
                <a:ea typeface="Calibri"/>
                <a:cs typeface="Calibri"/>
                <a:sym typeface="Calibri"/>
              </a:rPr>
              <a:t>Please write your ideas in your notebook!</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200"/>
              <a:buFont typeface="Arial"/>
              <a:buNone/>
            </a:pPr>
            <a:r>
              <a:t/>
            </a:r>
            <a:endParaRPr b="1" i="1" sz="2200" u="none" cap="none" strike="noStrike">
              <a:solidFill>
                <a:srgbClr val="F7931E"/>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200"/>
              <a:buFont typeface="Arial"/>
              <a:buNone/>
            </a:pPr>
            <a:r>
              <a:rPr b="1" i="1" lang="en" sz="2200" u="none" cap="none" strike="noStrike">
                <a:solidFill>
                  <a:srgbClr val="F7931E"/>
                </a:solidFill>
                <a:latin typeface="Calibri"/>
                <a:ea typeface="Calibri"/>
                <a:cs typeface="Calibri"/>
                <a:sym typeface="Calibri"/>
              </a:rPr>
              <a:t>Think and Reflect:  </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400"/>
              <a:buFont typeface="Arial"/>
              <a:buNone/>
            </a:pPr>
            <a:r>
              <a:rPr b="1" i="1" lang="en" sz="2400" u="none" cap="none" strike="noStrike">
                <a:solidFill>
                  <a:srgbClr val="000000"/>
                </a:solidFill>
                <a:latin typeface="Calibri"/>
                <a:ea typeface="Calibri"/>
                <a:cs typeface="Calibri"/>
                <a:sym typeface="Calibri"/>
              </a:rPr>
              <a:t>How can I </a:t>
            </a:r>
            <a:r>
              <a:rPr b="1" i="1" lang="en" sz="2400" u="none" cap="none" strike="noStrike">
                <a:solidFill>
                  <a:srgbClr val="C86F07"/>
                </a:solidFill>
                <a:latin typeface="Calibri"/>
                <a:ea typeface="Calibri"/>
                <a:cs typeface="Calibri"/>
                <a:sym typeface="Calibri"/>
              </a:rPr>
              <a:t>overcome</a:t>
            </a:r>
            <a:r>
              <a:rPr b="1" i="1" lang="en" sz="2400" u="none" cap="none" strike="noStrike">
                <a:solidFill>
                  <a:srgbClr val="000000"/>
                </a:solidFill>
                <a:latin typeface="Calibri"/>
                <a:ea typeface="Calibri"/>
                <a:cs typeface="Calibri"/>
                <a:sym typeface="Calibri"/>
              </a:rPr>
              <a:t> these challenges?</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2200"/>
              <a:buFont typeface="Arial"/>
              <a:buNone/>
            </a:pPr>
            <a:r>
              <a:t/>
            </a:r>
            <a:endParaRPr b="1" i="1" sz="2200" u="none" cap="none" strike="noStrike">
              <a:solidFill>
                <a:srgbClr val="F7931E"/>
              </a:solidFill>
              <a:latin typeface="Calibri"/>
              <a:ea typeface="Calibri"/>
              <a:cs typeface="Calibri"/>
              <a:sym typeface="Calibri"/>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 name="Shape 1926"/>
        <p:cNvGrpSpPr/>
        <p:nvPr/>
      </p:nvGrpSpPr>
      <p:grpSpPr>
        <a:xfrm>
          <a:off x="0" y="0"/>
          <a:ext cx="0" cy="0"/>
          <a:chOff x="0" y="0"/>
          <a:chExt cx="0" cy="0"/>
        </a:xfrm>
      </p:grpSpPr>
      <p:pic>
        <p:nvPicPr>
          <p:cNvPr id="1927" name="Google Shape;1927;p141"/>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28" name="Google Shape;1928;p141"/>
          <p:cNvSpPr/>
          <p:nvPr/>
        </p:nvSpPr>
        <p:spPr>
          <a:xfrm>
            <a:off x="205125" y="16500"/>
            <a:ext cx="7121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Turn and Talk / Activity Tracker: Stand Up / Sit Down</a:t>
            </a:r>
            <a:endParaRPr b="1" i="0" sz="3600" u="none" cap="none" strike="noStrike">
              <a:solidFill>
                <a:srgbClr val="ED7D31"/>
              </a:solidFill>
              <a:latin typeface="Calibri"/>
              <a:ea typeface="Calibri"/>
              <a:cs typeface="Calibri"/>
              <a:sym typeface="Calibri"/>
            </a:endParaRPr>
          </a:p>
        </p:txBody>
      </p:sp>
      <p:pic>
        <p:nvPicPr>
          <p:cNvPr id="1929" name="Google Shape;1929;p141"/>
          <p:cNvPicPr preferRelativeResize="0"/>
          <p:nvPr/>
        </p:nvPicPr>
        <p:blipFill rotWithShape="1">
          <a:blip r:embed="rId4">
            <a:alphaModFix/>
          </a:blip>
          <a:srcRect b="0" l="0" r="0" t="0"/>
          <a:stretch/>
        </p:blipFill>
        <p:spPr>
          <a:xfrm>
            <a:off x="393138" y="2347975"/>
            <a:ext cx="8301176" cy="2162050"/>
          </a:xfrm>
          <a:prstGeom prst="rect">
            <a:avLst/>
          </a:prstGeom>
          <a:noFill/>
          <a:ln>
            <a:noFill/>
          </a:ln>
        </p:spPr>
      </p:pic>
    </p:spTree>
  </p:cSld>
  <p:clrMapOvr>
    <a:masterClrMapping/>
  </p:clrMapOvr>
</p:sld>
</file>

<file path=ppt/slides/slide2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574" name="Shape 7574"/>
        <p:cNvGrpSpPr/>
        <p:nvPr/>
      </p:nvGrpSpPr>
      <p:grpSpPr>
        <a:xfrm>
          <a:off x="0" y="0"/>
          <a:ext cx="0" cy="0"/>
          <a:chOff x="0" y="0"/>
          <a:chExt cx="0" cy="0"/>
        </a:xfrm>
      </p:grpSpPr>
      <p:sp>
        <p:nvSpPr>
          <p:cNvPr id="7575" name="Google Shape;7575;p375"/>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b="1" lang="en" sz="1500">
                <a:solidFill>
                  <a:schemeClr val="lt1"/>
                </a:solidFill>
              </a:rPr>
              <a:t>TETE MODULE 2 –GIVING CLEAR INSTRUCTIONS</a:t>
            </a:r>
            <a:endParaRPr b="1">
              <a:solidFill>
                <a:schemeClr val="lt1"/>
              </a:solidFill>
            </a:endParaRPr>
          </a:p>
        </p:txBody>
      </p:sp>
      <p:sp>
        <p:nvSpPr>
          <p:cNvPr id="7576" name="Google Shape;7576;p375"/>
          <p:cNvSpPr/>
          <p:nvPr/>
        </p:nvSpPr>
        <p:spPr>
          <a:xfrm>
            <a:off x="304800" y="1170973"/>
            <a:ext cx="8077200" cy="46779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Turning to our Pre-course assessment, let’s anchor with our Module 2 content: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3. The characteristics of effective teacher talk can be explained in all the following ways EXCEPT:</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br>
              <a:rPr b="0" i="0" lang="en" sz="1400" u="none" cap="none" strike="noStrike">
                <a:solidFill>
                  <a:srgbClr val="000000"/>
                </a:solidFill>
                <a:latin typeface="Arial"/>
                <a:ea typeface="Arial"/>
                <a:cs typeface="Arial"/>
                <a:sym typeface="Arial"/>
              </a:rPr>
            </a:br>
            <a:r>
              <a:rPr b="0" i="0" lang="en" sz="1400" u="none" cap="none" strike="noStrike">
                <a:solidFill>
                  <a:srgbClr val="000000"/>
                </a:solidFill>
                <a:latin typeface="Arial"/>
                <a:ea typeface="Arial"/>
                <a:cs typeface="Arial"/>
                <a:sym typeface="Arial"/>
              </a:rPr>
              <a:t>A. Teachers should use clear and grammatically correct English in their teacher talk.</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B. The need for teachers to modify language depends on the level of the learner.</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C. Activity instructions should be given step-by-step to promote students' understanding.</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D. Teachers should always introduce challenging new topics in the native language.</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br>
              <a:rPr b="0" i="0" lang="en" sz="1400" u="none" cap="none" strike="noStrike">
                <a:solidFill>
                  <a:srgbClr val="000000"/>
                </a:solidFill>
                <a:latin typeface="Arial"/>
                <a:ea typeface="Arial"/>
                <a:cs typeface="Arial"/>
                <a:sym typeface="Arial"/>
              </a:rPr>
            </a:br>
            <a:r>
              <a:rPr b="1" i="0" lang="en" sz="1400" u="none" cap="none" strike="noStrike">
                <a:solidFill>
                  <a:srgbClr val="000000"/>
                </a:solidFill>
                <a:latin typeface="Arial"/>
                <a:ea typeface="Arial"/>
                <a:cs typeface="Arial"/>
                <a:sym typeface="Arial"/>
              </a:rPr>
              <a:t>4. Teacher talk should be spontaneous and unrehearsed to promote more authentic conversations in the English language classroom.</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True or False?</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br>
              <a:rPr b="0" i="0" lang="en" sz="1100" u="none" cap="none" strike="noStrike">
                <a:solidFill>
                  <a:srgbClr val="000000"/>
                </a:solidFill>
                <a:latin typeface="Arial"/>
                <a:ea typeface="Arial"/>
                <a:cs typeface="Arial"/>
                <a:sym typeface="Arial"/>
              </a:rPr>
            </a:br>
            <a:endParaRPr b="0" i="0" sz="1100" u="none" cap="none" strike="noStrike">
              <a:solidFill>
                <a:srgbClr val="000000"/>
              </a:solidFill>
              <a:latin typeface="Arial"/>
              <a:ea typeface="Arial"/>
              <a:cs typeface="Arial"/>
              <a:sym typeface="Arial"/>
            </a:endParaRPr>
          </a:p>
        </p:txBody>
      </p:sp>
    </p:spTree>
  </p:cSld>
  <p:clrMapOvr>
    <a:masterClrMapping/>
  </p:clrMapOvr>
</p:sld>
</file>

<file path=ppt/slides/slide2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80" name="Shape 7580"/>
        <p:cNvGrpSpPr/>
        <p:nvPr/>
      </p:nvGrpSpPr>
      <p:grpSpPr>
        <a:xfrm>
          <a:off x="0" y="0"/>
          <a:ext cx="0" cy="0"/>
          <a:chOff x="0" y="0"/>
          <a:chExt cx="0" cy="0"/>
        </a:xfrm>
      </p:grpSpPr>
      <p:sp>
        <p:nvSpPr>
          <p:cNvPr id="7581" name="Google Shape;7581;p376"/>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b="1" lang="en" sz="1500">
                <a:solidFill>
                  <a:schemeClr val="lt1"/>
                </a:solidFill>
              </a:rPr>
              <a:t>TETE MODULE 2 –GIVING CLEAR INSTRUCTIONS</a:t>
            </a:r>
            <a:endParaRPr b="1">
              <a:solidFill>
                <a:schemeClr val="lt1"/>
              </a:solidFill>
            </a:endParaRPr>
          </a:p>
        </p:txBody>
      </p:sp>
      <p:sp>
        <p:nvSpPr>
          <p:cNvPr id="7582" name="Google Shape;7582;p376"/>
          <p:cNvSpPr/>
          <p:nvPr/>
        </p:nvSpPr>
        <p:spPr>
          <a:xfrm>
            <a:off x="379345" y="1364639"/>
            <a:ext cx="8077200" cy="44013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3. The characteristics of effective teacher talk can be explained in all the following ways EXCEPT:</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br>
              <a:rPr b="0" i="0" lang="en" sz="1400" u="none" cap="none" strike="noStrike">
                <a:solidFill>
                  <a:srgbClr val="000000"/>
                </a:solidFill>
                <a:latin typeface="Arial"/>
                <a:ea typeface="Arial"/>
                <a:cs typeface="Arial"/>
                <a:sym typeface="Arial"/>
              </a:rPr>
            </a:br>
            <a:r>
              <a:rPr b="0" i="0" lang="en" sz="1400" u="none" cap="none" strike="noStrike">
                <a:solidFill>
                  <a:srgbClr val="000000"/>
                </a:solidFill>
                <a:latin typeface="Arial"/>
                <a:ea typeface="Arial"/>
                <a:cs typeface="Arial"/>
                <a:sym typeface="Arial"/>
              </a:rPr>
              <a:t>A. Teachers should use clear and grammatically correct English in their teacher talk.</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B. The need for teachers to modify language depends on the level of the learner.</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C. Activity instructions should be given step-by-step to promote students' understanding.</a:t>
            </a:r>
            <a:endParaRPr b="0" i="0" sz="1400" u="none" cap="none" strike="noStrike">
              <a:solidFill>
                <a:srgbClr val="000000"/>
              </a:solidFill>
              <a:latin typeface="Arial"/>
              <a:ea typeface="Arial"/>
              <a:cs typeface="Arial"/>
              <a:sym typeface="Arial"/>
            </a:endParaRPr>
          </a:p>
          <a:p>
            <a:pPr indent="0" lvl="0" marL="34290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highlight>
                  <a:srgbClr val="00FF00"/>
                </a:highlight>
                <a:latin typeface="Arial"/>
                <a:ea typeface="Arial"/>
                <a:cs typeface="Arial"/>
                <a:sym typeface="Arial"/>
              </a:rPr>
              <a:t>D. Teachers should always introduce challenging new topics in the native language.</a:t>
            </a:r>
            <a:endParaRPr b="0" i="0" sz="1400" u="none" cap="none" strike="noStrike">
              <a:solidFill>
                <a:srgbClr val="000000"/>
              </a:solidFill>
              <a:highlight>
                <a:srgbClr val="00FF00"/>
              </a:highlight>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br>
              <a:rPr b="0" i="0" lang="en" sz="1400" u="none" cap="none" strike="noStrike">
                <a:solidFill>
                  <a:srgbClr val="000000"/>
                </a:solidFill>
                <a:latin typeface="Arial"/>
                <a:ea typeface="Arial"/>
                <a:cs typeface="Arial"/>
                <a:sym typeface="Arial"/>
              </a:rPr>
            </a:b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4. Teacher talk should be spontaneous and unrehearsed to promote more authentic conversations in the English language classroom.</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1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True or </a:t>
            </a:r>
            <a:r>
              <a:rPr b="0" i="0" lang="en" sz="1400" u="none" cap="none" strike="noStrike">
                <a:solidFill>
                  <a:srgbClr val="000000"/>
                </a:solidFill>
                <a:highlight>
                  <a:srgbClr val="00FF00"/>
                </a:highlight>
                <a:latin typeface="Arial"/>
                <a:ea typeface="Arial"/>
                <a:cs typeface="Arial"/>
                <a:sym typeface="Arial"/>
              </a:rPr>
              <a:t>False</a:t>
            </a:r>
            <a:r>
              <a:rPr b="0" i="0" lang="en" sz="1400" u="none" cap="none" strike="noStrike">
                <a:solidFill>
                  <a:srgbClr val="000000"/>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100"/>
              <a:buFont typeface="Arial"/>
              <a:buNone/>
            </a:pPr>
            <a:br>
              <a:rPr b="0" i="0" lang="en" sz="1100" u="none" cap="none" strike="noStrike">
                <a:solidFill>
                  <a:srgbClr val="000000"/>
                </a:solidFill>
                <a:latin typeface="Arial"/>
                <a:ea typeface="Arial"/>
                <a:cs typeface="Arial"/>
                <a:sym typeface="Arial"/>
              </a:rPr>
            </a:br>
            <a:endParaRPr b="0" i="0" sz="1100" u="none" cap="none" strike="noStrike">
              <a:solidFill>
                <a:srgbClr val="000000"/>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0" st="0"/>
                                            </p:txEl>
                                          </p:spTgt>
                                        </p:tgtEl>
                                        <p:attrNameLst>
                                          <p:attrName>style.visibility</p:attrName>
                                        </p:attrNameLst>
                                      </p:cBhvr>
                                      <p:to>
                                        <p:strVal val="visible"/>
                                      </p:to>
                                    </p:set>
                                    <p:anim calcmode="lin" valueType="num">
                                      <p:cBhvr additive="base">
                                        <p:cTn dur="500"/>
                                        <p:tgtEl>
                                          <p:spTgt spid="7582">
                                            <p:txEl>
                                              <p:pRg end="0" st="0"/>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1" st="1"/>
                                            </p:txEl>
                                          </p:spTgt>
                                        </p:tgtEl>
                                        <p:attrNameLst>
                                          <p:attrName>style.visibility</p:attrName>
                                        </p:attrNameLst>
                                      </p:cBhvr>
                                      <p:to>
                                        <p:strVal val="visible"/>
                                      </p:to>
                                    </p:set>
                                    <p:anim calcmode="lin" valueType="num">
                                      <p:cBhvr additive="base">
                                        <p:cTn dur="500"/>
                                        <p:tgtEl>
                                          <p:spTgt spid="7582">
                                            <p:txEl>
                                              <p:pRg end="1" st="1"/>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2" st="2"/>
                                            </p:txEl>
                                          </p:spTgt>
                                        </p:tgtEl>
                                        <p:attrNameLst>
                                          <p:attrName>style.visibility</p:attrName>
                                        </p:attrNameLst>
                                      </p:cBhvr>
                                      <p:to>
                                        <p:strVal val="visible"/>
                                      </p:to>
                                    </p:set>
                                    <p:anim calcmode="lin" valueType="num">
                                      <p:cBhvr additive="base">
                                        <p:cTn dur="500"/>
                                        <p:tgtEl>
                                          <p:spTgt spid="7582">
                                            <p:txEl>
                                              <p:pRg end="2" st="2"/>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3" st="3"/>
                                            </p:txEl>
                                          </p:spTgt>
                                        </p:tgtEl>
                                        <p:attrNameLst>
                                          <p:attrName>style.visibility</p:attrName>
                                        </p:attrNameLst>
                                      </p:cBhvr>
                                      <p:to>
                                        <p:strVal val="visible"/>
                                      </p:to>
                                    </p:set>
                                    <p:anim calcmode="lin" valueType="num">
                                      <p:cBhvr additive="base">
                                        <p:cTn dur="500"/>
                                        <p:tgtEl>
                                          <p:spTgt spid="7582">
                                            <p:txEl>
                                              <p:pRg end="3" st="3"/>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4" st="4"/>
                                            </p:txEl>
                                          </p:spTgt>
                                        </p:tgtEl>
                                        <p:attrNameLst>
                                          <p:attrName>style.visibility</p:attrName>
                                        </p:attrNameLst>
                                      </p:cBhvr>
                                      <p:to>
                                        <p:strVal val="visible"/>
                                      </p:to>
                                    </p:set>
                                    <p:anim calcmode="lin" valueType="num">
                                      <p:cBhvr additive="base">
                                        <p:cTn dur="500"/>
                                        <p:tgtEl>
                                          <p:spTgt spid="7582">
                                            <p:txEl>
                                              <p:pRg end="4" st="4"/>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5" st="5"/>
                                            </p:txEl>
                                          </p:spTgt>
                                        </p:tgtEl>
                                        <p:attrNameLst>
                                          <p:attrName>style.visibility</p:attrName>
                                        </p:attrNameLst>
                                      </p:cBhvr>
                                      <p:to>
                                        <p:strVal val="visible"/>
                                      </p:to>
                                    </p:set>
                                    <p:anim calcmode="lin" valueType="num">
                                      <p:cBhvr additive="base">
                                        <p:cTn dur="500"/>
                                        <p:tgtEl>
                                          <p:spTgt spid="7582">
                                            <p:txEl>
                                              <p:pRg end="5" st="5"/>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6" st="6"/>
                                            </p:txEl>
                                          </p:spTgt>
                                        </p:tgtEl>
                                        <p:attrNameLst>
                                          <p:attrName>style.visibility</p:attrName>
                                        </p:attrNameLst>
                                      </p:cBhvr>
                                      <p:to>
                                        <p:strVal val="visible"/>
                                      </p:to>
                                    </p:set>
                                    <p:anim calcmode="lin" valueType="num">
                                      <p:cBhvr additive="base">
                                        <p:cTn dur="500"/>
                                        <p:tgtEl>
                                          <p:spTgt spid="7582">
                                            <p:txEl>
                                              <p:pRg end="6" st="6"/>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7" st="7"/>
                                            </p:txEl>
                                          </p:spTgt>
                                        </p:tgtEl>
                                        <p:attrNameLst>
                                          <p:attrName>style.visibility</p:attrName>
                                        </p:attrNameLst>
                                      </p:cBhvr>
                                      <p:to>
                                        <p:strVal val="visible"/>
                                      </p:to>
                                    </p:set>
                                    <p:anim calcmode="lin" valueType="num">
                                      <p:cBhvr additive="base">
                                        <p:cTn dur="500"/>
                                        <p:tgtEl>
                                          <p:spTgt spid="7582">
                                            <p:txEl>
                                              <p:pRg end="7" st="7"/>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8" st="8"/>
                                            </p:txEl>
                                          </p:spTgt>
                                        </p:tgtEl>
                                        <p:attrNameLst>
                                          <p:attrName>style.visibility</p:attrName>
                                        </p:attrNameLst>
                                      </p:cBhvr>
                                      <p:to>
                                        <p:strVal val="visible"/>
                                      </p:to>
                                    </p:set>
                                    <p:anim calcmode="lin" valueType="num">
                                      <p:cBhvr additive="base">
                                        <p:cTn dur="500"/>
                                        <p:tgtEl>
                                          <p:spTgt spid="7582">
                                            <p:txEl>
                                              <p:pRg end="8" st="8"/>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9" st="9"/>
                                            </p:txEl>
                                          </p:spTgt>
                                        </p:tgtEl>
                                        <p:attrNameLst>
                                          <p:attrName>style.visibility</p:attrName>
                                        </p:attrNameLst>
                                      </p:cBhvr>
                                      <p:to>
                                        <p:strVal val="visible"/>
                                      </p:to>
                                    </p:set>
                                    <p:anim calcmode="lin" valueType="num">
                                      <p:cBhvr additive="base">
                                        <p:cTn dur="500"/>
                                        <p:tgtEl>
                                          <p:spTgt spid="7582">
                                            <p:txEl>
                                              <p:pRg end="9" st="9"/>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10" st="10"/>
                                            </p:txEl>
                                          </p:spTgt>
                                        </p:tgtEl>
                                        <p:attrNameLst>
                                          <p:attrName>style.visibility</p:attrName>
                                        </p:attrNameLst>
                                      </p:cBhvr>
                                      <p:to>
                                        <p:strVal val="visible"/>
                                      </p:to>
                                    </p:set>
                                    <p:anim calcmode="lin" valueType="num">
                                      <p:cBhvr additive="base">
                                        <p:cTn dur="500"/>
                                        <p:tgtEl>
                                          <p:spTgt spid="7582">
                                            <p:txEl>
                                              <p:pRg end="10" st="10"/>
                                            </p:txEl>
                                          </p:spTgt>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7582">
                                            <p:txEl>
                                              <p:pRg end="11" st="11"/>
                                            </p:txEl>
                                          </p:spTgt>
                                        </p:tgtEl>
                                        <p:attrNameLst>
                                          <p:attrName>style.visibility</p:attrName>
                                        </p:attrNameLst>
                                      </p:cBhvr>
                                      <p:to>
                                        <p:strVal val="visible"/>
                                      </p:to>
                                    </p:set>
                                    <p:anim calcmode="lin" valueType="num">
                                      <p:cBhvr additive="base">
                                        <p:cTn dur="500"/>
                                        <p:tgtEl>
                                          <p:spTgt spid="7582">
                                            <p:txEl>
                                              <p:pRg end="11" st="11"/>
                                            </p:txEl>
                                          </p:spTgt>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86" name="Shape 7586"/>
        <p:cNvGrpSpPr/>
        <p:nvPr/>
      </p:nvGrpSpPr>
      <p:grpSpPr>
        <a:xfrm>
          <a:off x="0" y="0"/>
          <a:ext cx="0" cy="0"/>
          <a:chOff x="0" y="0"/>
          <a:chExt cx="0" cy="0"/>
        </a:xfrm>
      </p:grpSpPr>
      <p:sp>
        <p:nvSpPr>
          <p:cNvPr id="7587" name="Google Shape;7587;p377"/>
          <p:cNvSpPr txBox="1"/>
          <p:nvPr/>
        </p:nvSpPr>
        <p:spPr>
          <a:xfrm>
            <a:off x="304800" y="920553"/>
            <a:ext cx="8077200" cy="1371600"/>
          </a:xfrm>
          <a:prstGeom prst="rect">
            <a:avLst/>
          </a:prstGeom>
          <a:noFill/>
          <a:ln>
            <a:noFill/>
          </a:ln>
        </p:spPr>
        <p:txBody>
          <a:bodyPr anchorCtr="0" anchor="t" bIns="34525" lIns="69050" spcFirstLastPara="1" rIns="69050" wrap="square" tIns="34525">
            <a:noAutofit/>
          </a:bodyPr>
          <a:lstStyle/>
          <a:p>
            <a:pPr indent="0" lvl="0" marL="0" marR="0" rtl="0" algn="ctr">
              <a:lnSpc>
                <a:spcPct val="100000"/>
              </a:lnSpc>
              <a:spcBef>
                <a:spcPts val="0"/>
              </a:spcBef>
              <a:spcAft>
                <a:spcPts val="0"/>
              </a:spcAft>
              <a:buClr>
                <a:srgbClr val="000000"/>
              </a:buClr>
              <a:buSzPts val="4100"/>
              <a:buFont typeface="Arial"/>
              <a:buNone/>
            </a:pPr>
            <a:r>
              <a:rPr b="1" i="0" lang="en" sz="4100" u="none" cap="small" strike="noStrike">
                <a:solidFill>
                  <a:srgbClr val="1E6138"/>
                </a:solidFill>
                <a:latin typeface="Calibri"/>
                <a:ea typeface="Calibri"/>
                <a:cs typeface="Calibri"/>
                <a:sym typeface="Calibri"/>
              </a:rPr>
              <a:t>D.E.A.R. </a:t>
            </a:r>
            <a:endParaRPr b="0" i="0" sz="11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100"/>
              <a:buFont typeface="Arial"/>
              <a:buNone/>
            </a:pPr>
            <a:r>
              <a:rPr b="1" i="0" lang="en" sz="4100" u="none" cap="small" strike="noStrike">
                <a:solidFill>
                  <a:srgbClr val="1E6138"/>
                </a:solidFill>
                <a:latin typeface="Calibri"/>
                <a:ea typeface="Calibri"/>
                <a:cs typeface="Calibri"/>
                <a:sym typeface="Calibri"/>
              </a:rPr>
              <a:t>Drop Everything And Reflect!</a:t>
            </a:r>
            <a:endParaRPr b="0" i="0" sz="1100" u="none" cap="none" strike="noStrike">
              <a:solidFill>
                <a:srgbClr val="000000"/>
              </a:solidFill>
              <a:latin typeface="Arial"/>
              <a:ea typeface="Arial"/>
              <a:cs typeface="Arial"/>
              <a:sym typeface="Arial"/>
            </a:endParaRPr>
          </a:p>
        </p:txBody>
      </p:sp>
      <p:sp>
        <p:nvSpPr>
          <p:cNvPr id="7588" name="Google Shape;7588;p377"/>
          <p:cNvSpPr/>
          <p:nvPr/>
        </p:nvSpPr>
        <p:spPr>
          <a:xfrm>
            <a:off x="1831925" y="2447735"/>
            <a:ext cx="5157600" cy="1252500"/>
          </a:xfrm>
          <a:prstGeom prst="rect">
            <a:avLst/>
          </a:prstGeom>
          <a:no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2900"/>
              <a:buFont typeface="Arial"/>
              <a:buNone/>
            </a:pPr>
            <a:r>
              <a:rPr b="1" i="1" lang="en" sz="2900" u="none" cap="none" strike="noStrike">
                <a:solidFill>
                  <a:srgbClr val="F8931F"/>
                </a:solidFill>
                <a:latin typeface="Calibri"/>
                <a:ea typeface="Calibri"/>
                <a:cs typeface="Calibri"/>
                <a:sym typeface="Calibri"/>
              </a:rPr>
              <a:t>Time for our Module 2  “3-2-1 reflection”!</a:t>
            </a:r>
            <a:endParaRPr b="1" i="1" sz="2900" u="none" cap="none" strike="noStrike">
              <a:solidFill>
                <a:srgbClr val="F8931F"/>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900"/>
              <a:buFont typeface="Arial"/>
              <a:buNone/>
            </a:pPr>
            <a:r>
              <a:t/>
            </a:r>
            <a:endParaRPr b="1" i="1" sz="2900">
              <a:solidFill>
                <a:srgbClr val="F8931F"/>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900"/>
              <a:buFont typeface="Arial"/>
              <a:buNone/>
            </a:pPr>
            <a:r>
              <a:t/>
            </a:r>
            <a:endParaRPr b="1" i="1" sz="2900">
              <a:solidFill>
                <a:srgbClr val="F8931F"/>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900"/>
              <a:buFont typeface="Arial"/>
              <a:buNone/>
            </a:pPr>
            <a:r>
              <a:rPr b="1" i="1" lang="en" sz="2900">
                <a:solidFill>
                  <a:schemeClr val="dk1"/>
                </a:solidFill>
                <a:latin typeface="Calibri"/>
                <a:ea typeface="Calibri"/>
                <a:cs typeface="Calibri"/>
                <a:sym typeface="Calibri"/>
              </a:rPr>
              <a:t>(Handout 4)</a:t>
            </a:r>
            <a:endParaRPr b="1" i="1" sz="2900">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2100"/>
              <a:buFont typeface="Arial"/>
              <a:buNone/>
            </a:pPr>
            <a:r>
              <a:t/>
            </a:r>
            <a:endParaRPr b="0" i="1" sz="1800" u="none" cap="none" strike="noStrike">
              <a:solidFill>
                <a:srgbClr val="1E6138"/>
              </a:solidFill>
              <a:latin typeface="Calibri"/>
              <a:ea typeface="Calibri"/>
              <a:cs typeface="Calibri"/>
              <a:sym typeface="Calibri"/>
            </a:endParaRPr>
          </a:p>
        </p:txBody>
      </p:sp>
      <p:sp>
        <p:nvSpPr>
          <p:cNvPr id="7589" name="Google Shape;7589;p377"/>
          <p:cNvSpPr txBox="1"/>
          <p:nvPr/>
        </p:nvSpPr>
        <p:spPr>
          <a:xfrm>
            <a:off x="419100" y="5334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marR="0" rtl="0" algn="l">
              <a:lnSpc>
                <a:spcPct val="100000"/>
              </a:lnSpc>
              <a:spcBef>
                <a:spcPts val="0"/>
              </a:spcBef>
              <a:spcAft>
                <a:spcPts val="0"/>
              </a:spcAft>
              <a:buClr>
                <a:srgbClr val="000000"/>
              </a:buClr>
              <a:buSzPts val="1100"/>
              <a:buFont typeface="Arial"/>
              <a:buNone/>
            </a:pPr>
            <a:r>
              <a:rPr b="1" i="0" lang="en" sz="1500" u="none" cap="none" strike="noStrike">
                <a:solidFill>
                  <a:schemeClr val="lt1"/>
                </a:solidFill>
                <a:latin typeface="Calibri"/>
                <a:ea typeface="Calibri"/>
                <a:cs typeface="Calibri"/>
                <a:sym typeface="Calibri"/>
              </a:rPr>
              <a:t>TETE MODULE 2 – GIVING CLEAR INSTRUCTIONS</a:t>
            </a:r>
            <a:endParaRPr b="1" i="0" sz="1200" u="none" cap="none" strike="noStrike">
              <a:solidFill>
                <a:schemeClr val="lt1"/>
              </a:solidFill>
              <a:latin typeface="Calibri"/>
              <a:ea typeface="Calibri"/>
              <a:cs typeface="Calibri"/>
              <a:sym typeface="Calibri"/>
            </a:endParaRPr>
          </a:p>
        </p:txBody>
      </p:sp>
      <p:graphicFrame>
        <p:nvGraphicFramePr>
          <p:cNvPr id="7590" name="Google Shape;7590;p377"/>
          <p:cNvGraphicFramePr/>
          <p:nvPr/>
        </p:nvGraphicFramePr>
        <p:xfrm>
          <a:off x="37500" y="3917633"/>
          <a:ext cx="3000000" cy="3000000"/>
        </p:xfrm>
        <a:graphic>
          <a:graphicData uri="http://schemas.openxmlformats.org/drawingml/2006/table">
            <a:tbl>
              <a:tblPr>
                <a:noFill/>
                <a:tableStyleId>{ACC8BAF1-AB36-4CC6-BEC4-4AB7533C4E21}</a:tableStyleId>
              </a:tblPr>
              <a:tblGrid>
                <a:gridCol w="748975"/>
                <a:gridCol w="755050"/>
                <a:gridCol w="748975"/>
              </a:tblGrid>
              <a:tr h="1172500">
                <a:tc gridSpan="3">
                  <a:txBody>
                    <a:bodyPr/>
                    <a:lstStyle/>
                    <a:p>
                      <a:pPr indent="0" lvl="0" marL="0" rtl="0" algn="ctr">
                        <a:lnSpc>
                          <a:spcPct val="115000"/>
                        </a:lnSpc>
                        <a:spcBef>
                          <a:spcPts val="0"/>
                        </a:spcBef>
                        <a:spcAft>
                          <a:spcPts val="0"/>
                        </a:spcAft>
                        <a:buNone/>
                      </a:pPr>
                      <a:r>
                        <a:rPr b="1" lang="en" sz="1900">
                          <a:solidFill>
                            <a:srgbClr val="FFFFFF"/>
                          </a:solidFill>
                        </a:rPr>
                        <a:t>Three words I’ve learned that capture effective teacher talk</a:t>
                      </a:r>
                      <a:endParaRPr b="1" sz="1900">
                        <a:solidFill>
                          <a:srgbClr val="FFFFFF"/>
                        </a:solidFill>
                      </a:endParaRPr>
                    </a:p>
                  </a:txBody>
                  <a:tcPr marT="121900" marB="121900" marR="91425" marL="91425"/>
                </a:tc>
                <a:tc hMerge="1"/>
                <a:tc hMerge="1"/>
              </a:tr>
              <a:tr h="1694125">
                <a:tc>
                  <a:txBody>
                    <a:bodyPr/>
                    <a:lstStyle/>
                    <a:p>
                      <a:pPr indent="0" lvl="0" marL="0" rtl="0" algn="l">
                        <a:spcBef>
                          <a:spcPts val="0"/>
                        </a:spcBef>
                        <a:spcAft>
                          <a:spcPts val="0"/>
                        </a:spcAft>
                        <a:buNone/>
                      </a:pPr>
                      <a:r>
                        <a:t/>
                      </a:r>
                      <a:endParaRPr sz="1900"/>
                    </a:p>
                  </a:txBody>
                  <a:tcPr marT="121900" marB="121900" marR="91425" marL="91425"/>
                </a:tc>
                <a:tc>
                  <a:txBody>
                    <a:bodyPr/>
                    <a:lstStyle/>
                    <a:p>
                      <a:pPr indent="0" lvl="0" marL="0" rtl="0" algn="l">
                        <a:spcBef>
                          <a:spcPts val="0"/>
                        </a:spcBef>
                        <a:spcAft>
                          <a:spcPts val="0"/>
                        </a:spcAft>
                        <a:buNone/>
                      </a:pPr>
                      <a:r>
                        <a:t/>
                      </a:r>
                      <a:endParaRPr sz="1900"/>
                    </a:p>
                  </a:txBody>
                  <a:tcPr marT="121900" marB="121900" marR="91425" marL="91425"/>
                </a:tc>
                <a:tc>
                  <a:txBody>
                    <a:bodyPr/>
                    <a:lstStyle/>
                    <a:p>
                      <a:pPr indent="0" lvl="0" marL="0" rtl="0" algn="l">
                        <a:spcBef>
                          <a:spcPts val="0"/>
                        </a:spcBef>
                        <a:spcAft>
                          <a:spcPts val="0"/>
                        </a:spcAft>
                        <a:buNone/>
                      </a:pPr>
                      <a:r>
                        <a:t/>
                      </a:r>
                      <a:endParaRPr sz="1900"/>
                    </a:p>
                  </a:txBody>
                  <a:tcPr marT="121900" marB="121900" marR="91425" marL="91425"/>
                </a:tc>
              </a:tr>
            </a:tbl>
          </a:graphicData>
        </a:graphic>
      </p:graphicFrame>
      <p:sp>
        <p:nvSpPr>
          <p:cNvPr id="7591" name="Google Shape;7591;p377"/>
          <p:cNvSpPr txBox="1"/>
          <p:nvPr>
            <p:ph idx="4294967295" type="title"/>
          </p:nvPr>
        </p:nvSpPr>
        <p:spPr>
          <a:xfrm>
            <a:off x="826325" y="4064000"/>
            <a:ext cx="2009400" cy="1483200"/>
          </a:xfrm>
          <a:prstGeom prst="rect">
            <a:avLst/>
          </a:prstGeom>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b="1" lang="en" sz="1400">
                <a:solidFill>
                  <a:srgbClr val="FFFFFF"/>
                </a:solidFill>
                <a:latin typeface="Arial"/>
                <a:ea typeface="Arial"/>
                <a:cs typeface="Arial"/>
                <a:sym typeface="Arial"/>
              </a:rPr>
              <a:t>Three words I’ve learned that capture effective teacher talk</a:t>
            </a:r>
            <a:endParaRPr b="1" sz="1400">
              <a:solidFill>
                <a:srgbClr val="FFFFFF"/>
              </a:solidFill>
              <a:latin typeface="Arial"/>
              <a:ea typeface="Arial"/>
              <a:cs typeface="Arial"/>
              <a:sym typeface="Arial"/>
            </a:endParaRPr>
          </a:p>
          <a:p>
            <a:pPr indent="0" lvl="0" marL="0" rtl="0" algn="l">
              <a:spcBef>
                <a:spcPts val="0"/>
              </a:spcBef>
              <a:spcAft>
                <a:spcPts val="0"/>
              </a:spcAft>
              <a:buNone/>
            </a:pPr>
            <a:r>
              <a:t/>
            </a:r>
            <a:endParaRPr/>
          </a:p>
        </p:txBody>
      </p:sp>
      <p:sp>
        <p:nvSpPr>
          <p:cNvPr id="7592" name="Google Shape;7592;p377"/>
          <p:cNvSpPr txBox="1"/>
          <p:nvPr>
            <p:ph type="title"/>
          </p:nvPr>
        </p:nvSpPr>
        <p:spPr>
          <a:xfrm>
            <a:off x="720000" y="593367"/>
            <a:ext cx="4214100" cy="7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77"/>
          <p:cNvSpPr txBox="1"/>
          <p:nvPr>
            <p:ph idx="1" type="body"/>
          </p:nvPr>
        </p:nvSpPr>
        <p:spPr>
          <a:xfrm>
            <a:off x="720000" y="1739900"/>
            <a:ext cx="7704000" cy="4398000"/>
          </a:xfrm>
          <a:prstGeom prst="rect">
            <a:avLst/>
          </a:prstGeom>
        </p:spPr>
        <p:txBody>
          <a:bodyPr anchorCtr="0" anchor="b" bIns="91425" lIns="91425" spcFirstLastPara="1" rIns="91425" wrap="square" tIns="91425">
            <a:noAutofit/>
          </a:bodyPr>
          <a:lstStyle/>
          <a:p>
            <a:pPr indent="0" lvl="0" marL="0" rtl="0" algn="l">
              <a:spcBef>
                <a:spcPts val="0"/>
              </a:spcBef>
              <a:spcAft>
                <a:spcPts val="1600"/>
              </a:spcAft>
              <a:buNone/>
            </a:pPr>
            <a:r>
              <a:t/>
            </a:r>
            <a:endParaRPr/>
          </a:p>
        </p:txBody>
      </p:sp>
    </p:spTree>
  </p:cSld>
  <p:clrMapOvr>
    <a:masterClrMapping/>
  </p:clrMapOvr>
</p:sld>
</file>

<file path=ppt/slides/slide2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7" name="Shape 7597"/>
        <p:cNvGrpSpPr/>
        <p:nvPr/>
      </p:nvGrpSpPr>
      <p:grpSpPr>
        <a:xfrm>
          <a:off x="0" y="0"/>
          <a:ext cx="0" cy="0"/>
          <a:chOff x="0" y="0"/>
          <a:chExt cx="0" cy="0"/>
        </a:xfrm>
      </p:grpSpPr>
      <p:sp>
        <p:nvSpPr>
          <p:cNvPr id="7598" name="Google Shape;7598;p378"/>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pic>
        <p:nvPicPr>
          <p:cNvPr descr="A road with trees and mountains in the background&#10;&#10;Description automatically generated with low confidence" id="7599" name="Google Shape;7599;p378"/>
          <p:cNvPicPr preferRelativeResize="0"/>
          <p:nvPr/>
        </p:nvPicPr>
        <p:blipFill rotWithShape="1">
          <a:blip r:embed="rId3">
            <a:alphaModFix/>
          </a:blip>
          <a:srcRect b="0" l="0" r="0" t="0"/>
          <a:stretch/>
        </p:blipFill>
        <p:spPr>
          <a:xfrm>
            <a:off x="3358812" y="934965"/>
            <a:ext cx="2426375" cy="4299967"/>
          </a:xfrm>
          <a:prstGeom prst="rect">
            <a:avLst/>
          </a:prstGeom>
          <a:noFill/>
          <a:ln>
            <a:noFill/>
          </a:ln>
        </p:spPr>
      </p:pic>
    </p:spTree>
  </p:cSld>
  <p:clrMapOvr>
    <a:masterClrMapping/>
  </p:clrMapOvr>
</p:sld>
</file>

<file path=ppt/slides/slide2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3" name="Shape 7603"/>
        <p:cNvGrpSpPr/>
        <p:nvPr/>
      </p:nvGrpSpPr>
      <p:grpSpPr>
        <a:xfrm>
          <a:off x="0" y="0"/>
          <a:ext cx="0" cy="0"/>
          <a:chOff x="0" y="0"/>
          <a:chExt cx="0" cy="0"/>
        </a:xfrm>
      </p:grpSpPr>
      <p:sp>
        <p:nvSpPr>
          <p:cNvPr id="7604" name="Google Shape;7604;p379"/>
          <p:cNvSpPr txBox="1"/>
          <p:nvPr/>
        </p:nvSpPr>
        <p:spPr>
          <a:xfrm>
            <a:off x="4132439" y="890224"/>
            <a:ext cx="4659900" cy="3924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2100"/>
              <a:buFont typeface="Arial"/>
              <a:buNone/>
            </a:pPr>
            <a:r>
              <a:rPr b="1" i="0" lang="en" sz="2100" u="none" cap="none" strike="noStrike">
                <a:solidFill>
                  <a:srgbClr val="F8931F"/>
                </a:solidFill>
                <a:latin typeface="Calibri"/>
                <a:ea typeface="Calibri"/>
                <a:cs typeface="Calibri"/>
                <a:sym typeface="Calibri"/>
              </a:rPr>
              <a:t>Thanks for coming! See you nex</a:t>
            </a:r>
            <a:r>
              <a:rPr b="1" i="0" lang="en" sz="1800" u="none" cap="none" strike="noStrike">
                <a:solidFill>
                  <a:srgbClr val="F8931F"/>
                </a:solidFill>
                <a:latin typeface="Calibri"/>
                <a:ea typeface="Calibri"/>
                <a:cs typeface="Calibri"/>
                <a:sym typeface="Calibri"/>
              </a:rPr>
              <a:t>t Friday!</a:t>
            </a:r>
            <a:endParaRPr b="0" i="0" sz="1100" u="none" cap="none" strike="noStrike">
              <a:solidFill>
                <a:srgbClr val="000000"/>
              </a:solidFill>
              <a:latin typeface="Arial"/>
              <a:ea typeface="Arial"/>
              <a:cs typeface="Arial"/>
              <a:sym typeface="Arial"/>
            </a:endParaRPr>
          </a:p>
        </p:txBody>
      </p:sp>
      <p:sp>
        <p:nvSpPr>
          <p:cNvPr id="7605" name="Google Shape;7605;p379"/>
          <p:cNvSpPr txBox="1"/>
          <p:nvPr>
            <p:ph idx="2" type="body"/>
          </p:nvPr>
        </p:nvSpPr>
        <p:spPr>
          <a:xfrm>
            <a:off x="436686" y="1041926"/>
            <a:ext cx="3312600" cy="854100"/>
          </a:xfrm>
          <a:prstGeom prst="rect">
            <a:avLst/>
          </a:prstGeom>
          <a:noFill/>
          <a:ln>
            <a:noFill/>
          </a:ln>
        </p:spPr>
        <p:txBody>
          <a:bodyPr anchorCtr="0" anchor="t" bIns="34275" lIns="68575" spcFirstLastPara="1" rIns="68575" wrap="square" tIns="34275">
            <a:spAutoFit/>
          </a:bodyPr>
          <a:lstStyle/>
          <a:p>
            <a:pPr indent="-165100" lvl="0" marL="342900" rtl="0" algn="l">
              <a:lnSpc>
                <a:spcPct val="100000"/>
              </a:lnSpc>
              <a:spcBef>
                <a:spcPts val="300"/>
              </a:spcBef>
              <a:spcAft>
                <a:spcPts val="0"/>
              </a:spcAft>
              <a:buSzPts val="1100"/>
              <a:buNone/>
            </a:pPr>
            <a:r>
              <a:rPr b="1" lang="en" sz="1800">
                <a:solidFill>
                  <a:schemeClr val="dk1"/>
                </a:solidFill>
                <a:latin typeface="Calibri"/>
                <a:ea typeface="Calibri"/>
                <a:cs typeface="Calibri"/>
                <a:sym typeface="Calibri"/>
              </a:rPr>
              <a:t>Any questions or concerns?</a:t>
            </a:r>
            <a:endParaRPr sz="1800"/>
          </a:p>
          <a:p>
            <a:pPr indent="-165100" lvl="0" marL="342900" rtl="0" algn="l">
              <a:lnSpc>
                <a:spcPct val="100000"/>
              </a:lnSpc>
              <a:spcBef>
                <a:spcPts val="300"/>
              </a:spcBef>
              <a:spcAft>
                <a:spcPts val="0"/>
              </a:spcAft>
              <a:buSzPts val="1100"/>
              <a:buNone/>
            </a:pPr>
            <a:r>
              <a:t/>
            </a:r>
            <a:endParaRPr/>
          </a:p>
          <a:p>
            <a:pPr indent="-165100" lvl="0" marL="342900" rtl="0" algn="l">
              <a:lnSpc>
                <a:spcPct val="100000"/>
              </a:lnSpc>
              <a:spcBef>
                <a:spcPts val="300"/>
              </a:spcBef>
              <a:spcAft>
                <a:spcPts val="0"/>
              </a:spcAft>
              <a:buSzPts val="1100"/>
              <a:buNone/>
            </a:pPr>
            <a:r>
              <a:t/>
            </a:r>
            <a:endParaRPr/>
          </a:p>
        </p:txBody>
      </p:sp>
      <p:pic>
        <p:nvPicPr>
          <p:cNvPr id="7606" name="Google Shape;7606;p379"/>
          <p:cNvPicPr preferRelativeResize="0"/>
          <p:nvPr/>
        </p:nvPicPr>
        <p:blipFill rotWithShape="1">
          <a:blip r:embed="rId3">
            <a:alphaModFix/>
          </a:blip>
          <a:srcRect b="0" l="0" r="0" t="0"/>
          <a:stretch/>
        </p:blipFill>
        <p:spPr>
          <a:xfrm>
            <a:off x="2359617" y="2376866"/>
            <a:ext cx="4170747" cy="2529855"/>
          </a:xfrm>
          <a:prstGeom prst="rect">
            <a:avLst/>
          </a:prstGeom>
          <a:noFill/>
          <a:ln>
            <a:noFill/>
          </a:ln>
        </p:spPr>
      </p:pic>
      <p:sp>
        <p:nvSpPr>
          <p:cNvPr id="7607" name="Google Shape;7607;p379"/>
          <p:cNvSpPr txBox="1"/>
          <p:nvPr>
            <p:ph idx="1" type="body"/>
          </p:nvPr>
        </p:nvSpPr>
        <p:spPr>
          <a:xfrm>
            <a:off x="304800" y="381000"/>
            <a:ext cx="8077200" cy="304800"/>
          </a:xfrm>
          <a:prstGeom prst="rect">
            <a:avLst/>
          </a:prstGeom>
          <a:solidFill>
            <a:schemeClr val="accent6"/>
          </a:solidFill>
          <a:ln>
            <a:noFill/>
          </a:ln>
        </p:spPr>
        <p:txBody>
          <a:bodyPr anchorCtr="0" anchor="t" bIns="0" lIns="68575" spcFirstLastPara="1" rIns="68575" wrap="square" tIns="0">
            <a:normAutofit/>
          </a:bodyPr>
          <a:lstStyle/>
          <a:p>
            <a:pPr indent="0" lvl="0" marL="0" rtl="0" algn="l">
              <a:lnSpc>
                <a:spcPct val="100000"/>
              </a:lnSpc>
              <a:spcBef>
                <a:spcPts val="0"/>
              </a:spcBef>
              <a:spcAft>
                <a:spcPts val="0"/>
              </a:spcAft>
              <a:buSzPts val="1100"/>
              <a:buNone/>
            </a:pPr>
            <a:r>
              <a:rPr lang="en" sz="1500"/>
              <a:t>TETE MODULE 2 – GIVING CLEAR INSTRUCTIONS</a:t>
            </a:r>
            <a:endParaRPr/>
          </a:p>
        </p:txBody>
      </p:sp>
    </p:spTree>
  </p:cSld>
  <p:clrMapOvr>
    <a:masterClrMapping/>
  </p:clrMapOvr>
</p:sld>
</file>

<file path=ppt/slides/slide2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11" name="Shape 7611"/>
        <p:cNvGrpSpPr/>
        <p:nvPr/>
      </p:nvGrpSpPr>
      <p:grpSpPr>
        <a:xfrm>
          <a:off x="0" y="0"/>
          <a:ext cx="0" cy="0"/>
          <a:chOff x="0" y="0"/>
          <a:chExt cx="0" cy="0"/>
        </a:xfrm>
      </p:grpSpPr>
      <p:sp>
        <p:nvSpPr>
          <p:cNvPr id="7612" name="Google Shape;7612;p380"/>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7613" name="Google Shape;7613;p380"/>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7614" name="Google Shape;7614;p380"/>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7615" name="Google Shape;7615;p380"/>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7616" name="Google Shape;7616;p380"/>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2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20" name="Shape 7620"/>
        <p:cNvGrpSpPr/>
        <p:nvPr/>
      </p:nvGrpSpPr>
      <p:grpSpPr>
        <a:xfrm>
          <a:off x="0" y="0"/>
          <a:ext cx="0" cy="0"/>
          <a:chOff x="0" y="0"/>
          <a:chExt cx="0" cy="0"/>
        </a:xfrm>
      </p:grpSpPr>
      <p:sp>
        <p:nvSpPr>
          <p:cNvPr id="7621" name="Google Shape;7621;p38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7622" name="Google Shape;7622;p381"/>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7623" name="Google Shape;7623;p381"/>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5 )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7624" name="Google Shape;7624;p381"/>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7625" name="Google Shape;7625;p381"/>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2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7629" name="Shape 7629"/>
        <p:cNvGrpSpPr/>
        <p:nvPr/>
      </p:nvGrpSpPr>
      <p:grpSpPr>
        <a:xfrm>
          <a:off x="0" y="0"/>
          <a:ext cx="0" cy="0"/>
          <a:chOff x="0" y="0"/>
          <a:chExt cx="0" cy="0"/>
        </a:xfrm>
      </p:grpSpPr>
      <p:sp>
        <p:nvSpPr>
          <p:cNvPr id="7630" name="Google Shape;7630;p38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7631" name="Google Shape;7631;p382"/>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7632" name="Google Shape;7632;p382"/>
          <p:cNvGrpSpPr/>
          <p:nvPr/>
        </p:nvGrpSpPr>
        <p:grpSpPr>
          <a:xfrm>
            <a:off x="3629525" y="648548"/>
            <a:ext cx="5247820" cy="6035718"/>
            <a:chOff x="3629525" y="486423"/>
            <a:chExt cx="5247820" cy="4526902"/>
          </a:xfrm>
        </p:grpSpPr>
        <p:sp>
          <p:nvSpPr>
            <p:cNvPr id="7633" name="Google Shape;7633;p38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8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8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8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8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8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8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8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41" name="Google Shape;7641;p38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8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8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8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8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8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8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8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8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8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8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8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8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8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8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8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8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8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8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8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8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8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8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8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8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8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8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8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8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8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8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8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8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8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8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8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8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8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8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8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8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8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8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8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8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8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8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8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8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8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8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8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8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8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8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8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8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8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8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8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8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8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8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8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8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8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8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8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8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8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8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8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8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8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8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8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8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8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8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8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8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8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8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8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8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8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8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8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8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8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8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8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8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8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8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8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8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8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8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8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8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8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8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8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8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8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8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8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8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8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8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8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8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8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8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8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8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8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8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8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8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8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8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8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8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8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8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8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8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8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8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8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8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8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8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8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8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8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8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8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8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8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8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8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8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8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8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8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8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8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8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8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8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8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8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8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8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8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8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8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8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8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8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8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8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8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8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8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8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8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8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38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38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8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8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8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8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8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8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8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8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8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8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8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8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8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8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8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8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8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8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8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8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8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8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8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8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8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8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8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8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8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8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8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8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8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8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8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8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8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8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8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8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8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8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8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8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8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8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8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8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2" name="Google Shape;7862;p382"/>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7</a:t>
            </a:r>
            <a:endParaRPr sz="3000">
              <a:solidFill>
                <a:schemeClr val="dk1"/>
              </a:solidFill>
              <a:latin typeface="Alegreya Sans ExtraBold"/>
              <a:ea typeface="Alegreya Sans ExtraBold"/>
              <a:cs typeface="Alegreya Sans ExtraBold"/>
              <a:sym typeface="Alegreya Sans ExtraBold"/>
            </a:endParaRPr>
          </a:p>
        </p:txBody>
      </p:sp>
      <p:sp>
        <p:nvSpPr>
          <p:cNvPr id="7863" name="Google Shape;7863;p382"/>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2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7867" name="Shape 7867"/>
        <p:cNvGrpSpPr/>
        <p:nvPr/>
      </p:nvGrpSpPr>
      <p:grpSpPr>
        <a:xfrm>
          <a:off x="0" y="0"/>
          <a:ext cx="0" cy="0"/>
          <a:chOff x="0" y="0"/>
          <a:chExt cx="0" cy="0"/>
        </a:xfrm>
      </p:grpSpPr>
      <p:sp>
        <p:nvSpPr>
          <p:cNvPr id="7868" name="Google Shape;7868;p383"/>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7869" name="Google Shape;7869;p383"/>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7870" name="Google Shape;7870;p383"/>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7871" name="Google Shape;7871;p383"/>
          <p:cNvGrpSpPr/>
          <p:nvPr/>
        </p:nvGrpSpPr>
        <p:grpSpPr>
          <a:xfrm>
            <a:off x="3629525" y="648548"/>
            <a:ext cx="5247820" cy="6035718"/>
            <a:chOff x="3629525" y="486423"/>
            <a:chExt cx="5247820" cy="4526902"/>
          </a:xfrm>
        </p:grpSpPr>
        <p:sp>
          <p:nvSpPr>
            <p:cNvPr id="7872" name="Google Shape;7872;p383"/>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83"/>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83"/>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83"/>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83"/>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83"/>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83"/>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83"/>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0" name="Google Shape;7880;p383"/>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83"/>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83"/>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83"/>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83"/>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83"/>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83"/>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83"/>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83"/>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83"/>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83"/>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83"/>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83"/>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83"/>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83"/>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83"/>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83"/>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83"/>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83"/>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83"/>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83"/>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83"/>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83"/>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83"/>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83"/>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83"/>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83"/>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83"/>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83"/>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83"/>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83"/>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83"/>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83"/>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83"/>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83"/>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83"/>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83"/>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83"/>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83"/>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83"/>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83"/>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83"/>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83"/>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83"/>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83"/>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83"/>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83"/>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83"/>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83"/>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83"/>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83"/>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83"/>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83"/>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83"/>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83"/>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83"/>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83"/>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83"/>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83"/>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83"/>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83"/>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83"/>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83"/>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83"/>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83"/>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83"/>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83"/>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83"/>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83"/>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83"/>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83"/>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83"/>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83"/>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83"/>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83"/>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83"/>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83"/>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83"/>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83"/>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83"/>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83"/>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83"/>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83"/>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83"/>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83"/>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83"/>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83"/>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83"/>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83"/>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83"/>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83"/>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83"/>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83"/>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83"/>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83"/>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83"/>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83"/>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83"/>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83"/>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83"/>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83"/>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383"/>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383"/>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383"/>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383"/>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83"/>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83"/>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83"/>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83"/>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83"/>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83"/>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83"/>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83"/>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83"/>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83"/>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83"/>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83"/>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83"/>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383"/>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383"/>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83"/>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83"/>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83"/>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83"/>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83"/>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83"/>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83"/>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83"/>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83"/>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83"/>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83"/>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83"/>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83"/>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383"/>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383"/>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383"/>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83"/>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83"/>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83"/>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83"/>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83"/>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83"/>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83"/>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83"/>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83"/>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83"/>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83"/>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83"/>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383"/>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383"/>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383"/>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83"/>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383"/>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383"/>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83"/>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83"/>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383"/>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383"/>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83"/>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383"/>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383"/>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383"/>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383"/>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383"/>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383"/>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83"/>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83"/>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83"/>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83"/>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83"/>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83"/>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83"/>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83"/>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83"/>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83"/>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83"/>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83"/>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83"/>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83"/>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383"/>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383"/>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83"/>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83"/>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83"/>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83"/>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83"/>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83"/>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83"/>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83"/>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383"/>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383"/>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83"/>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83"/>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83"/>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83"/>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83"/>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83"/>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83"/>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83"/>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83"/>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83"/>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83"/>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83"/>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83"/>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83"/>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83"/>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83"/>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83"/>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83"/>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83"/>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83"/>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8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8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83"/>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83"/>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83"/>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383"/>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83"/>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83"/>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83"/>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83"/>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1" name="Google Shape;8101;p383"/>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3 </a:t>
            </a:r>
            <a:endParaRPr/>
          </a:p>
        </p:txBody>
      </p:sp>
    </p:spTree>
  </p:cSld>
  <p:clrMapOvr>
    <a:masterClrMapping/>
  </p:clrMapOvr>
</p:sld>
</file>

<file path=ppt/slides/slide2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5" name="Shape 8105"/>
        <p:cNvGrpSpPr/>
        <p:nvPr/>
      </p:nvGrpSpPr>
      <p:grpSpPr>
        <a:xfrm>
          <a:off x="0" y="0"/>
          <a:ext cx="0" cy="0"/>
          <a:chOff x="0" y="0"/>
          <a:chExt cx="0" cy="0"/>
        </a:xfrm>
      </p:grpSpPr>
      <p:sp>
        <p:nvSpPr>
          <p:cNvPr id="8106" name="Google Shape;8106;p384"/>
          <p:cNvSpPr/>
          <p:nvPr/>
        </p:nvSpPr>
        <p:spPr>
          <a:xfrm>
            <a:off x="6282773" y="0"/>
            <a:ext cx="3000010"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107" name="Google Shape;8107;p384"/>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8108" name="Google Shape;8108;p384"/>
          <p:cNvSpPr txBox="1"/>
          <p:nvPr>
            <p:ph idx="1" type="body"/>
          </p:nvPr>
        </p:nvSpPr>
        <p:spPr>
          <a:xfrm>
            <a:off x="0" y="2558900"/>
            <a:ext cx="89382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Times New Roman"/>
              <a:buChar char="●"/>
            </a:pPr>
            <a:r>
              <a:rPr lang="en" sz="2200">
                <a:solidFill>
                  <a:srgbClr val="000000"/>
                </a:solidFill>
                <a:latin typeface="Times New Roman"/>
                <a:ea typeface="Times New Roman"/>
                <a:cs typeface="Times New Roman"/>
                <a:sym typeface="Times New Roman"/>
              </a:rPr>
              <a:t>I</a:t>
            </a:r>
            <a:r>
              <a:rPr lang="en" sz="2200">
                <a:solidFill>
                  <a:srgbClr val="000000"/>
                </a:solidFill>
                <a:latin typeface="Times New Roman"/>
                <a:ea typeface="Times New Roman"/>
                <a:cs typeface="Times New Roman"/>
                <a:sym typeface="Times New Roman"/>
              </a:rPr>
              <a:t> can </a:t>
            </a:r>
            <a:r>
              <a:rPr lang="en" sz="2200">
                <a:solidFill>
                  <a:srgbClr val="000000"/>
                </a:solidFill>
                <a:latin typeface="Times New Roman"/>
                <a:ea typeface="Times New Roman"/>
                <a:cs typeface="Times New Roman"/>
                <a:sym typeface="Times New Roman"/>
              </a:rPr>
              <a:t>understand how different types of questions are used in teacher talk</a:t>
            </a:r>
            <a:r>
              <a:rPr lang="en" sz="2200">
                <a:solidFill>
                  <a:srgbClr val="000000"/>
                </a:solidFill>
                <a:latin typeface="Times New Roman"/>
                <a:ea typeface="Times New Roman"/>
                <a:cs typeface="Times New Roman"/>
                <a:sym typeface="Times New Roman"/>
              </a:rPr>
              <a:t> </a:t>
            </a:r>
            <a:endParaRPr sz="220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Times New Roman"/>
              <a:buChar char="●"/>
            </a:pPr>
            <a:r>
              <a:rPr lang="en" sz="2200">
                <a:solidFill>
                  <a:srgbClr val="000000"/>
                </a:solidFill>
                <a:latin typeface="Times New Roman"/>
                <a:ea typeface="Times New Roman"/>
                <a:cs typeface="Times New Roman"/>
                <a:sym typeface="Times New Roman"/>
              </a:rPr>
              <a:t>I can </a:t>
            </a:r>
            <a:r>
              <a:rPr lang="en" sz="2200">
                <a:solidFill>
                  <a:srgbClr val="000000"/>
                </a:solidFill>
                <a:latin typeface="Times New Roman"/>
                <a:ea typeface="Times New Roman"/>
                <a:cs typeface="Times New Roman"/>
                <a:sym typeface="Times New Roman"/>
              </a:rPr>
              <a:t>form beginner friendly questions</a:t>
            </a:r>
            <a:endParaRPr sz="220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Times New Roman"/>
              <a:buChar char="●"/>
            </a:pPr>
            <a:r>
              <a:rPr lang="en" sz="2200">
                <a:solidFill>
                  <a:srgbClr val="000000"/>
                </a:solidFill>
                <a:latin typeface="Times New Roman"/>
                <a:ea typeface="Times New Roman"/>
                <a:cs typeface="Times New Roman"/>
                <a:sym typeface="Times New Roman"/>
              </a:rPr>
              <a:t>I can </a:t>
            </a:r>
            <a:r>
              <a:rPr lang="en" sz="2200">
                <a:solidFill>
                  <a:srgbClr val="000000"/>
                </a:solidFill>
                <a:latin typeface="Times New Roman"/>
                <a:ea typeface="Times New Roman"/>
                <a:cs typeface="Times New Roman"/>
                <a:sym typeface="Times New Roman"/>
              </a:rPr>
              <a:t>scaffold students’ response in more comfortable and effective ways</a:t>
            </a:r>
            <a:endParaRPr sz="220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Times New Roman"/>
              <a:buChar char="●"/>
            </a:pPr>
            <a:r>
              <a:rPr lang="en" sz="2200">
                <a:solidFill>
                  <a:srgbClr val="000000"/>
                </a:solidFill>
                <a:latin typeface="Times New Roman"/>
                <a:ea typeface="Times New Roman"/>
                <a:cs typeface="Times New Roman"/>
                <a:sym typeface="Times New Roman"/>
              </a:rPr>
              <a:t>I can </a:t>
            </a:r>
            <a:r>
              <a:rPr lang="en" sz="2200">
                <a:solidFill>
                  <a:srgbClr val="000000"/>
                </a:solidFill>
                <a:latin typeface="Times New Roman"/>
                <a:ea typeface="Times New Roman"/>
                <a:cs typeface="Times New Roman"/>
                <a:sym typeface="Times New Roman"/>
              </a:rPr>
              <a:t>practice basic question forms and answers with students</a:t>
            </a:r>
            <a:endParaRPr sz="2200">
              <a:latin typeface="Times New Roman"/>
              <a:ea typeface="Times New Roman"/>
              <a:cs typeface="Times New Roman"/>
              <a:sym typeface="Times New Roman"/>
            </a:endParaRPr>
          </a:p>
        </p:txBody>
      </p:sp>
      <p:sp>
        <p:nvSpPr>
          <p:cNvPr id="8109" name="Google Shape;8109;p384"/>
          <p:cNvSpPr txBox="1"/>
          <p:nvPr/>
        </p:nvSpPr>
        <p:spPr>
          <a:xfrm>
            <a:off x="6683525" y="65408"/>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
        <p:nvSpPr>
          <p:cNvPr id="8110" name="Google Shape;8110;p384"/>
          <p:cNvSpPr txBox="1"/>
          <p:nvPr/>
        </p:nvSpPr>
        <p:spPr>
          <a:xfrm>
            <a:off x="6759275" y="1081300"/>
            <a:ext cx="2346000" cy="1108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500">
                <a:latin typeface="Times New Roman"/>
                <a:ea typeface="Times New Roman"/>
                <a:cs typeface="Times New Roman"/>
                <a:sym typeface="Times New Roman"/>
              </a:rPr>
              <a:t>MODULE 3: EFFECTIVE QUESTIONS AND ANSWER</a:t>
            </a:r>
            <a:endParaRPr sz="1600"/>
          </a:p>
        </p:txBody>
      </p:sp>
      <p:sp>
        <p:nvSpPr>
          <p:cNvPr id="8111" name="Google Shape;8111;p384"/>
          <p:cNvSpPr/>
          <p:nvPr/>
        </p:nvSpPr>
        <p:spPr>
          <a:xfrm>
            <a:off x="7377275" y="5318075"/>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4" name="Shape 1934"/>
        <p:cNvGrpSpPr/>
        <p:nvPr/>
      </p:nvGrpSpPr>
      <p:grpSpPr>
        <a:xfrm>
          <a:off x="0" y="0"/>
          <a:ext cx="0" cy="0"/>
          <a:chOff x="0" y="0"/>
          <a:chExt cx="0" cy="0"/>
        </a:xfrm>
      </p:grpSpPr>
      <p:sp>
        <p:nvSpPr>
          <p:cNvPr id="1935" name="Google Shape;1935;p142"/>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1936" name="Google Shape;1936;p142"/>
          <p:cNvSpPr txBox="1"/>
          <p:nvPr/>
        </p:nvSpPr>
        <p:spPr>
          <a:xfrm>
            <a:off x="295192" y="3074989"/>
            <a:ext cx="85536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How We Learn English</a:t>
            </a:r>
            <a:endParaRPr b="1" i="0" sz="4000" u="none" cap="none" strike="noStrike">
              <a:solidFill>
                <a:schemeClr val="accent2"/>
              </a:solidFill>
              <a:latin typeface="Calibri"/>
              <a:ea typeface="Calibri"/>
              <a:cs typeface="Calibri"/>
              <a:sym typeface="Calibri"/>
            </a:endParaRPr>
          </a:p>
        </p:txBody>
      </p:sp>
      <p:pic>
        <p:nvPicPr>
          <p:cNvPr id="1937" name="Google Shape;1937;p142"/>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2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15" name="Shape 8115"/>
        <p:cNvGrpSpPr/>
        <p:nvPr/>
      </p:nvGrpSpPr>
      <p:grpSpPr>
        <a:xfrm>
          <a:off x="0" y="0"/>
          <a:ext cx="0" cy="0"/>
          <a:chOff x="0" y="0"/>
          <a:chExt cx="0" cy="0"/>
        </a:xfrm>
      </p:grpSpPr>
      <p:sp>
        <p:nvSpPr>
          <p:cNvPr id="8116" name="Google Shape;8116;p385"/>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8117" name="Google Shape;8117;p385"/>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85"/>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8119" name="Google Shape;8119;p385"/>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8120" name="Google Shape;8120;p385"/>
          <p:cNvGrpSpPr/>
          <p:nvPr/>
        </p:nvGrpSpPr>
        <p:grpSpPr>
          <a:xfrm>
            <a:off x="7705800" y="175091"/>
            <a:ext cx="1247623" cy="2217753"/>
            <a:chOff x="720001" y="625725"/>
            <a:chExt cx="3012127" cy="4106951"/>
          </a:xfrm>
        </p:grpSpPr>
        <p:sp>
          <p:nvSpPr>
            <p:cNvPr id="8121" name="Google Shape;8121;p385"/>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85"/>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85"/>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85"/>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85"/>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85"/>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85"/>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85"/>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85"/>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85"/>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85"/>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85"/>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85"/>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85"/>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8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8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85"/>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85"/>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85"/>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85"/>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85"/>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85"/>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85"/>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85"/>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85"/>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85"/>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85"/>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85"/>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85"/>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85"/>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85"/>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85"/>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85"/>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85"/>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85"/>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85"/>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85"/>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85"/>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85"/>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85"/>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85"/>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85"/>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85"/>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85"/>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85"/>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85"/>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85"/>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85"/>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85"/>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85"/>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85"/>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85"/>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85"/>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85"/>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85"/>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85"/>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85"/>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85"/>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85"/>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85"/>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85"/>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85"/>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85"/>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85"/>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85"/>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85"/>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85"/>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85"/>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85"/>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85"/>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85"/>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85"/>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8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8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8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385"/>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385"/>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85"/>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85"/>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85"/>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85"/>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85"/>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85"/>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85"/>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85"/>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85"/>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85"/>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8" name="Google Shape;8208;p385"/>
          <p:cNvSpPr/>
          <p:nvPr/>
        </p:nvSpPr>
        <p:spPr>
          <a:xfrm>
            <a:off x="7377275" y="5318075"/>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Tree>
  </p:cSld>
  <p:clrMapOvr>
    <a:masterClrMapping/>
  </p:clrMapOvr>
</p:sld>
</file>

<file path=ppt/slides/slide2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12" name="Shape 8212"/>
        <p:cNvGrpSpPr/>
        <p:nvPr/>
      </p:nvGrpSpPr>
      <p:grpSpPr>
        <a:xfrm>
          <a:off x="0" y="0"/>
          <a:ext cx="0" cy="0"/>
          <a:chOff x="0" y="0"/>
          <a:chExt cx="0" cy="0"/>
        </a:xfrm>
      </p:grpSpPr>
      <p:sp>
        <p:nvSpPr>
          <p:cNvPr id="8213" name="Google Shape;8213;p386"/>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214" name="Google Shape;8214;p386"/>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8215" name="Google Shape;8215;p386"/>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8216" name="Google Shape;8216;p386"/>
          <p:cNvGrpSpPr/>
          <p:nvPr/>
        </p:nvGrpSpPr>
        <p:grpSpPr>
          <a:xfrm>
            <a:off x="7996862" y="245000"/>
            <a:ext cx="1076215" cy="1255857"/>
            <a:chOff x="6969712" y="997500"/>
            <a:chExt cx="1076215" cy="941916"/>
          </a:xfrm>
        </p:grpSpPr>
        <p:sp>
          <p:nvSpPr>
            <p:cNvPr id="8217" name="Google Shape;8217;p386"/>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86"/>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86"/>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86"/>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86"/>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2" name="Google Shape;8222;p386"/>
          <p:cNvSpPr txBox="1"/>
          <p:nvPr/>
        </p:nvSpPr>
        <p:spPr>
          <a:xfrm>
            <a:off x="5452375" y="1035450"/>
            <a:ext cx="3450300" cy="3717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i="1" lang="en" sz="2800">
                <a:solidFill>
                  <a:srgbClr val="333333"/>
                </a:solidFill>
                <a:latin typeface="Times New Roman"/>
                <a:ea typeface="Times New Roman"/>
                <a:cs typeface="Times New Roman"/>
                <a:sym typeface="Times New Roman"/>
              </a:rPr>
              <a:t>“The teacher who asks questions about the topic is more helpful than the teacher who explains the topic”   </a:t>
            </a:r>
            <a:endParaRPr b="1" i="1" sz="2800">
              <a:solidFill>
                <a:srgbClr val="333333"/>
              </a:solidFill>
              <a:latin typeface="Times New Roman"/>
              <a:ea typeface="Times New Roman"/>
              <a:cs typeface="Times New Roman"/>
              <a:sym typeface="Times New Roman"/>
            </a:endParaRPr>
          </a:p>
          <a:p>
            <a:pPr indent="0" lvl="0" marL="0" rtl="0" algn="l">
              <a:lnSpc>
                <a:spcPct val="115000"/>
              </a:lnSpc>
              <a:spcBef>
                <a:spcPts val="1000"/>
              </a:spcBef>
              <a:spcAft>
                <a:spcPts val="1000"/>
              </a:spcAft>
              <a:buNone/>
            </a:pPr>
            <a:r>
              <a:rPr b="1" i="1" lang="en" sz="2800">
                <a:solidFill>
                  <a:srgbClr val="333333"/>
                </a:solidFill>
                <a:latin typeface="Times New Roman"/>
                <a:ea typeface="Times New Roman"/>
                <a:cs typeface="Times New Roman"/>
                <a:sym typeface="Times New Roman"/>
              </a:rPr>
              <a:t>     James Clear</a:t>
            </a:r>
            <a:endParaRPr sz="2800"/>
          </a:p>
        </p:txBody>
      </p:sp>
      <p:sp>
        <p:nvSpPr>
          <p:cNvPr id="8223" name="Google Shape;8223;p386"/>
          <p:cNvSpPr/>
          <p:nvPr/>
        </p:nvSpPr>
        <p:spPr>
          <a:xfrm>
            <a:off x="0" y="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Tree>
  </p:cSld>
  <p:clrMapOvr>
    <a:masterClrMapping/>
  </p:clrMapOvr>
</p:sld>
</file>

<file path=ppt/slides/slide2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7" name="Shape 8227"/>
        <p:cNvGrpSpPr/>
        <p:nvPr/>
      </p:nvGrpSpPr>
      <p:grpSpPr>
        <a:xfrm>
          <a:off x="0" y="0"/>
          <a:ext cx="0" cy="0"/>
          <a:chOff x="0" y="0"/>
          <a:chExt cx="0" cy="0"/>
        </a:xfrm>
      </p:grpSpPr>
      <p:sp>
        <p:nvSpPr>
          <p:cNvPr id="8228" name="Google Shape;8228;p387"/>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8229" name="Google Shape;8229;p387"/>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8230" name="Google Shape;8230;p387"/>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900">
                          <a:latin typeface="Times New Roman"/>
                          <a:ea typeface="Times New Roman"/>
                          <a:cs typeface="Times New Roman"/>
                          <a:sym typeface="Times New Roman"/>
                        </a:rPr>
                        <a:t> Sharing  experience about how to engage and make students communicate by using English</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
        <p:nvSpPr>
          <p:cNvPr id="8231" name="Google Shape;8231;p387"/>
          <p:cNvSpPr/>
          <p:nvPr/>
        </p:nvSpPr>
        <p:spPr>
          <a:xfrm>
            <a:off x="0" y="5341775"/>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Tree>
  </p:cSld>
  <p:clrMapOvr>
    <a:masterClrMapping/>
  </p:clrMapOvr>
</p:sld>
</file>

<file path=ppt/slides/slide2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5" name="Shape 8235"/>
        <p:cNvGrpSpPr/>
        <p:nvPr/>
      </p:nvGrpSpPr>
      <p:grpSpPr>
        <a:xfrm>
          <a:off x="0" y="0"/>
          <a:ext cx="0" cy="0"/>
          <a:chOff x="0" y="0"/>
          <a:chExt cx="0" cy="0"/>
        </a:xfrm>
      </p:grpSpPr>
      <p:sp>
        <p:nvSpPr>
          <p:cNvPr id="8236" name="Google Shape;8236;p388"/>
          <p:cNvSpPr txBox="1"/>
          <p:nvPr/>
        </p:nvSpPr>
        <p:spPr>
          <a:xfrm>
            <a:off x="752050" y="2399400"/>
            <a:ext cx="7753200" cy="3755700"/>
          </a:xfrm>
          <a:prstGeom prst="rect">
            <a:avLst/>
          </a:prstGeom>
          <a:noFill/>
          <a:ln>
            <a:noFill/>
          </a:ln>
        </p:spPr>
        <p:txBody>
          <a:bodyPr anchorCtr="0" anchor="t" bIns="91425" lIns="91425" spcFirstLastPara="1" rIns="91425" wrap="square" tIns="91425">
            <a:spAutoFit/>
          </a:bodyPr>
          <a:lstStyle/>
          <a:p>
            <a:pPr indent="-412750" lvl="0" marL="457200" rtl="0" algn="l">
              <a:spcBef>
                <a:spcPts val="0"/>
              </a:spcBef>
              <a:spcAft>
                <a:spcPts val="0"/>
              </a:spcAft>
              <a:buSzPts val="2900"/>
              <a:buFont typeface="Times New Roman"/>
              <a:buChar char="●"/>
            </a:pPr>
            <a:r>
              <a:rPr lang="en" sz="2900">
                <a:solidFill>
                  <a:srgbClr val="111111"/>
                </a:solidFill>
                <a:latin typeface="Times New Roman"/>
                <a:ea typeface="Times New Roman"/>
                <a:cs typeface="Times New Roman"/>
                <a:sym typeface="Times New Roman"/>
              </a:rPr>
              <a:t>Why is asking questions in English important?</a:t>
            </a:r>
            <a:endParaRPr sz="2900">
              <a:solidFill>
                <a:srgbClr val="111111"/>
              </a:solidFill>
              <a:latin typeface="Times New Roman"/>
              <a:ea typeface="Times New Roman"/>
              <a:cs typeface="Times New Roman"/>
              <a:sym typeface="Times New Roman"/>
            </a:endParaRPr>
          </a:p>
          <a:p>
            <a:pPr indent="-412750" lvl="0" marL="457200" rtl="0" algn="l">
              <a:spcBef>
                <a:spcPts val="0"/>
              </a:spcBef>
              <a:spcAft>
                <a:spcPts val="0"/>
              </a:spcAft>
              <a:buSzPts val="2900"/>
              <a:buFont typeface="Times New Roman"/>
              <a:buChar char="●"/>
            </a:pPr>
            <a:r>
              <a:rPr lang="en" sz="2900">
                <a:latin typeface="Times New Roman"/>
                <a:ea typeface="Times New Roman"/>
                <a:cs typeface="Times New Roman"/>
                <a:sym typeface="Times New Roman"/>
              </a:rPr>
              <a:t>What is the role of asking questions in the classroom? </a:t>
            </a:r>
            <a:endParaRPr sz="2900">
              <a:latin typeface="Times New Roman"/>
              <a:ea typeface="Times New Roman"/>
              <a:cs typeface="Times New Roman"/>
              <a:sym typeface="Times New Roman"/>
            </a:endParaRPr>
          </a:p>
          <a:p>
            <a:pPr indent="-412750" lvl="0" marL="457200" rtl="0" algn="l">
              <a:spcBef>
                <a:spcPts val="0"/>
              </a:spcBef>
              <a:spcAft>
                <a:spcPts val="0"/>
              </a:spcAft>
              <a:buSzPts val="2900"/>
              <a:buFont typeface="Times New Roman"/>
              <a:buChar char="●"/>
            </a:pPr>
            <a:r>
              <a:rPr lang="en" sz="2900">
                <a:latin typeface="Times New Roman"/>
                <a:ea typeface="Times New Roman"/>
                <a:cs typeface="Times New Roman"/>
                <a:sym typeface="Times New Roman"/>
              </a:rPr>
              <a:t>What part of the activity do you usually ask questions - in the beginning, when transitioning, or at the end of a lesson? Why is it your favorite? </a:t>
            </a:r>
            <a:endParaRPr sz="2900">
              <a:latin typeface="Times New Roman"/>
              <a:ea typeface="Times New Roman"/>
              <a:cs typeface="Times New Roman"/>
              <a:sym typeface="Times New Roman"/>
            </a:endParaRPr>
          </a:p>
          <a:p>
            <a:pPr indent="-412750" lvl="0" marL="457200" rtl="0" algn="l">
              <a:spcBef>
                <a:spcPts val="0"/>
              </a:spcBef>
              <a:spcAft>
                <a:spcPts val="0"/>
              </a:spcAft>
              <a:buSzPts val="2900"/>
              <a:buFont typeface="Times New Roman"/>
              <a:buChar char="●"/>
            </a:pPr>
            <a:r>
              <a:rPr lang="en" sz="2900">
                <a:latin typeface="Times New Roman"/>
                <a:ea typeface="Times New Roman"/>
                <a:cs typeface="Times New Roman"/>
                <a:sym typeface="Times New Roman"/>
              </a:rPr>
              <a:t>How helpful is asking questions in the class? </a:t>
            </a:r>
            <a:endParaRPr sz="2900">
              <a:latin typeface="Times New Roman"/>
              <a:ea typeface="Times New Roman"/>
              <a:cs typeface="Times New Roman"/>
              <a:sym typeface="Times New Roman"/>
            </a:endParaRPr>
          </a:p>
        </p:txBody>
      </p:sp>
      <p:sp>
        <p:nvSpPr>
          <p:cNvPr id="8237" name="Google Shape;8237;p388"/>
          <p:cNvSpPr txBox="1"/>
          <p:nvPr/>
        </p:nvSpPr>
        <p:spPr>
          <a:xfrm>
            <a:off x="608800" y="671675"/>
            <a:ext cx="7556400" cy="6771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rPr lang="en" sz="3200">
                <a:solidFill>
                  <a:srgbClr val="111111"/>
                </a:solidFill>
                <a:latin typeface="Georgia"/>
                <a:ea typeface="Georgia"/>
                <a:cs typeface="Georgia"/>
                <a:sym typeface="Georgia"/>
              </a:rPr>
              <a:t>Share your experience </a:t>
            </a:r>
            <a:endParaRPr sz="3300">
              <a:latin typeface="Georgia"/>
              <a:ea typeface="Georgia"/>
              <a:cs typeface="Georgia"/>
              <a:sym typeface="Georgia"/>
            </a:endParaRPr>
          </a:p>
        </p:txBody>
      </p:sp>
      <p:sp>
        <p:nvSpPr>
          <p:cNvPr id="8238" name="Google Shape;8238;p388"/>
          <p:cNvSpPr/>
          <p:nvPr/>
        </p:nvSpPr>
        <p:spPr>
          <a:xfrm>
            <a:off x="6947525" y="150725"/>
            <a:ext cx="1969500" cy="18726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900">
                <a:latin typeface="Georgia"/>
                <a:ea typeface="Georgia"/>
                <a:cs typeface="Georgia"/>
                <a:sym typeface="Georgia"/>
              </a:rPr>
              <a:t>Module 3</a:t>
            </a:r>
            <a:endParaRPr b="1" sz="1900">
              <a:latin typeface="Georgia"/>
              <a:ea typeface="Georgia"/>
              <a:cs typeface="Georgia"/>
              <a:sym typeface="Georgia"/>
            </a:endParaRPr>
          </a:p>
        </p:txBody>
      </p:sp>
    </p:spTree>
  </p:cSld>
  <p:clrMapOvr>
    <a:masterClrMapping/>
  </p:clrMapOvr>
</p:sld>
</file>

<file path=ppt/slides/slide2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42" name="Shape 8242"/>
        <p:cNvGrpSpPr/>
        <p:nvPr/>
      </p:nvGrpSpPr>
      <p:grpSpPr>
        <a:xfrm>
          <a:off x="0" y="0"/>
          <a:ext cx="0" cy="0"/>
          <a:chOff x="0" y="0"/>
          <a:chExt cx="0" cy="0"/>
        </a:xfrm>
      </p:grpSpPr>
      <p:pic>
        <p:nvPicPr>
          <p:cNvPr id="8243" name="Google Shape;8243;p389"/>
          <p:cNvPicPr preferRelativeResize="0"/>
          <p:nvPr/>
        </p:nvPicPr>
        <p:blipFill>
          <a:blip r:embed="rId3">
            <a:alphaModFix/>
          </a:blip>
          <a:stretch>
            <a:fillRect/>
          </a:stretch>
        </p:blipFill>
        <p:spPr>
          <a:xfrm>
            <a:off x="5174950" y="3073306"/>
            <a:ext cx="3634800" cy="3186069"/>
          </a:xfrm>
          <a:prstGeom prst="rect">
            <a:avLst/>
          </a:prstGeom>
          <a:noFill/>
          <a:ln>
            <a:noFill/>
          </a:ln>
        </p:spPr>
      </p:pic>
      <p:sp>
        <p:nvSpPr>
          <p:cNvPr id="8244" name="Google Shape;8244;p389"/>
          <p:cNvSpPr txBox="1"/>
          <p:nvPr/>
        </p:nvSpPr>
        <p:spPr>
          <a:xfrm>
            <a:off x="462600" y="411825"/>
            <a:ext cx="8218800" cy="585000"/>
          </a:xfrm>
          <a:prstGeom prst="rect">
            <a:avLst/>
          </a:prstGeom>
          <a:noFill/>
          <a:ln>
            <a:noFill/>
          </a:ln>
        </p:spPr>
        <p:txBody>
          <a:bodyPr anchorCtr="0" anchor="t" bIns="91425" lIns="91425" spcFirstLastPara="1" rIns="91425" wrap="square" tIns="91425">
            <a:spAutoFit/>
          </a:bodyPr>
          <a:lstStyle/>
          <a:p>
            <a:pPr indent="-393700" lvl="0" marL="457200" rtl="0" algn="l">
              <a:spcBef>
                <a:spcPts val="0"/>
              </a:spcBef>
              <a:spcAft>
                <a:spcPts val="0"/>
              </a:spcAft>
              <a:buSzPts val="2600"/>
              <a:buFont typeface="Times New Roman"/>
              <a:buChar char="-"/>
            </a:pPr>
            <a:r>
              <a:t/>
            </a:r>
            <a:endParaRPr sz="2600"/>
          </a:p>
        </p:txBody>
      </p:sp>
      <p:sp>
        <p:nvSpPr>
          <p:cNvPr id="8245" name="Google Shape;8245;p389"/>
          <p:cNvSpPr txBox="1"/>
          <p:nvPr/>
        </p:nvSpPr>
        <p:spPr>
          <a:xfrm>
            <a:off x="627125" y="4118775"/>
            <a:ext cx="3795600" cy="9852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rPr lang="en" sz="2700">
                <a:latin typeface="Times New Roman"/>
                <a:ea typeface="Times New Roman"/>
                <a:cs typeface="Times New Roman"/>
                <a:sym typeface="Times New Roman"/>
              </a:rPr>
              <a:t>Watch video</a:t>
            </a:r>
            <a:endParaRPr sz="2700">
              <a:latin typeface="Times New Roman"/>
              <a:ea typeface="Times New Roman"/>
              <a:cs typeface="Times New Roman"/>
              <a:sym typeface="Times New Roman"/>
            </a:endParaRPr>
          </a:p>
          <a:p>
            <a:pPr indent="-387350" lvl="0" marL="457200" rtl="0" algn="l">
              <a:spcBef>
                <a:spcPts val="0"/>
              </a:spcBef>
              <a:spcAft>
                <a:spcPts val="0"/>
              </a:spcAft>
              <a:buSzPts val="2500"/>
              <a:buFont typeface="Times New Roman"/>
              <a:buChar char="●"/>
            </a:pPr>
            <a:r>
              <a:rPr lang="en" sz="2500" u="sng">
                <a:solidFill>
                  <a:srgbClr val="1155CC"/>
                </a:solidFill>
                <a:latin typeface="Times New Roman"/>
                <a:ea typeface="Times New Roman"/>
                <a:cs typeface="Times New Roman"/>
                <a:sym typeface="Times New Roman"/>
                <a:hlinkClick r:id="rId4">
                  <a:extLst>
                    <a:ext uri="{A12FA001-AC4F-418D-AE19-62706E023703}">
                      <ahyp:hlinkClr val="tx"/>
                    </a:ext>
                  </a:extLst>
                </a:hlinkClick>
              </a:rPr>
              <a:t>Small Talk - YouTube</a:t>
            </a:r>
            <a:endParaRPr sz="2500"/>
          </a:p>
        </p:txBody>
      </p:sp>
      <p:sp>
        <p:nvSpPr>
          <p:cNvPr id="8246" name="Google Shape;8246;p389"/>
          <p:cNvSpPr/>
          <p:nvPr/>
        </p:nvSpPr>
        <p:spPr>
          <a:xfrm>
            <a:off x="0" y="531810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
        <p:nvSpPr>
          <p:cNvPr id="8247" name="Google Shape;8247;p389"/>
          <p:cNvSpPr/>
          <p:nvPr/>
        </p:nvSpPr>
        <p:spPr>
          <a:xfrm>
            <a:off x="627125" y="196975"/>
            <a:ext cx="8218800" cy="28764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393700" lvl="0" marL="4572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“Before you watch, what do you think this dialogue will be about?”</a:t>
            </a:r>
            <a:endParaRPr sz="2600">
              <a:latin typeface="Times New Roman"/>
              <a:ea typeface="Times New Roman"/>
              <a:cs typeface="Times New Roman"/>
              <a:sym typeface="Times New Roman"/>
            </a:endParaRPr>
          </a:p>
          <a:p>
            <a:pPr indent="-393700" lvl="0" marL="4572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“Before you watch, brainstorm what you think about this video.”</a:t>
            </a:r>
            <a:endParaRPr sz="2600">
              <a:latin typeface="Times New Roman"/>
              <a:ea typeface="Times New Roman"/>
              <a:cs typeface="Times New Roman"/>
              <a:sym typeface="Times New Roman"/>
            </a:endParaRPr>
          </a:p>
          <a:p>
            <a:pPr indent="-393700" lvl="0" marL="4572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“Look at this picture. What do you think about when you see this picture?”</a:t>
            </a:r>
            <a:endParaRPr sz="2600"/>
          </a:p>
          <a:p>
            <a:pPr indent="0" lvl="0" marL="0" rtl="0" algn="l">
              <a:spcBef>
                <a:spcPts val="0"/>
              </a:spcBef>
              <a:spcAft>
                <a:spcPts val="0"/>
              </a:spcAft>
              <a:buNone/>
            </a:pPr>
            <a:r>
              <a:t/>
            </a:r>
            <a:endParaRPr/>
          </a:p>
        </p:txBody>
      </p:sp>
    </p:spTree>
  </p:cSld>
  <p:clrMapOvr>
    <a:masterClrMapping/>
  </p:clrMapOvr>
</p:sld>
</file>

<file path=ppt/slides/slide2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1" name="Shape 8251"/>
        <p:cNvGrpSpPr/>
        <p:nvPr/>
      </p:nvGrpSpPr>
      <p:grpSpPr>
        <a:xfrm>
          <a:off x="0" y="0"/>
          <a:ext cx="0" cy="0"/>
          <a:chOff x="0" y="0"/>
          <a:chExt cx="0" cy="0"/>
        </a:xfrm>
      </p:grpSpPr>
      <p:sp>
        <p:nvSpPr>
          <p:cNvPr id="8252" name="Google Shape;8252;p390"/>
          <p:cNvSpPr txBox="1"/>
          <p:nvPr/>
        </p:nvSpPr>
        <p:spPr>
          <a:xfrm>
            <a:off x="841575" y="2363575"/>
            <a:ext cx="7663800" cy="585000"/>
          </a:xfrm>
          <a:prstGeom prst="rect">
            <a:avLst/>
          </a:prstGeom>
          <a:noFill/>
          <a:ln>
            <a:noFill/>
          </a:ln>
        </p:spPr>
        <p:txBody>
          <a:bodyPr anchorCtr="0" anchor="t" bIns="91425" lIns="91425" spcFirstLastPara="1" rIns="91425" wrap="square" tIns="91425">
            <a:spAutoFit/>
          </a:bodyPr>
          <a:lstStyle/>
          <a:p>
            <a:pPr indent="-393700" lvl="0" marL="914400" rtl="0" algn="l">
              <a:spcBef>
                <a:spcPts val="0"/>
              </a:spcBef>
              <a:spcAft>
                <a:spcPts val="0"/>
              </a:spcAft>
              <a:buSzPts val="2600"/>
              <a:buFont typeface="Times New Roman"/>
              <a:buChar char="-"/>
            </a:pPr>
            <a:r>
              <a:t/>
            </a:r>
            <a:endParaRPr sz="2600">
              <a:latin typeface="Times New Roman"/>
              <a:ea typeface="Times New Roman"/>
              <a:cs typeface="Times New Roman"/>
              <a:sym typeface="Times New Roman"/>
            </a:endParaRPr>
          </a:p>
        </p:txBody>
      </p:sp>
      <p:sp>
        <p:nvSpPr>
          <p:cNvPr id="8253" name="Google Shape;8253;p390"/>
          <p:cNvSpPr/>
          <p:nvPr/>
        </p:nvSpPr>
        <p:spPr>
          <a:xfrm>
            <a:off x="0" y="531810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
        <p:nvSpPr>
          <p:cNvPr id="8254" name="Google Shape;8254;p390"/>
          <p:cNvSpPr/>
          <p:nvPr/>
        </p:nvSpPr>
        <p:spPr>
          <a:xfrm>
            <a:off x="769950" y="590900"/>
            <a:ext cx="7735500" cy="3115500"/>
          </a:xfrm>
          <a:prstGeom prst="snip1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600">
                <a:latin typeface="Times New Roman"/>
                <a:ea typeface="Times New Roman"/>
                <a:cs typeface="Times New Roman"/>
                <a:sym typeface="Times New Roman"/>
              </a:rPr>
              <a:t>While watching the video pause it and answer the following questions</a:t>
            </a:r>
            <a:endParaRPr sz="2600">
              <a:latin typeface="Times New Roman"/>
              <a:ea typeface="Times New Roman"/>
              <a:cs typeface="Times New Roman"/>
              <a:sym typeface="Times New Roman"/>
            </a:endParaRPr>
          </a:p>
          <a:p>
            <a:pPr indent="-393700" lvl="0" marL="9144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“Is the old man the young boy’s grandad?”</a:t>
            </a:r>
            <a:endParaRPr sz="2600">
              <a:latin typeface="Times New Roman"/>
              <a:ea typeface="Times New Roman"/>
              <a:cs typeface="Times New Roman"/>
              <a:sym typeface="Times New Roman"/>
            </a:endParaRPr>
          </a:p>
          <a:p>
            <a:pPr indent="-393700" lvl="0" marL="9144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“Are they talking about the weather or love”?</a:t>
            </a:r>
            <a:endParaRPr sz="2600">
              <a:latin typeface="Times New Roman"/>
              <a:ea typeface="Times New Roman"/>
              <a:cs typeface="Times New Roman"/>
              <a:sym typeface="Times New Roman"/>
            </a:endParaRPr>
          </a:p>
          <a:p>
            <a:pPr indent="-393700" lvl="0" marL="914400" rtl="0" algn="l">
              <a:spcBef>
                <a:spcPts val="0"/>
              </a:spcBef>
              <a:spcAft>
                <a:spcPts val="0"/>
              </a:spcAft>
              <a:buSzPts val="2600"/>
              <a:buFont typeface="Times New Roman"/>
              <a:buChar char="-"/>
            </a:pPr>
            <a:r>
              <a:rPr lang="en" sz="2600">
                <a:latin typeface="Times New Roman"/>
                <a:ea typeface="Times New Roman"/>
                <a:cs typeface="Times New Roman"/>
                <a:sym typeface="Times New Roman"/>
              </a:rPr>
              <a:t>“Is the man single or married”? Why do you think so?</a:t>
            </a:r>
            <a:endParaRPr/>
          </a:p>
        </p:txBody>
      </p:sp>
      <p:pic>
        <p:nvPicPr>
          <p:cNvPr id="8255" name="Google Shape;8255;p390"/>
          <p:cNvPicPr preferRelativeResize="0"/>
          <p:nvPr/>
        </p:nvPicPr>
        <p:blipFill>
          <a:blip r:embed="rId3">
            <a:alphaModFix/>
          </a:blip>
          <a:stretch>
            <a:fillRect/>
          </a:stretch>
        </p:blipFill>
        <p:spPr>
          <a:xfrm>
            <a:off x="5031575" y="4076675"/>
            <a:ext cx="3878926" cy="2584350"/>
          </a:xfrm>
          <a:prstGeom prst="rect">
            <a:avLst/>
          </a:prstGeom>
          <a:noFill/>
          <a:ln>
            <a:noFill/>
          </a:ln>
        </p:spPr>
      </p:pic>
    </p:spTree>
  </p:cSld>
  <p:clrMapOvr>
    <a:masterClrMapping/>
  </p:clrMapOvr>
</p:sld>
</file>

<file path=ppt/slides/slide2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9" name="Shape 8259"/>
        <p:cNvGrpSpPr/>
        <p:nvPr/>
      </p:nvGrpSpPr>
      <p:grpSpPr>
        <a:xfrm>
          <a:off x="0" y="0"/>
          <a:ext cx="0" cy="0"/>
          <a:chOff x="0" y="0"/>
          <a:chExt cx="0" cy="0"/>
        </a:xfrm>
      </p:grpSpPr>
      <p:sp>
        <p:nvSpPr>
          <p:cNvPr id="8260" name="Google Shape;8260;p391"/>
          <p:cNvSpPr/>
          <p:nvPr/>
        </p:nvSpPr>
        <p:spPr>
          <a:xfrm>
            <a:off x="0" y="531810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
        <p:nvSpPr>
          <p:cNvPr id="8261" name="Google Shape;8261;p391"/>
          <p:cNvSpPr/>
          <p:nvPr/>
        </p:nvSpPr>
        <p:spPr>
          <a:xfrm>
            <a:off x="841574" y="519275"/>
            <a:ext cx="7753320" cy="4064634"/>
          </a:xfrm>
          <a:prstGeom prst="flowChartDocumen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393700" lvl="0" marL="457200" rtl="0" algn="l">
              <a:spcBef>
                <a:spcPts val="0"/>
              </a:spcBef>
              <a:spcAft>
                <a:spcPts val="0"/>
              </a:spcAft>
              <a:buSzPts val="2600"/>
              <a:buFont typeface="Times New Roman"/>
              <a:buAutoNum type="arabicPeriod"/>
            </a:pPr>
            <a:r>
              <a:rPr lang="en" sz="2600">
                <a:latin typeface="Times New Roman"/>
                <a:ea typeface="Times New Roman"/>
                <a:cs typeface="Times New Roman"/>
                <a:sym typeface="Times New Roman"/>
              </a:rPr>
              <a:t>Did you like this activity? Why? </a:t>
            </a:r>
            <a:endParaRPr sz="2600">
              <a:latin typeface="Times New Roman"/>
              <a:ea typeface="Times New Roman"/>
              <a:cs typeface="Times New Roman"/>
              <a:sym typeface="Times New Roman"/>
            </a:endParaRPr>
          </a:p>
          <a:p>
            <a:pPr indent="-393700" lvl="0" marL="457200" rtl="0" algn="l">
              <a:spcBef>
                <a:spcPts val="0"/>
              </a:spcBef>
              <a:spcAft>
                <a:spcPts val="0"/>
              </a:spcAft>
              <a:buSzPts val="2600"/>
              <a:buFont typeface="Times New Roman"/>
              <a:buAutoNum type="arabicPeriod"/>
            </a:pPr>
            <a:r>
              <a:rPr lang="en" sz="2600">
                <a:latin typeface="Times New Roman"/>
                <a:ea typeface="Times New Roman"/>
                <a:cs typeface="Times New Roman"/>
                <a:sym typeface="Times New Roman"/>
              </a:rPr>
              <a:t>How did you feel during the activity?</a:t>
            </a:r>
            <a:endParaRPr sz="2600">
              <a:latin typeface="Times New Roman"/>
              <a:ea typeface="Times New Roman"/>
              <a:cs typeface="Times New Roman"/>
              <a:sym typeface="Times New Roman"/>
            </a:endParaRPr>
          </a:p>
          <a:p>
            <a:pPr indent="-393700" lvl="0" marL="457200" rtl="0" algn="l">
              <a:spcBef>
                <a:spcPts val="0"/>
              </a:spcBef>
              <a:spcAft>
                <a:spcPts val="0"/>
              </a:spcAft>
              <a:buSzPts val="2600"/>
              <a:buFont typeface="Times New Roman"/>
              <a:buAutoNum type="arabicPeriod"/>
            </a:pPr>
            <a:r>
              <a:rPr lang="en" sz="2600">
                <a:latin typeface="Times New Roman"/>
                <a:ea typeface="Times New Roman"/>
                <a:cs typeface="Times New Roman"/>
                <a:sym typeface="Times New Roman"/>
              </a:rPr>
              <a:t>What have you learned from the activity?</a:t>
            </a:r>
            <a:endParaRPr sz="2600">
              <a:latin typeface="Times New Roman"/>
              <a:ea typeface="Times New Roman"/>
              <a:cs typeface="Times New Roman"/>
              <a:sym typeface="Times New Roman"/>
            </a:endParaRPr>
          </a:p>
          <a:p>
            <a:pPr indent="-393700" lvl="0" marL="457200" rtl="0" algn="l">
              <a:spcBef>
                <a:spcPts val="0"/>
              </a:spcBef>
              <a:spcAft>
                <a:spcPts val="0"/>
              </a:spcAft>
              <a:buSzPts val="2600"/>
              <a:buFont typeface="Times New Roman"/>
              <a:buAutoNum type="arabicPeriod"/>
            </a:pPr>
            <a:r>
              <a:rPr lang="en" sz="2600">
                <a:latin typeface="Times New Roman"/>
                <a:ea typeface="Times New Roman"/>
                <a:cs typeface="Times New Roman"/>
                <a:sym typeface="Times New Roman"/>
              </a:rPr>
              <a:t>What is the role of asking questions in this activity?</a:t>
            </a:r>
            <a:endParaRPr sz="2600">
              <a:latin typeface="Times New Roman"/>
              <a:ea typeface="Times New Roman"/>
              <a:cs typeface="Times New Roman"/>
              <a:sym typeface="Times New Roman"/>
            </a:endParaRPr>
          </a:p>
          <a:p>
            <a:pPr indent="0" lvl="0" marL="0" rtl="0" algn="l">
              <a:spcBef>
                <a:spcPts val="0"/>
              </a:spcBef>
              <a:spcAft>
                <a:spcPts val="0"/>
              </a:spcAft>
              <a:buNone/>
            </a:pPr>
            <a:r>
              <a:t/>
            </a:r>
            <a:endParaRPr sz="2600"/>
          </a:p>
        </p:txBody>
      </p:sp>
      <p:pic>
        <p:nvPicPr>
          <p:cNvPr id="8262" name="Google Shape;8262;p391"/>
          <p:cNvPicPr preferRelativeResize="0"/>
          <p:nvPr/>
        </p:nvPicPr>
        <p:blipFill>
          <a:blip r:embed="rId3">
            <a:alphaModFix/>
          </a:blip>
          <a:stretch>
            <a:fillRect/>
          </a:stretch>
        </p:blipFill>
        <p:spPr>
          <a:xfrm>
            <a:off x="5103175" y="4803374"/>
            <a:ext cx="3859500" cy="1969275"/>
          </a:xfrm>
          <a:prstGeom prst="rect">
            <a:avLst/>
          </a:prstGeom>
          <a:noFill/>
          <a:ln>
            <a:noFill/>
          </a:ln>
        </p:spPr>
      </p:pic>
    </p:spTree>
  </p:cSld>
  <p:clrMapOvr>
    <a:masterClrMapping/>
  </p:clrMapOvr>
</p:sld>
</file>

<file path=ppt/slides/slide2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6" name="Shape 8266"/>
        <p:cNvGrpSpPr/>
        <p:nvPr/>
      </p:nvGrpSpPr>
      <p:grpSpPr>
        <a:xfrm>
          <a:off x="0" y="0"/>
          <a:ext cx="0" cy="0"/>
          <a:chOff x="0" y="0"/>
          <a:chExt cx="0" cy="0"/>
        </a:xfrm>
      </p:grpSpPr>
      <p:sp>
        <p:nvSpPr>
          <p:cNvPr id="8267" name="Google Shape;8267;p392"/>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8268" name="Google Shape;8268;p392"/>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8269" name="Google Shape;8269;p392"/>
          <p:cNvSpPr txBox="1"/>
          <p:nvPr/>
        </p:nvSpPr>
        <p:spPr>
          <a:xfrm>
            <a:off x="1760825" y="-81075"/>
            <a:ext cx="65127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
        <p:nvSpPr>
          <p:cNvPr id="8270" name="Google Shape;8270;p392"/>
          <p:cNvSpPr/>
          <p:nvPr/>
        </p:nvSpPr>
        <p:spPr>
          <a:xfrm>
            <a:off x="0" y="531810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
        <p:nvSpPr>
          <p:cNvPr id="8271" name="Google Shape;8271;p392"/>
          <p:cNvSpPr txBox="1"/>
          <p:nvPr/>
        </p:nvSpPr>
        <p:spPr>
          <a:xfrm>
            <a:off x="843325" y="4312325"/>
            <a:ext cx="35079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b="1" sz="2000">
              <a:latin typeface="Times New Roman"/>
              <a:ea typeface="Times New Roman"/>
              <a:cs typeface="Times New Roman"/>
              <a:sym typeface="Times New Roman"/>
            </a:endParaRPr>
          </a:p>
        </p:txBody>
      </p:sp>
      <p:sp>
        <p:nvSpPr>
          <p:cNvPr id="8272" name="Google Shape;8272;p392"/>
          <p:cNvSpPr txBox="1"/>
          <p:nvPr/>
        </p:nvSpPr>
        <p:spPr>
          <a:xfrm>
            <a:off x="5273525" y="2646650"/>
            <a:ext cx="3000000" cy="354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100">
              <a:solidFill>
                <a:srgbClr val="212121"/>
              </a:solidFill>
            </a:endParaRPr>
          </a:p>
        </p:txBody>
      </p:sp>
      <p:sp>
        <p:nvSpPr>
          <p:cNvPr id="8273" name="Google Shape;8273;p392"/>
          <p:cNvSpPr/>
          <p:nvPr/>
        </p:nvSpPr>
        <p:spPr>
          <a:xfrm>
            <a:off x="501375" y="905826"/>
            <a:ext cx="3661500" cy="4573500"/>
          </a:xfrm>
          <a:prstGeom prst="round2SameRect">
            <a:avLst>
              <a:gd fmla="val 16667" name="adj1"/>
              <a:gd fmla="val 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400">
                <a:latin typeface="Times New Roman"/>
                <a:ea typeface="Times New Roman"/>
                <a:cs typeface="Times New Roman"/>
                <a:sym typeface="Times New Roman"/>
              </a:rPr>
              <a:t>Video # 1: </a:t>
            </a:r>
            <a:endParaRPr b="1" sz="2400">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2400">
                <a:latin typeface="Times New Roman"/>
                <a:ea typeface="Times New Roman"/>
                <a:cs typeface="Times New Roman"/>
                <a:sym typeface="Times New Roman"/>
              </a:rPr>
              <a:t>In this video you will learn about some techniques of asking effective questions in English in pre-while-post activities</a:t>
            </a:r>
            <a:endParaRPr sz="2400">
              <a:latin typeface="Times New Roman"/>
              <a:ea typeface="Times New Roman"/>
              <a:cs typeface="Times New Roman"/>
              <a:sym typeface="Times New Roman"/>
            </a:endParaRPr>
          </a:p>
          <a:p>
            <a:pPr indent="0" lvl="0" marL="0" rtl="0" algn="l">
              <a:spcBef>
                <a:spcPts val="1600"/>
              </a:spcBef>
              <a:spcAft>
                <a:spcPts val="0"/>
              </a:spcAft>
              <a:buNone/>
            </a:pPr>
            <a:r>
              <a:rPr b="1" lang="en">
                <a:latin typeface="Times New Roman"/>
                <a:ea typeface="Times New Roman"/>
                <a:cs typeface="Times New Roman"/>
                <a:sym typeface="Times New Roman"/>
              </a:rPr>
              <a:t> </a:t>
            </a:r>
            <a:r>
              <a:rPr b="1" lang="en" sz="2000" u="sng">
                <a:solidFill>
                  <a:srgbClr val="1155CC"/>
                </a:solidFill>
                <a:latin typeface="Times New Roman"/>
                <a:ea typeface="Times New Roman"/>
                <a:cs typeface="Times New Roman"/>
                <a:sym typeface="Times New Roman"/>
                <a:hlinkClick r:id="rId3">
                  <a:extLst>
                    <a:ext uri="{A12FA001-AC4F-418D-AE19-62706E023703}">
                      <ahyp:hlinkClr val="tx"/>
                    </a:ext>
                  </a:extLst>
                </a:hlinkClick>
              </a:rPr>
              <a:t>TETE - Asking Questions During Listening Tasks - YouTube</a:t>
            </a:r>
            <a:endParaRPr sz="2400">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8274" name="Google Shape;8274;p392"/>
          <p:cNvSpPr/>
          <p:nvPr/>
        </p:nvSpPr>
        <p:spPr>
          <a:xfrm>
            <a:off x="5080025" y="905825"/>
            <a:ext cx="3387000" cy="4573500"/>
          </a:xfrm>
          <a:prstGeom prst="round2SameRect">
            <a:avLst>
              <a:gd fmla="val 16667" name="adj1"/>
              <a:gd fmla="val 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2400">
                <a:latin typeface="Times New Roman"/>
                <a:ea typeface="Times New Roman"/>
                <a:cs typeface="Times New Roman"/>
                <a:sym typeface="Times New Roman"/>
              </a:rPr>
              <a:t>Video # 2: </a:t>
            </a:r>
            <a:endParaRPr b="1" sz="2400">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2400">
                <a:latin typeface="Times New Roman"/>
                <a:ea typeface="Times New Roman"/>
                <a:cs typeface="Times New Roman"/>
                <a:sym typeface="Times New Roman"/>
              </a:rPr>
              <a:t>In this video will show you an example of how to lead your students to form and use basic wh-questions in classroom activities</a:t>
            </a:r>
            <a:endParaRPr sz="2400">
              <a:latin typeface="Times New Roman"/>
              <a:ea typeface="Times New Roman"/>
              <a:cs typeface="Times New Roman"/>
              <a:sym typeface="Times New Roman"/>
            </a:endParaRPr>
          </a:p>
          <a:p>
            <a:pPr indent="0" lvl="0" marL="0" rtl="0" algn="ctr">
              <a:spcBef>
                <a:spcPts val="1600"/>
              </a:spcBef>
              <a:spcAft>
                <a:spcPts val="0"/>
              </a:spcAft>
              <a:buNone/>
            </a:pPr>
            <a:r>
              <a:rPr b="1" lang="en" sz="2000" u="sng">
                <a:solidFill>
                  <a:srgbClr val="1155CC"/>
                </a:solidFill>
                <a:latin typeface="Times New Roman"/>
                <a:ea typeface="Times New Roman"/>
                <a:cs typeface="Times New Roman"/>
                <a:sym typeface="Times New Roman"/>
                <a:hlinkClick r:id="rId4">
                  <a:extLst>
                    <a:ext uri="{A12FA001-AC4F-418D-AE19-62706E023703}">
                      <ahyp:hlinkClr val="tx"/>
                    </a:ext>
                  </a:extLst>
                </a:hlinkClick>
              </a:rPr>
              <a:t>TETE - Practicing Wh Questions Using Information Gap Activities - YouTube</a:t>
            </a:r>
            <a:endParaRPr sz="2000">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Tree>
  </p:cSld>
  <p:clrMapOvr>
    <a:masterClrMapping/>
  </p:clrMapOvr>
</p:sld>
</file>

<file path=ppt/slides/slide2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8" name="Shape 8278"/>
        <p:cNvGrpSpPr/>
        <p:nvPr/>
      </p:nvGrpSpPr>
      <p:grpSpPr>
        <a:xfrm>
          <a:off x="0" y="0"/>
          <a:ext cx="0" cy="0"/>
          <a:chOff x="0" y="0"/>
          <a:chExt cx="0" cy="0"/>
        </a:xfrm>
      </p:grpSpPr>
      <p:sp>
        <p:nvSpPr>
          <p:cNvPr id="8279" name="Google Shape;8279;p393"/>
          <p:cNvSpPr/>
          <p:nvPr/>
        </p:nvSpPr>
        <p:spPr>
          <a:xfrm>
            <a:off x="1056450" y="716250"/>
            <a:ext cx="6911700" cy="8775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4800">
                <a:latin typeface="Times New Roman"/>
                <a:ea typeface="Times New Roman"/>
                <a:cs typeface="Times New Roman"/>
                <a:sym typeface="Times New Roman"/>
              </a:rPr>
              <a:t>Group Work</a:t>
            </a:r>
            <a:endParaRPr sz="4800">
              <a:latin typeface="Times New Roman"/>
              <a:ea typeface="Times New Roman"/>
              <a:cs typeface="Times New Roman"/>
              <a:sym typeface="Times New Roman"/>
            </a:endParaRPr>
          </a:p>
        </p:txBody>
      </p:sp>
      <p:sp>
        <p:nvSpPr>
          <p:cNvPr id="8280" name="Google Shape;8280;p393"/>
          <p:cNvSpPr/>
          <p:nvPr/>
        </p:nvSpPr>
        <p:spPr>
          <a:xfrm>
            <a:off x="3169350" y="1969650"/>
            <a:ext cx="5246400" cy="3402300"/>
          </a:xfrm>
          <a:prstGeom prst="wedgeRoundRectCallout">
            <a:avLst>
              <a:gd fmla="val -20833" name="adj1"/>
              <a:gd fmla="val 62500" name="adj2"/>
              <a:gd fmla="val 0" name="adj3"/>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425450" lvl="0" marL="457200" rtl="0" algn="l">
              <a:spcBef>
                <a:spcPts val="0"/>
              </a:spcBef>
              <a:spcAft>
                <a:spcPts val="0"/>
              </a:spcAft>
              <a:buSzPts val="3100"/>
              <a:buFont typeface="Times New Roman"/>
              <a:buChar char="●"/>
            </a:pPr>
            <a:r>
              <a:rPr lang="en" sz="3100">
                <a:latin typeface="Times New Roman"/>
                <a:ea typeface="Times New Roman"/>
                <a:cs typeface="Times New Roman"/>
                <a:sym typeface="Times New Roman"/>
              </a:rPr>
              <a:t>read the passage</a:t>
            </a:r>
            <a:endParaRPr b="1" sz="3100">
              <a:latin typeface="Times New Roman"/>
              <a:ea typeface="Times New Roman"/>
              <a:cs typeface="Times New Roman"/>
              <a:sym typeface="Times New Roman"/>
            </a:endParaRPr>
          </a:p>
          <a:p>
            <a:pPr indent="-425450" lvl="0" marL="457200" rtl="0" algn="l">
              <a:spcBef>
                <a:spcPts val="0"/>
              </a:spcBef>
              <a:spcAft>
                <a:spcPts val="0"/>
              </a:spcAft>
              <a:buSzPts val="3100"/>
              <a:buFont typeface="Times New Roman"/>
              <a:buChar char="●"/>
            </a:pPr>
            <a:r>
              <a:rPr lang="en" sz="3100">
                <a:latin typeface="Times New Roman"/>
                <a:ea typeface="Times New Roman"/>
                <a:cs typeface="Times New Roman"/>
                <a:sym typeface="Times New Roman"/>
              </a:rPr>
              <a:t>make Wh -questions based on topic</a:t>
            </a:r>
            <a:endParaRPr sz="3100"/>
          </a:p>
        </p:txBody>
      </p:sp>
      <p:pic>
        <p:nvPicPr>
          <p:cNvPr id="8281" name="Google Shape;8281;p393"/>
          <p:cNvPicPr preferRelativeResize="0"/>
          <p:nvPr/>
        </p:nvPicPr>
        <p:blipFill>
          <a:blip r:embed="rId3">
            <a:alphaModFix/>
          </a:blip>
          <a:stretch>
            <a:fillRect/>
          </a:stretch>
        </p:blipFill>
        <p:spPr>
          <a:xfrm>
            <a:off x="152400" y="4503675"/>
            <a:ext cx="2864550" cy="2153187"/>
          </a:xfrm>
          <a:prstGeom prst="rect">
            <a:avLst/>
          </a:prstGeom>
          <a:noFill/>
          <a:ln>
            <a:noFill/>
          </a:ln>
        </p:spPr>
      </p:pic>
    </p:spTree>
  </p:cSld>
  <p:clrMapOvr>
    <a:masterClrMapping/>
  </p:clrMapOvr>
</p:sld>
</file>

<file path=ppt/slides/slide2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5" name="Shape 8285"/>
        <p:cNvGrpSpPr/>
        <p:nvPr/>
      </p:nvGrpSpPr>
      <p:grpSpPr>
        <a:xfrm>
          <a:off x="0" y="0"/>
          <a:ext cx="0" cy="0"/>
          <a:chOff x="0" y="0"/>
          <a:chExt cx="0" cy="0"/>
        </a:xfrm>
      </p:grpSpPr>
      <p:sp>
        <p:nvSpPr>
          <p:cNvPr id="8286" name="Google Shape;8286;p394"/>
          <p:cNvSpPr txBox="1"/>
          <p:nvPr/>
        </p:nvSpPr>
        <p:spPr>
          <a:xfrm>
            <a:off x="2793350" y="322300"/>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sz="3000">
              <a:latin typeface="Times New Roman"/>
              <a:ea typeface="Times New Roman"/>
              <a:cs typeface="Times New Roman"/>
              <a:sym typeface="Times New Roman"/>
            </a:endParaRPr>
          </a:p>
        </p:txBody>
      </p:sp>
      <p:sp>
        <p:nvSpPr>
          <p:cNvPr id="8287" name="Google Shape;8287;p394"/>
          <p:cNvSpPr/>
          <p:nvPr/>
        </p:nvSpPr>
        <p:spPr>
          <a:xfrm>
            <a:off x="1698150" y="322300"/>
            <a:ext cx="5747700" cy="10026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latin typeface="Times New Roman"/>
                <a:ea typeface="Times New Roman"/>
                <a:cs typeface="Times New Roman"/>
                <a:sym typeface="Times New Roman"/>
              </a:rPr>
              <a:t>Jigsaw Reading</a:t>
            </a:r>
            <a:endParaRPr sz="3000">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2" name="Shape 1942"/>
        <p:cNvGrpSpPr/>
        <p:nvPr/>
      </p:nvGrpSpPr>
      <p:grpSpPr>
        <a:xfrm>
          <a:off x="0" y="0"/>
          <a:ext cx="0" cy="0"/>
          <a:chOff x="0" y="0"/>
          <a:chExt cx="0" cy="0"/>
        </a:xfrm>
      </p:grpSpPr>
      <p:sp>
        <p:nvSpPr>
          <p:cNvPr id="1943" name="Google Shape;1943;p143"/>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1944" name="Google Shape;1944;p143"/>
          <p:cNvSpPr txBox="1"/>
          <p:nvPr/>
        </p:nvSpPr>
        <p:spPr>
          <a:xfrm>
            <a:off x="295192" y="30749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Four Corners</a:t>
            </a:r>
            <a:endParaRPr b="1" i="0" sz="4000" u="none" cap="none" strike="noStrike">
              <a:solidFill>
                <a:schemeClr val="accent2"/>
              </a:solidFill>
              <a:latin typeface="Calibri"/>
              <a:ea typeface="Calibri"/>
              <a:cs typeface="Calibri"/>
              <a:sym typeface="Calibri"/>
            </a:endParaRPr>
          </a:p>
        </p:txBody>
      </p:sp>
      <p:pic>
        <p:nvPicPr>
          <p:cNvPr id="1945" name="Google Shape;1945;p143"/>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2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1" name="Shape 8291"/>
        <p:cNvGrpSpPr/>
        <p:nvPr/>
      </p:nvGrpSpPr>
      <p:grpSpPr>
        <a:xfrm>
          <a:off x="0" y="0"/>
          <a:ext cx="0" cy="0"/>
          <a:chOff x="0" y="0"/>
          <a:chExt cx="0" cy="0"/>
        </a:xfrm>
      </p:grpSpPr>
      <p:sp>
        <p:nvSpPr>
          <p:cNvPr id="8292" name="Google Shape;8292;p395"/>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293" name="Google Shape;8293;p395"/>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8294" name="Google Shape;8294;p395"/>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8295" name="Google Shape;8295;p395"/>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8296" name="Google Shape;8296;p395"/>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2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00" name="Shape 8300"/>
        <p:cNvGrpSpPr/>
        <p:nvPr/>
      </p:nvGrpSpPr>
      <p:grpSpPr>
        <a:xfrm>
          <a:off x="0" y="0"/>
          <a:ext cx="0" cy="0"/>
          <a:chOff x="0" y="0"/>
          <a:chExt cx="0" cy="0"/>
        </a:xfrm>
      </p:grpSpPr>
      <p:sp>
        <p:nvSpPr>
          <p:cNvPr id="8301" name="Google Shape;8301;p396"/>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302" name="Google Shape;8302;p396"/>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8303" name="Google Shape;8303;p396"/>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8304" name="Google Shape;8304;p396"/>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8305" name="Google Shape;8305;p396"/>
          <p:cNvPicPr preferRelativeResize="0"/>
          <p:nvPr/>
        </p:nvPicPr>
        <p:blipFill>
          <a:blip r:embed="rId3">
            <a:alphaModFix/>
          </a:blip>
          <a:stretch>
            <a:fillRect/>
          </a:stretch>
        </p:blipFill>
        <p:spPr>
          <a:xfrm flipH="1">
            <a:off x="8005627" y="362868"/>
            <a:ext cx="968824" cy="968824"/>
          </a:xfrm>
          <a:prstGeom prst="rect">
            <a:avLst/>
          </a:prstGeom>
          <a:noFill/>
          <a:ln>
            <a:noFill/>
          </a:ln>
        </p:spPr>
      </p:pic>
      <p:sp>
        <p:nvSpPr>
          <p:cNvPr id="8306" name="Google Shape;8306;p396"/>
          <p:cNvSpPr/>
          <p:nvPr/>
        </p:nvSpPr>
        <p:spPr>
          <a:xfrm>
            <a:off x="0" y="5318100"/>
            <a:ext cx="1727700" cy="1539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latin typeface="Georgia"/>
                <a:ea typeface="Georgia"/>
                <a:cs typeface="Georgia"/>
                <a:sym typeface="Georgia"/>
              </a:rPr>
              <a:t>Module 3</a:t>
            </a:r>
            <a:endParaRPr b="1" sz="1600">
              <a:latin typeface="Georgia"/>
              <a:ea typeface="Georgia"/>
              <a:cs typeface="Georgia"/>
              <a:sym typeface="Georgia"/>
            </a:endParaRPr>
          </a:p>
        </p:txBody>
      </p:sp>
    </p:spTree>
  </p:cSld>
  <p:clrMapOvr>
    <a:masterClrMapping/>
  </p:clrMapOvr>
</p:sld>
</file>

<file path=ppt/slides/slide2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8310" name="Shape 8310"/>
        <p:cNvGrpSpPr/>
        <p:nvPr/>
      </p:nvGrpSpPr>
      <p:grpSpPr>
        <a:xfrm>
          <a:off x="0" y="0"/>
          <a:ext cx="0" cy="0"/>
          <a:chOff x="0" y="0"/>
          <a:chExt cx="0" cy="0"/>
        </a:xfrm>
      </p:grpSpPr>
      <p:sp>
        <p:nvSpPr>
          <p:cNvPr id="8311" name="Google Shape;8311;p397"/>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312" name="Google Shape;8312;p397"/>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8313" name="Google Shape;8313;p397"/>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3400"/>
              <a:t>Teaching English through English </a:t>
            </a:r>
            <a:endParaRPr sz="3400"/>
          </a:p>
        </p:txBody>
      </p:sp>
      <p:grpSp>
        <p:nvGrpSpPr>
          <p:cNvPr id="8314" name="Google Shape;8314;p397"/>
          <p:cNvGrpSpPr/>
          <p:nvPr/>
        </p:nvGrpSpPr>
        <p:grpSpPr>
          <a:xfrm>
            <a:off x="3629525" y="648548"/>
            <a:ext cx="5247820" cy="6035718"/>
            <a:chOff x="3629525" y="486423"/>
            <a:chExt cx="5247820" cy="4526902"/>
          </a:xfrm>
        </p:grpSpPr>
        <p:sp>
          <p:nvSpPr>
            <p:cNvPr id="8315" name="Google Shape;8315;p397"/>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97"/>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97"/>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97"/>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97"/>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97"/>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97"/>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97"/>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3" name="Google Shape;8323;p397"/>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97"/>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97"/>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97"/>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97"/>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97"/>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97"/>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97"/>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97"/>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97"/>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97"/>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97"/>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97"/>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97"/>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97"/>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97"/>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97"/>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97"/>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97"/>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97"/>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97"/>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97"/>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97"/>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97"/>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97"/>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97"/>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97"/>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97"/>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97"/>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97"/>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97"/>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97"/>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97"/>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97"/>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97"/>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97"/>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97"/>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97"/>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97"/>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97"/>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97"/>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97"/>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97"/>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97"/>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97"/>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97"/>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97"/>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97"/>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97"/>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97"/>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97"/>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97"/>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97"/>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97"/>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97"/>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97"/>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97"/>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97"/>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97"/>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97"/>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97"/>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97"/>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97"/>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97"/>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97"/>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97"/>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97"/>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97"/>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97"/>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97"/>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97"/>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97"/>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97"/>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97"/>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97"/>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97"/>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97"/>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97"/>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97"/>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97"/>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97"/>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97"/>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97"/>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97"/>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97"/>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97"/>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97"/>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97"/>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97"/>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97"/>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97"/>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97"/>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97"/>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97"/>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97"/>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97"/>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97"/>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97"/>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97"/>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397"/>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97"/>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97"/>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97"/>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97"/>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97"/>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97"/>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97"/>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97"/>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97"/>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97"/>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97"/>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97"/>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97"/>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97"/>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397"/>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397"/>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397"/>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97"/>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97"/>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97"/>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97"/>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97"/>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97"/>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97"/>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97"/>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97"/>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97"/>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97"/>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97"/>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97"/>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97"/>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397"/>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97"/>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97"/>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97"/>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97"/>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97"/>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97"/>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97"/>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97"/>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97"/>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97"/>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97"/>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97"/>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97"/>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97"/>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97"/>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97"/>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97"/>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97"/>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97"/>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97"/>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97"/>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97"/>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97"/>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97"/>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97"/>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97"/>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97"/>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97"/>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97"/>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97"/>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97"/>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397"/>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397"/>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397"/>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97"/>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97"/>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97"/>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97"/>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97"/>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97"/>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97"/>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97"/>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97"/>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97"/>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97"/>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97"/>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97"/>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97"/>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97"/>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397"/>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97"/>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97"/>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97"/>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97"/>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97"/>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97"/>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97"/>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97"/>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97"/>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97"/>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97"/>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97"/>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97"/>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97"/>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97"/>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97"/>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97"/>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97"/>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97"/>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97"/>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97"/>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97"/>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97"/>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97"/>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97"/>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97"/>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97"/>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97"/>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97"/>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9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9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97"/>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97"/>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97"/>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397"/>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397"/>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97"/>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97"/>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97"/>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4" name="Google Shape;8544;p397"/>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4 </a:t>
            </a:r>
            <a:endParaRPr/>
          </a:p>
        </p:txBody>
      </p:sp>
    </p:spTree>
  </p:cSld>
  <p:clrMapOvr>
    <a:masterClrMapping/>
  </p:clrMapOvr>
</p:sld>
</file>

<file path=ppt/slides/slide2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8" name="Shape 8548"/>
        <p:cNvGrpSpPr/>
        <p:nvPr/>
      </p:nvGrpSpPr>
      <p:grpSpPr>
        <a:xfrm>
          <a:off x="0" y="0"/>
          <a:ext cx="0" cy="0"/>
          <a:chOff x="0" y="0"/>
          <a:chExt cx="0" cy="0"/>
        </a:xfrm>
      </p:grpSpPr>
      <p:sp>
        <p:nvSpPr>
          <p:cNvPr id="8549" name="Google Shape;8549;p398"/>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550" name="Google Shape;8550;p398"/>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8551" name="Google Shape;8551;p398"/>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describe the purpose and process of good instructional routines using English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learn how to maintain a well-managed and communicative learning environment.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apply some of the new classroom routine expressions in the classroom</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share some of the effective instructional routines you want to use in your current classroom to increase the use of English</a:t>
            </a:r>
            <a:endParaRPr sz="2200"/>
          </a:p>
        </p:txBody>
      </p:sp>
      <p:sp>
        <p:nvSpPr>
          <p:cNvPr id="8552" name="Google Shape;8552;p398"/>
          <p:cNvSpPr txBox="1"/>
          <p:nvPr/>
        </p:nvSpPr>
        <p:spPr>
          <a:xfrm>
            <a:off x="6798125" y="112833"/>
            <a:ext cx="2575200" cy="2493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4:</a:t>
            </a:r>
            <a:endParaRPr b="1" sz="3000"/>
          </a:p>
          <a:p>
            <a:pPr indent="0" lvl="0" marL="0" rtl="0" algn="ctr">
              <a:spcBef>
                <a:spcPts val="0"/>
              </a:spcBef>
              <a:spcAft>
                <a:spcPts val="0"/>
              </a:spcAft>
              <a:buNone/>
            </a:pPr>
            <a:r>
              <a:rPr b="1" lang="en" sz="3000"/>
              <a:t>Building Routines in English </a:t>
            </a:r>
            <a:endParaRPr b="1" sz="3000"/>
          </a:p>
          <a:p>
            <a:pPr indent="0" lvl="0" marL="0" rtl="0" algn="ctr">
              <a:spcBef>
                <a:spcPts val="0"/>
              </a:spcBef>
              <a:spcAft>
                <a:spcPts val="0"/>
              </a:spcAft>
              <a:buNone/>
            </a:pPr>
            <a:r>
              <a:t/>
            </a:r>
            <a:endParaRPr sz="30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2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6" name="Shape 8556"/>
        <p:cNvGrpSpPr/>
        <p:nvPr/>
      </p:nvGrpSpPr>
      <p:grpSpPr>
        <a:xfrm>
          <a:off x="0" y="0"/>
          <a:ext cx="0" cy="0"/>
          <a:chOff x="0" y="0"/>
          <a:chExt cx="0" cy="0"/>
        </a:xfrm>
      </p:grpSpPr>
      <p:sp>
        <p:nvSpPr>
          <p:cNvPr id="8557" name="Google Shape;8557;p399"/>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8558" name="Google Shape;8558;p399"/>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99"/>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8560" name="Google Shape;8560;p399"/>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We’re happy you are participating in this Teaching English </a:t>
            </a:r>
            <a:r>
              <a:rPr lang="en" sz="2300"/>
              <a:t>Through</a:t>
            </a:r>
            <a:r>
              <a:rPr lang="en" sz="2300"/>
              <a:t> English </a:t>
            </a:r>
            <a:r>
              <a:rPr lang="en" sz="2300"/>
              <a:t>class,</a:t>
            </a:r>
            <a:r>
              <a:rPr lang="en" sz="2300"/>
              <a:t> or </a:t>
            </a:r>
            <a:r>
              <a:rPr lang="en" sz="2300"/>
              <a:t>TETE, for </a:t>
            </a:r>
            <a:r>
              <a:rPr lang="en" sz="2300"/>
              <a:t>short. </a:t>
            </a:r>
            <a:r>
              <a:rPr lang="en" sz="2300"/>
              <a:t>Today,we will learn about classroom routines and how they can be </a:t>
            </a:r>
            <a:r>
              <a:rPr lang="en" sz="2300"/>
              <a:t>beneficial</a:t>
            </a:r>
            <a:r>
              <a:rPr lang="en" sz="2300"/>
              <a:t> in teaching English. We will learn a reading technique called jigsaw reading. We will learn a how to do a Mingle and use a graphic organizer.  We will create presentations about effective class routines. Finally, we will reflect in class and for homework to share our ideas about routines in our Telegram groups. </a:t>
            </a:r>
            <a:endParaRPr sz="2300"/>
          </a:p>
        </p:txBody>
      </p:sp>
      <p:grpSp>
        <p:nvGrpSpPr>
          <p:cNvPr id="8561" name="Google Shape;8561;p399"/>
          <p:cNvGrpSpPr/>
          <p:nvPr/>
        </p:nvGrpSpPr>
        <p:grpSpPr>
          <a:xfrm>
            <a:off x="7705800" y="175091"/>
            <a:ext cx="1247623" cy="2217753"/>
            <a:chOff x="720001" y="625725"/>
            <a:chExt cx="3012127" cy="4106951"/>
          </a:xfrm>
        </p:grpSpPr>
        <p:sp>
          <p:nvSpPr>
            <p:cNvPr id="8562" name="Google Shape;8562;p399"/>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99"/>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99"/>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99"/>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99"/>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99"/>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99"/>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99"/>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99"/>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99"/>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99"/>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99"/>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99"/>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99"/>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99"/>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99"/>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99"/>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99"/>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99"/>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99"/>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99"/>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99"/>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99"/>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99"/>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99"/>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99"/>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99"/>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99"/>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99"/>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99"/>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99"/>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99"/>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399"/>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99"/>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99"/>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99"/>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99"/>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99"/>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99"/>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99"/>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99"/>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99"/>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99"/>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99"/>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99"/>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99"/>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99"/>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99"/>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99"/>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99"/>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99"/>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99"/>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99"/>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99"/>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99"/>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99"/>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99"/>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99"/>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99"/>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99"/>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99"/>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99"/>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99"/>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99"/>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99"/>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99"/>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99"/>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99"/>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99"/>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99"/>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99"/>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99"/>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9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9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99"/>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99"/>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99"/>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99"/>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99"/>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99"/>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99"/>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99"/>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99"/>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99"/>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99"/>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99"/>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99"/>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2" name="Shape 8652"/>
        <p:cNvGrpSpPr/>
        <p:nvPr/>
      </p:nvGrpSpPr>
      <p:grpSpPr>
        <a:xfrm>
          <a:off x="0" y="0"/>
          <a:ext cx="0" cy="0"/>
          <a:chOff x="0" y="0"/>
          <a:chExt cx="0" cy="0"/>
        </a:xfrm>
      </p:grpSpPr>
      <p:sp>
        <p:nvSpPr>
          <p:cNvPr id="8653" name="Google Shape;8653;p400"/>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654" name="Google Shape;8654;p400"/>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8655" name="Google Shape;8655;p400"/>
          <p:cNvSpPr/>
          <p:nvPr/>
        </p:nvSpPr>
        <p:spPr>
          <a:xfrm>
            <a:off x="5206725" y="1854301"/>
            <a:ext cx="3588106" cy="4572086"/>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8656" name="Google Shape;8656;p400"/>
          <p:cNvGrpSpPr/>
          <p:nvPr/>
        </p:nvGrpSpPr>
        <p:grpSpPr>
          <a:xfrm>
            <a:off x="7122112" y="1329966"/>
            <a:ext cx="1076215" cy="1255857"/>
            <a:chOff x="6969712" y="997500"/>
            <a:chExt cx="1076215" cy="941916"/>
          </a:xfrm>
        </p:grpSpPr>
        <p:sp>
          <p:nvSpPr>
            <p:cNvPr id="8657" name="Google Shape;8657;p400"/>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00"/>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00"/>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00"/>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00"/>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662" name="Google Shape;8662;p400"/>
          <p:cNvPicPr preferRelativeResize="0"/>
          <p:nvPr/>
        </p:nvPicPr>
        <p:blipFill rotWithShape="1">
          <a:blip r:embed="rId3">
            <a:alphaModFix/>
          </a:blip>
          <a:srcRect b="17211" l="0" r="0" t="0"/>
          <a:stretch/>
        </p:blipFill>
        <p:spPr>
          <a:xfrm>
            <a:off x="5087775" y="54400"/>
            <a:ext cx="4056225" cy="6803599"/>
          </a:xfrm>
          <a:prstGeom prst="rect">
            <a:avLst/>
          </a:prstGeom>
          <a:noFill/>
          <a:ln>
            <a:noFill/>
          </a:ln>
        </p:spPr>
      </p:pic>
    </p:spTree>
  </p:cSld>
  <p:clrMapOvr>
    <a:masterClrMapping/>
  </p:clrMapOvr>
</p:sld>
</file>

<file path=ppt/slides/slide2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6" name="Shape 8666"/>
        <p:cNvGrpSpPr/>
        <p:nvPr/>
      </p:nvGrpSpPr>
      <p:grpSpPr>
        <a:xfrm>
          <a:off x="0" y="0"/>
          <a:ext cx="0" cy="0"/>
          <a:chOff x="0" y="0"/>
          <a:chExt cx="0" cy="0"/>
        </a:xfrm>
      </p:grpSpPr>
      <p:sp>
        <p:nvSpPr>
          <p:cNvPr id="8667" name="Google Shape;8667;p401"/>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Daily </a:t>
            </a:r>
            <a:endParaRPr/>
          </a:p>
          <a:p>
            <a:pPr indent="0" lvl="0" marL="0" rtl="0" algn="l">
              <a:spcBef>
                <a:spcPts val="0"/>
              </a:spcBef>
              <a:spcAft>
                <a:spcPts val="0"/>
              </a:spcAft>
              <a:buNone/>
            </a:pPr>
            <a:r>
              <a:rPr lang="en"/>
              <a:t>Agenda</a:t>
            </a:r>
            <a:endParaRPr/>
          </a:p>
        </p:txBody>
      </p:sp>
      <p:sp>
        <p:nvSpPr>
          <p:cNvPr id="8668" name="Google Shape;8668;p401"/>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8669" name="Google Shape;8669;p401"/>
          <p:cNvGraphicFramePr/>
          <p:nvPr/>
        </p:nvGraphicFramePr>
        <p:xfrm>
          <a:off x="2321950" y="21167"/>
          <a:ext cx="3000000" cy="3000000"/>
        </p:xfrm>
        <a:graphic>
          <a:graphicData uri="http://schemas.openxmlformats.org/drawingml/2006/table">
            <a:tbl>
              <a:tblPr>
                <a:noFill/>
                <a:tableStyleId>{9EC979CD-9317-4431-A273-B2A43F6B1404}</a:tableStyleId>
              </a:tblPr>
              <a:tblGrid>
                <a:gridCol w="2257675"/>
                <a:gridCol w="4234675"/>
              </a:tblGrid>
              <a:tr h="609600">
                <a:tc>
                  <a:txBody>
                    <a:bodyPr/>
                    <a:lstStyle/>
                    <a:p>
                      <a:pPr indent="0" lvl="0" marL="0" rtl="0" algn="ctr">
                        <a:lnSpc>
                          <a:spcPct val="115000"/>
                        </a:lnSpc>
                        <a:spcBef>
                          <a:spcPts val="0"/>
                        </a:spcBef>
                        <a:spcAft>
                          <a:spcPts val="0"/>
                        </a:spcAft>
                        <a:buNone/>
                      </a:pPr>
                      <a:r>
                        <a:rPr lang="en" sz="1600"/>
                        <a:t>Welcome Routines</a:t>
                      </a:r>
                      <a:endParaRPr sz="1600"/>
                    </a:p>
                    <a:p>
                      <a:pPr indent="0" lvl="0" marL="0" rtl="0" algn="ctr">
                        <a:lnSpc>
                          <a:spcPct val="115000"/>
                        </a:lnSpc>
                        <a:spcBef>
                          <a:spcPts val="0"/>
                        </a:spcBef>
                        <a:spcAft>
                          <a:spcPts val="0"/>
                        </a:spcAft>
                        <a:buNone/>
                      </a:pPr>
                      <a:r>
                        <a:rPr lang="en" sz="1600"/>
                        <a:t>7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Movement, Quote and Breathing</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12800">
                <a:tc>
                  <a:txBody>
                    <a:bodyPr/>
                    <a:lstStyle/>
                    <a:p>
                      <a:pPr indent="0" lvl="0" marL="0" rtl="0" algn="ctr">
                        <a:lnSpc>
                          <a:spcPct val="115000"/>
                        </a:lnSpc>
                        <a:spcBef>
                          <a:spcPts val="0"/>
                        </a:spcBef>
                        <a:spcAft>
                          <a:spcPts val="0"/>
                        </a:spcAft>
                        <a:buNone/>
                      </a:pPr>
                      <a:r>
                        <a:rPr lang="en" sz="1600"/>
                        <a:t>Pair work</a:t>
                      </a:r>
                      <a:endParaRPr sz="1600"/>
                    </a:p>
                    <a:p>
                      <a:pPr indent="0" lvl="0" marL="0" rtl="0" algn="ctr">
                        <a:lnSpc>
                          <a:spcPct val="115000"/>
                        </a:lnSpc>
                        <a:spcBef>
                          <a:spcPts val="0"/>
                        </a:spcBef>
                        <a:spcAft>
                          <a:spcPts val="0"/>
                        </a:spcAft>
                        <a:buNone/>
                      </a:pPr>
                      <a:r>
                        <a:rPr lang="en" sz="1600"/>
                        <a:t>10 minutes</a:t>
                      </a:r>
                      <a:endParaRPr sz="1600"/>
                    </a:p>
                    <a:p>
                      <a:pPr indent="0" lvl="0" marL="0" rtl="0" algn="ctr">
                        <a:lnSpc>
                          <a:spcPct val="115000"/>
                        </a:lnSpc>
                        <a:spcBef>
                          <a:spcPts val="0"/>
                        </a:spcBef>
                        <a:spcAft>
                          <a:spcPts val="0"/>
                        </a:spcAft>
                        <a:buNone/>
                      </a:pPr>
                      <a:r>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Preview </a:t>
                      </a:r>
                      <a:endParaRPr sz="1600"/>
                    </a:p>
                    <a:p>
                      <a:pPr indent="0" lvl="0" marL="0" rtl="0" algn="ctr">
                        <a:lnSpc>
                          <a:spcPct val="115000"/>
                        </a:lnSpc>
                        <a:spcBef>
                          <a:spcPts val="0"/>
                        </a:spcBef>
                        <a:spcAft>
                          <a:spcPts val="0"/>
                        </a:spcAft>
                        <a:buNone/>
                      </a:pPr>
                      <a:r>
                        <a:rPr lang="en" sz="1600"/>
                        <a:t>Sharing experiences about Classroom Routines.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58800">
                <a:tc>
                  <a:txBody>
                    <a:bodyPr/>
                    <a:lstStyle/>
                    <a:p>
                      <a:pPr indent="0" lvl="0" marL="0" rtl="0" algn="ctr">
                        <a:lnSpc>
                          <a:spcPct val="115000"/>
                        </a:lnSpc>
                        <a:spcBef>
                          <a:spcPts val="0"/>
                        </a:spcBef>
                        <a:spcAft>
                          <a:spcPts val="0"/>
                        </a:spcAft>
                        <a:buNone/>
                      </a:pPr>
                      <a:r>
                        <a:rPr lang="en" sz="1600"/>
                        <a:t>Pair work</a:t>
                      </a:r>
                      <a:endParaRPr sz="1600"/>
                    </a:p>
                    <a:p>
                      <a:pPr indent="0" lvl="0" marL="0" rtl="0" algn="ctr">
                        <a:lnSpc>
                          <a:spcPct val="115000"/>
                        </a:lnSpc>
                        <a:spcBef>
                          <a:spcPts val="0"/>
                        </a:spcBef>
                        <a:spcAft>
                          <a:spcPts val="0"/>
                        </a:spcAft>
                        <a:buNone/>
                      </a:pPr>
                      <a:r>
                        <a:rPr lang="en" sz="1600"/>
                        <a:t>15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Mingle Introductions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58800">
                <a:tc>
                  <a:txBody>
                    <a:bodyPr/>
                    <a:lstStyle/>
                    <a:p>
                      <a:pPr indent="0" lvl="0" marL="0" rtl="0" algn="ctr">
                        <a:lnSpc>
                          <a:spcPct val="115000"/>
                        </a:lnSpc>
                        <a:spcBef>
                          <a:spcPts val="0"/>
                        </a:spcBef>
                        <a:spcAft>
                          <a:spcPts val="0"/>
                        </a:spcAft>
                        <a:buNone/>
                      </a:pPr>
                      <a:r>
                        <a:rPr lang="en" sz="1600"/>
                        <a:t>Individual work</a:t>
                      </a:r>
                      <a:endParaRPr sz="1600"/>
                    </a:p>
                    <a:p>
                      <a:pPr indent="0" lvl="0" marL="0" rtl="0" algn="ctr">
                        <a:lnSpc>
                          <a:spcPct val="115000"/>
                        </a:lnSpc>
                        <a:spcBef>
                          <a:spcPts val="0"/>
                        </a:spcBef>
                        <a:spcAft>
                          <a:spcPts val="0"/>
                        </a:spcAft>
                        <a:buNone/>
                      </a:pPr>
                      <a:r>
                        <a:rPr lang="en" sz="1600"/>
                        <a:t>10  minutes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Reflection after the Mingle Activity</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92675">
                <a:tc>
                  <a:txBody>
                    <a:bodyPr/>
                    <a:lstStyle/>
                    <a:p>
                      <a:pPr indent="0" lvl="0" marL="0" rtl="0" algn="ctr">
                        <a:lnSpc>
                          <a:spcPct val="115000"/>
                        </a:lnSpc>
                        <a:spcBef>
                          <a:spcPts val="0"/>
                        </a:spcBef>
                        <a:spcAft>
                          <a:spcPts val="0"/>
                        </a:spcAft>
                        <a:buNone/>
                      </a:pPr>
                      <a:r>
                        <a:rPr lang="en" sz="1600"/>
                        <a:t>Group work</a:t>
                      </a:r>
                      <a:endParaRPr sz="1600"/>
                    </a:p>
                    <a:p>
                      <a:pPr indent="0" lvl="0" marL="0" rtl="0" algn="ctr">
                        <a:lnSpc>
                          <a:spcPct val="115000"/>
                        </a:lnSpc>
                        <a:spcBef>
                          <a:spcPts val="0"/>
                        </a:spcBef>
                        <a:spcAft>
                          <a:spcPts val="0"/>
                        </a:spcAft>
                        <a:buNone/>
                      </a:pPr>
                      <a:r>
                        <a:rPr lang="en" sz="1600"/>
                        <a:t>25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Video Discussion</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58800">
                <a:tc>
                  <a:txBody>
                    <a:bodyPr/>
                    <a:lstStyle/>
                    <a:p>
                      <a:pPr indent="0" lvl="0" marL="0" rtl="0" algn="ctr">
                        <a:lnSpc>
                          <a:spcPct val="115000"/>
                        </a:lnSpc>
                        <a:spcBef>
                          <a:spcPts val="0"/>
                        </a:spcBef>
                        <a:spcAft>
                          <a:spcPts val="0"/>
                        </a:spcAft>
                        <a:buNone/>
                      </a:pPr>
                      <a:r>
                        <a:rPr lang="en" sz="1600"/>
                        <a:t>Group work</a:t>
                      </a:r>
                      <a:endParaRPr sz="1600"/>
                    </a:p>
                    <a:p>
                      <a:pPr indent="0" lvl="0" marL="0" rtl="0" algn="ctr">
                        <a:lnSpc>
                          <a:spcPct val="115000"/>
                        </a:lnSpc>
                        <a:spcBef>
                          <a:spcPts val="0"/>
                        </a:spcBef>
                        <a:spcAft>
                          <a:spcPts val="0"/>
                        </a:spcAft>
                        <a:buNone/>
                      </a:pPr>
                      <a:r>
                        <a:rPr lang="en" sz="1600"/>
                        <a:t>40 minutes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Jigsaw Reading </a:t>
                      </a:r>
                      <a:endParaRPr sz="1600"/>
                    </a:p>
                    <a:p>
                      <a:pPr indent="0" lvl="0" marL="0" rtl="0" algn="ctr">
                        <a:lnSpc>
                          <a:spcPct val="115000"/>
                        </a:lnSpc>
                        <a:spcBef>
                          <a:spcPts val="0"/>
                        </a:spcBef>
                        <a:spcAft>
                          <a:spcPts val="0"/>
                        </a:spcAft>
                        <a:buNone/>
                      </a:pPr>
                      <a:r>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08000">
                <a:tc>
                  <a:txBody>
                    <a:bodyPr/>
                    <a:lstStyle/>
                    <a:p>
                      <a:pPr indent="0" lvl="0" marL="0" rtl="0" algn="ctr">
                        <a:lnSpc>
                          <a:spcPct val="115000"/>
                        </a:lnSpc>
                        <a:spcBef>
                          <a:spcPts val="0"/>
                        </a:spcBef>
                        <a:spcAft>
                          <a:spcPts val="0"/>
                        </a:spcAft>
                        <a:buNone/>
                      </a:pPr>
                      <a:r>
                        <a:rPr lang="en" sz="1600"/>
                        <a:t> Pair work</a:t>
                      </a:r>
                      <a:endParaRPr sz="1600"/>
                    </a:p>
                    <a:p>
                      <a:pPr indent="0" lvl="0" marL="0" rtl="0" algn="ctr">
                        <a:lnSpc>
                          <a:spcPct val="115000"/>
                        </a:lnSpc>
                        <a:spcBef>
                          <a:spcPts val="0"/>
                        </a:spcBef>
                        <a:spcAft>
                          <a:spcPts val="0"/>
                        </a:spcAft>
                        <a:buNone/>
                      </a:pPr>
                      <a:r>
                        <a:rPr lang="en" sz="1600"/>
                        <a:t>15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Mingle with a Graphic Organizer</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08000">
                <a:tc>
                  <a:txBody>
                    <a:bodyPr/>
                    <a:lstStyle/>
                    <a:p>
                      <a:pPr indent="0" lvl="0" marL="0" rtl="0" algn="ctr">
                        <a:lnSpc>
                          <a:spcPct val="115000"/>
                        </a:lnSpc>
                        <a:spcBef>
                          <a:spcPts val="0"/>
                        </a:spcBef>
                        <a:spcAft>
                          <a:spcPts val="0"/>
                        </a:spcAft>
                        <a:buNone/>
                      </a:pPr>
                      <a:r>
                        <a:rPr lang="en" sz="1600"/>
                        <a:t>Individual work</a:t>
                      </a:r>
                      <a:endParaRPr sz="1600"/>
                    </a:p>
                    <a:p>
                      <a:pPr indent="0" lvl="0" marL="0" rtl="0" algn="ctr">
                        <a:lnSpc>
                          <a:spcPct val="115000"/>
                        </a:lnSpc>
                        <a:spcBef>
                          <a:spcPts val="0"/>
                        </a:spcBef>
                        <a:spcAft>
                          <a:spcPts val="0"/>
                        </a:spcAft>
                        <a:buNone/>
                      </a:pPr>
                      <a:r>
                        <a:rPr lang="en" sz="1600"/>
                        <a:t>15  minutes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Video Analysis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08000">
                <a:tc>
                  <a:txBody>
                    <a:bodyPr/>
                    <a:lstStyle/>
                    <a:p>
                      <a:pPr indent="0" lvl="0" marL="0" rtl="0" algn="ctr">
                        <a:lnSpc>
                          <a:spcPct val="115000"/>
                        </a:lnSpc>
                        <a:spcBef>
                          <a:spcPts val="0"/>
                        </a:spcBef>
                        <a:spcAft>
                          <a:spcPts val="0"/>
                        </a:spcAft>
                        <a:buNone/>
                      </a:pPr>
                      <a:r>
                        <a:rPr lang="en" sz="1600"/>
                        <a:t>Group work</a:t>
                      </a:r>
                      <a:endParaRPr sz="1600"/>
                    </a:p>
                    <a:p>
                      <a:pPr indent="0" lvl="0" marL="0" rtl="0" algn="ctr">
                        <a:lnSpc>
                          <a:spcPct val="115000"/>
                        </a:lnSpc>
                        <a:spcBef>
                          <a:spcPts val="0"/>
                        </a:spcBef>
                        <a:spcAft>
                          <a:spcPts val="0"/>
                        </a:spcAft>
                        <a:buNone/>
                      </a:pPr>
                      <a:r>
                        <a:rPr lang="en" sz="1600"/>
                        <a:t>35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Effective Routines Presentation</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58800">
                <a:tc>
                  <a:txBody>
                    <a:bodyPr/>
                    <a:lstStyle/>
                    <a:p>
                      <a:pPr indent="0" lvl="0" marL="0" rtl="0" algn="ctr">
                        <a:lnSpc>
                          <a:spcPct val="115000"/>
                        </a:lnSpc>
                        <a:spcBef>
                          <a:spcPts val="0"/>
                        </a:spcBef>
                        <a:spcAft>
                          <a:spcPts val="0"/>
                        </a:spcAft>
                        <a:buNone/>
                      </a:pPr>
                      <a:r>
                        <a:rPr lang="en" sz="1600"/>
                        <a:t>Pair or group work</a:t>
                      </a:r>
                      <a:endParaRPr sz="1600"/>
                    </a:p>
                    <a:p>
                      <a:pPr indent="0" lvl="0" marL="0" rtl="0" algn="ctr">
                        <a:lnSpc>
                          <a:spcPct val="115000"/>
                        </a:lnSpc>
                        <a:spcBef>
                          <a:spcPts val="0"/>
                        </a:spcBef>
                        <a:spcAft>
                          <a:spcPts val="0"/>
                        </a:spcAft>
                        <a:buNone/>
                      </a:pPr>
                      <a:r>
                        <a:rPr lang="en" sz="1600"/>
                        <a:t> 10  minutes </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Reflection Question</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58800">
                <a:tc>
                  <a:txBody>
                    <a:bodyPr/>
                    <a:lstStyle/>
                    <a:p>
                      <a:pPr indent="0" lvl="0" marL="0" rtl="0" algn="ctr">
                        <a:lnSpc>
                          <a:spcPct val="115000"/>
                        </a:lnSpc>
                        <a:spcBef>
                          <a:spcPts val="0"/>
                        </a:spcBef>
                        <a:spcAft>
                          <a:spcPts val="0"/>
                        </a:spcAft>
                        <a:buNone/>
                      </a:pPr>
                      <a:r>
                        <a:rPr lang="en" sz="1600"/>
                        <a:t>Homework </a:t>
                      </a:r>
                      <a:endParaRPr sz="1600"/>
                    </a:p>
                    <a:p>
                      <a:pPr indent="0" lvl="0" marL="0" rtl="0" algn="ctr">
                        <a:lnSpc>
                          <a:spcPct val="115000"/>
                        </a:lnSpc>
                        <a:spcBef>
                          <a:spcPts val="0"/>
                        </a:spcBef>
                        <a:spcAft>
                          <a:spcPts val="0"/>
                        </a:spcAft>
                        <a:buNone/>
                      </a:pPr>
                      <a:r>
                        <a:rPr lang="en" sz="1600"/>
                        <a:t>5 minutes</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600"/>
                        <a:t>Module 1 Telegram Discussion and Writing Homework</a:t>
                      </a:r>
                      <a:endParaRPr sz="16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2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3" name="Shape 8673"/>
        <p:cNvGrpSpPr/>
        <p:nvPr/>
      </p:nvGrpSpPr>
      <p:grpSpPr>
        <a:xfrm>
          <a:off x="0" y="0"/>
          <a:ext cx="0" cy="0"/>
          <a:chOff x="0" y="0"/>
          <a:chExt cx="0" cy="0"/>
        </a:xfrm>
      </p:grpSpPr>
      <p:sp>
        <p:nvSpPr>
          <p:cNvPr id="8674" name="Google Shape;8674;p402"/>
          <p:cNvSpPr txBox="1"/>
          <p:nvPr>
            <p:ph type="ctrTitle"/>
          </p:nvPr>
        </p:nvSpPr>
        <p:spPr>
          <a:xfrm>
            <a:off x="228600" y="3962400"/>
            <a:ext cx="7239000" cy="5334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rPr lang="en" sz="4000"/>
              <a:t>TEACHING ENGLISH THROUGH ENGLISH</a:t>
            </a:r>
            <a:endParaRPr/>
          </a:p>
        </p:txBody>
      </p:sp>
      <p:sp>
        <p:nvSpPr>
          <p:cNvPr id="8675" name="Google Shape;8675;p402"/>
          <p:cNvSpPr txBox="1"/>
          <p:nvPr>
            <p:ph idx="1" type="subTitle"/>
          </p:nvPr>
        </p:nvSpPr>
        <p:spPr>
          <a:xfrm>
            <a:off x="228600" y="4706112"/>
            <a:ext cx="6934200" cy="1656600"/>
          </a:xfrm>
          <a:prstGeom prst="rect">
            <a:avLst/>
          </a:prstGeom>
          <a:solidFill>
            <a:schemeClr val="lt1"/>
          </a:solid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rgbClr val="626968"/>
              </a:buClr>
              <a:buSzPts val="2400"/>
              <a:buFont typeface="Arial"/>
              <a:buNone/>
            </a:pPr>
            <a:r>
              <a:rPr lang="en" sz="2400"/>
              <a:t>Module 4 - Checking Comprehension and Providing Feedback</a:t>
            </a:r>
            <a:endParaRPr sz="2400"/>
          </a:p>
          <a:p>
            <a:pPr indent="0" lvl="0" marL="0" rtl="0" algn="l">
              <a:lnSpc>
                <a:spcPct val="100000"/>
              </a:lnSpc>
              <a:spcBef>
                <a:spcPts val="0"/>
              </a:spcBef>
              <a:spcAft>
                <a:spcPts val="0"/>
              </a:spcAft>
              <a:buClr>
                <a:srgbClr val="626968"/>
              </a:buClr>
              <a:buSzPts val="2400"/>
              <a:buFont typeface="Arial"/>
              <a:buNone/>
            </a:pPr>
            <a:r>
              <a:rPr lang="en" sz="2400"/>
              <a:t>Friday, July 30, 2021</a:t>
            </a:r>
            <a:endParaRPr/>
          </a:p>
          <a:p>
            <a:pPr indent="0" lvl="0" marL="0" rtl="0" algn="l">
              <a:lnSpc>
                <a:spcPct val="100000"/>
              </a:lnSpc>
              <a:spcBef>
                <a:spcPts val="0"/>
              </a:spcBef>
              <a:spcAft>
                <a:spcPts val="0"/>
              </a:spcAft>
              <a:buClr>
                <a:srgbClr val="626968"/>
              </a:buClr>
              <a:buSzPts val="2400"/>
              <a:buFont typeface="Arial"/>
              <a:buNone/>
            </a:pPr>
            <a:r>
              <a:rPr lang="en" sz="1600"/>
              <a:t>Rebecca Fox, Ph.D.</a:t>
            </a:r>
            <a:endParaRPr sz="1600"/>
          </a:p>
          <a:p>
            <a:pPr indent="0" lvl="0" marL="0" rtl="0" algn="l">
              <a:lnSpc>
                <a:spcPct val="100000"/>
              </a:lnSpc>
              <a:spcBef>
                <a:spcPts val="0"/>
              </a:spcBef>
              <a:spcAft>
                <a:spcPts val="0"/>
              </a:spcAft>
              <a:buClr>
                <a:srgbClr val="626968"/>
              </a:buClr>
              <a:buSzPts val="2400"/>
              <a:buFont typeface="Arial"/>
              <a:buNone/>
            </a:pPr>
            <a:r>
              <a:rPr lang="en" sz="1600"/>
              <a:t>Anya Evmenova, Ph.D. </a:t>
            </a:r>
            <a:endParaRPr/>
          </a:p>
          <a:p>
            <a:pPr indent="0" lvl="0" marL="0" rtl="0" algn="l">
              <a:lnSpc>
                <a:spcPct val="100000"/>
              </a:lnSpc>
              <a:spcBef>
                <a:spcPts val="0"/>
              </a:spcBef>
              <a:spcAft>
                <a:spcPts val="0"/>
              </a:spcAft>
              <a:buClr>
                <a:srgbClr val="626968"/>
              </a:buClr>
              <a:buSzPts val="2400"/>
              <a:buFont typeface="Arial"/>
              <a:buNone/>
            </a:pPr>
            <a:r>
              <a:rPr lang="en" sz="1600"/>
              <a:t>Hyunsun Chung, M.A</a:t>
            </a:r>
            <a:r>
              <a:rPr lang="en"/>
              <a:t>.</a:t>
            </a:r>
            <a:endParaRPr/>
          </a:p>
          <a:p>
            <a:pPr indent="-457200" lvl="0" marL="914400" rtl="0" algn="l">
              <a:lnSpc>
                <a:spcPct val="115000"/>
              </a:lnSpc>
              <a:spcBef>
                <a:spcPts val="0"/>
              </a:spcBef>
              <a:spcAft>
                <a:spcPts val="0"/>
              </a:spcAft>
              <a:buNone/>
            </a:pPr>
            <a:r>
              <a:rPr b="0" lang="en" sz="1100">
                <a:solidFill>
                  <a:srgbClr val="000000"/>
                </a:solidFill>
              </a:rPr>
              <a:t>Fox, R., Chung, H. &amp; Evmenova, A. (July, 2021). </a:t>
            </a:r>
            <a:r>
              <a:rPr b="0" i="1" lang="en" sz="1100">
                <a:solidFill>
                  <a:srgbClr val="000000"/>
                </a:solidFill>
              </a:rPr>
              <a:t>Checking Comprehension and Providing Feedback</a:t>
            </a:r>
            <a:r>
              <a:rPr b="0" lang="en" sz="1100">
                <a:solidFill>
                  <a:srgbClr val="000000"/>
                </a:solidFill>
              </a:rPr>
              <a:t>. Workshop webinar presented for the Teaching English through English online professional development program (Cohort II): Module 4. U.S. Embassy in Tashkent funded English Speaking Nation Program in Uzbekistan (online). </a:t>
            </a:r>
            <a:r>
              <a:rPr b="0" lang="en" sz="1100" u="sng">
                <a:solidFill>
                  <a:srgbClr val="1155CC"/>
                </a:solidFill>
                <a:hlinkClick r:id="rId3">
                  <a:extLst>
                    <a:ext uri="{A12FA001-AC4F-418D-AE19-62706E023703}">
                      <ahyp:hlinkClr val="tx"/>
                    </a:ext>
                  </a:extLst>
                </a:hlinkClick>
              </a:rPr>
              <a:t>https://bit.ly/3s2h62X</a:t>
            </a:r>
            <a:endParaRPr b="0" sz="1100">
              <a:solidFill>
                <a:srgbClr val="000000"/>
              </a:solidFill>
            </a:endParaRPr>
          </a:p>
          <a:p>
            <a:pPr indent="0" lvl="0" marL="0" rtl="0" algn="l">
              <a:lnSpc>
                <a:spcPct val="100000"/>
              </a:lnSpc>
              <a:spcBef>
                <a:spcPts val="1000"/>
              </a:spcBef>
              <a:spcAft>
                <a:spcPts val="0"/>
              </a:spcAft>
              <a:buClr>
                <a:srgbClr val="626968"/>
              </a:buClr>
              <a:buSzPts val="2400"/>
              <a:buFont typeface="Arial"/>
              <a:buNone/>
            </a:pPr>
            <a:r>
              <a:t/>
            </a:r>
            <a:endParaRPr/>
          </a:p>
          <a:p>
            <a:pPr indent="0" lvl="0" marL="0" rtl="0" algn="l">
              <a:lnSpc>
                <a:spcPct val="100000"/>
              </a:lnSpc>
              <a:spcBef>
                <a:spcPts val="0"/>
              </a:spcBef>
              <a:spcAft>
                <a:spcPts val="0"/>
              </a:spcAft>
              <a:buClr>
                <a:srgbClr val="626968"/>
              </a:buClr>
              <a:buSzPts val="2400"/>
              <a:buFont typeface="Arial"/>
              <a:buNone/>
            </a:pPr>
            <a:r>
              <a:t/>
            </a:r>
            <a:endParaRPr/>
          </a:p>
          <a:p>
            <a:pPr indent="-228600" lvl="0" marL="457200" rtl="0" algn="r">
              <a:lnSpc>
                <a:spcPct val="100000"/>
              </a:lnSpc>
              <a:spcBef>
                <a:spcPts val="300"/>
              </a:spcBef>
              <a:spcAft>
                <a:spcPts val="0"/>
              </a:spcAft>
              <a:buSzPts val="1500"/>
              <a:buNone/>
            </a:pPr>
            <a:br>
              <a:rPr lang="en" sz="2400"/>
            </a:br>
            <a:endParaRPr sz="2400"/>
          </a:p>
          <a:p>
            <a:pPr indent="0" lvl="0" marL="0" rtl="0" algn="l">
              <a:lnSpc>
                <a:spcPct val="100000"/>
              </a:lnSpc>
              <a:spcBef>
                <a:spcPts val="0"/>
              </a:spcBef>
              <a:spcAft>
                <a:spcPts val="0"/>
              </a:spcAft>
              <a:buClr>
                <a:srgbClr val="626968"/>
              </a:buClr>
              <a:buSzPts val="2400"/>
              <a:buFont typeface="Arial"/>
              <a:buNone/>
            </a:pPr>
            <a:r>
              <a:t/>
            </a:r>
            <a:endParaRPr sz="2400"/>
          </a:p>
        </p:txBody>
      </p:sp>
      <p:sp>
        <p:nvSpPr>
          <p:cNvPr id="8676" name="Google Shape;8676;p402"/>
          <p:cNvSpPr/>
          <p:nvPr/>
        </p:nvSpPr>
        <p:spPr>
          <a:xfrm>
            <a:off x="4484115" y="3275112"/>
            <a:ext cx="175800" cy="307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rPr b="0" i="0" lang="en" sz="1400" u="none" cap="none" strike="noStrike">
                <a:solidFill>
                  <a:srgbClr val="000000"/>
                </a:solidFill>
                <a:latin typeface="Arial"/>
                <a:ea typeface="Arial"/>
                <a:cs typeface="Arial"/>
                <a:sym typeface="Arial"/>
              </a:rPr>
              <a:t> </a:t>
            </a:r>
            <a:endParaRPr/>
          </a:p>
        </p:txBody>
      </p:sp>
      <p:pic>
        <p:nvPicPr>
          <p:cNvPr id="8677" name="Google Shape;8677;p402"/>
          <p:cNvPicPr preferRelativeResize="0"/>
          <p:nvPr/>
        </p:nvPicPr>
        <p:blipFill rotWithShape="1">
          <a:blip r:embed="rId4">
            <a:alphaModFix/>
          </a:blip>
          <a:srcRect b="0" l="0" r="0" t="0"/>
          <a:stretch/>
        </p:blipFill>
        <p:spPr>
          <a:xfrm>
            <a:off x="-40425" y="-115100"/>
            <a:ext cx="9224849" cy="4150874"/>
          </a:xfrm>
          <a:prstGeom prst="rect">
            <a:avLst/>
          </a:prstGeom>
          <a:noFill/>
          <a:ln>
            <a:noFill/>
          </a:ln>
        </p:spPr>
      </p:pic>
    </p:spTree>
  </p:cSld>
  <p:clrMapOvr>
    <a:masterClrMapping/>
  </p:clrMapOvr>
</p:sld>
</file>

<file path=ppt/slides/slide2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81" name="Shape 8681"/>
        <p:cNvGrpSpPr/>
        <p:nvPr/>
      </p:nvGrpSpPr>
      <p:grpSpPr>
        <a:xfrm>
          <a:off x="0" y="0"/>
          <a:ext cx="0" cy="0"/>
          <a:chOff x="0" y="0"/>
          <a:chExt cx="0" cy="0"/>
        </a:xfrm>
      </p:grpSpPr>
      <p:sp>
        <p:nvSpPr>
          <p:cNvPr id="8682" name="Google Shape;8682;p403"/>
          <p:cNvSpPr txBox="1"/>
          <p:nvPr/>
        </p:nvSpPr>
        <p:spPr>
          <a:xfrm>
            <a:off x="207094" y="855250"/>
            <a:ext cx="8175000" cy="897000"/>
          </a:xfrm>
          <a:prstGeom prst="rect">
            <a:avLst/>
          </a:prstGeom>
          <a:noFill/>
          <a:ln>
            <a:noFill/>
          </a:ln>
        </p:spPr>
        <p:txBody>
          <a:bodyPr anchorCtr="0" anchor="t" bIns="46025" lIns="92075" spcFirstLastPara="1" rIns="92075" wrap="square" tIns="46025">
            <a:noAutofit/>
          </a:bodyPr>
          <a:lstStyle/>
          <a:p>
            <a:pPr indent="-342900" lvl="0" marL="342900" marR="0" rtl="0" algn="l">
              <a:lnSpc>
                <a:spcPct val="100000"/>
              </a:lnSpc>
              <a:spcBef>
                <a:spcPts val="0"/>
              </a:spcBef>
              <a:spcAft>
                <a:spcPts val="0"/>
              </a:spcAft>
              <a:buNone/>
            </a:pPr>
            <a:r>
              <a:rPr b="1" i="0" lang="en" sz="4600" u="none" cap="none" strike="noStrike">
                <a:solidFill>
                  <a:schemeClr val="dk1"/>
                </a:solidFill>
                <a:latin typeface="Arial"/>
                <a:ea typeface="Arial"/>
                <a:cs typeface="Arial"/>
                <a:sym typeface="Arial"/>
              </a:rPr>
              <a:t>Polls to Recall</a:t>
            </a:r>
            <a:r>
              <a:rPr b="1" lang="en" sz="4600">
                <a:solidFill>
                  <a:schemeClr val="dk1"/>
                </a:solidFill>
              </a:rPr>
              <a:t> </a:t>
            </a:r>
            <a:r>
              <a:rPr b="1" i="0" lang="en" sz="4600" u="none" cap="none" strike="noStrike">
                <a:solidFill>
                  <a:schemeClr val="dk1"/>
                </a:solidFill>
                <a:latin typeface="Arial"/>
                <a:ea typeface="Arial"/>
                <a:cs typeface="Arial"/>
                <a:sym typeface="Arial"/>
              </a:rPr>
              <a:t>Information</a:t>
            </a:r>
            <a:endParaRPr b="0" i="0" sz="4600" u="none" cap="none" strike="noStrike">
              <a:solidFill>
                <a:schemeClr val="dk1"/>
              </a:solidFill>
              <a:latin typeface="Arial"/>
              <a:ea typeface="Arial"/>
              <a:cs typeface="Arial"/>
              <a:sym typeface="Arial"/>
            </a:endParaRPr>
          </a:p>
        </p:txBody>
      </p:sp>
      <p:sp>
        <p:nvSpPr>
          <p:cNvPr id="8683" name="Google Shape;8683;p403"/>
          <p:cNvSpPr/>
          <p:nvPr/>
        </p:nvSpPr>
        <p:spPr>
          <a:xfrm>
            <a:off x="304800" y="1829725"/>
            <a:ext cx="8277000" cy="48921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800"/>
              <a:buFont typeface="Arial"/>
              <a:buNone/>
            </a:pPr>
            <a:r>
              <a:rPr b="0" i="0" lang="en" sz="3000" u="none" cap="none" strike="noStrike">
                <a:solidFill>
                  <a:srgbClr val="000000"/>
                </a:solidFill>
                <a:latin typeface="Arial"/>
                <a:ea typeface="Arial"/>
                <a:cs typeface="Arial"/>
                <a:sym typeface="Arial"/>
              </a:rPr>
              <a:t>Run quizzes and competitions</a:t>
            </a:r>
            <a:endParaRPr b="0" i="0" sz="30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b="0" i="0" sz="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800"/>
              <a:buFont typeface="Arial"/>
              <a:buNone/>
            </a:pPr>
            <a:r>
              <a:rPr b="0" i="0" lang="en" sz="3000" u="none" cap="none" strike="noStrike">
                <a:solidFill>
                  <a:srgbClr val="000000"/>
                </a:solidFill>
                <a:latin typeface="Arial"/>
                <a:ea typeface="Arial"/>
                <a:cs typeface="Arial"/>
                <a:sym typeface="Arial"/>
              </a:rPr>
              <a:t>Use as exit ticket</a:t>
            </a:r>
            <a:endParaRPr b="0" i="0" sz="30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b="0" i="0" sz="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800"/>
              <a:buFont typeface="Arial"/>
              <a:buNone/>
            </a:pPr>
            <a:r>
              <a:rPr b="0" i="0" lang="en" sz="3000" u="none" cap="none" strike="noStrike">
                <a:solidFill>
                  <a:srgbClr val="000000"/>
                </a:solidFill>
                <a:latin typeface="Arial"/>
                <a:ea typeface="Arial"/>
                <a:cs typeface="Arial"/>
                <a:sym typeface="Arial"/>
              </a:rPr>
              <a:t>Receive feedback</a:t>
            </a:r>
            <a:endParaRPr b="0" i="0" sz="30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200"/>
              <a:buFont typeface="Arial"/>
              <a:buNone/>
            </a:pPr>
            <a:r>
              <a:t/>
            </a:r>
            <a:endParaRPr b="0" i="0" sz="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800"/>
              <a:buFont typeface="Arial"/>
              <a:buNone/>
            </a:pPr>
            <a:r>
              <a:rPr b="0" i="0" lang="en" sz="3000" u="none" cap="none" strike="noStrike">
                <a:solidFill>
                  <a:srgbClr val="000000"/>
                </a:solidFill>
                <a:latin typeface="Arial"/>
                <a:ea typeface="Arial"/>
                <a:cs typeface="Arial"/>
                <a:sym typeface="Arial"/>
              </a:rPr>
              <a:t>Check for understanding:</a:t>
            </a:r>
            <a:endParaRPr b="0" i="0" sz="3000" u="none" cap="none" strike="noStrike">
              <a:solidFill>
                <a:srgbClr val="000000"/>
              </a:solidFill>
              <a:latin typeface="Arial"/>
              <a:ea typeface="Arial"/>
              <a:cs typeface="Arial"/>
              <a:sym typeface="Arial"/>
            </a:endParaRPr>
          </a:p>
          <a:p>
            <a:pPr indent="-381000" lvl="0" marL="457200" marR="0" rtl="0" algn="l">
              <a:lnSpc>
                <a:spcPct val="100000"/>
              </a:lnSpc>
              <a:spcBef>
                <a:spcPts val="0"/>
              </a:spcBef>
              <a:spcAft>
                <a:spcPts val="0"/>
              </a:spcAft>
              <a:buClr>
                <a:srgbClr val="000000"/>
              </a:buClr>
              <a:buSzPts val="2400"/>
              <a:buFont typeface="Arial"/>
              <a:buChar char="●"/>
            </a:pPr>
            <a:r>
              <a:rPr b="0" i="0" lang="en" sz="2400" u="none" cap="none" strike="noStrike">
                <a:solidFill>
                  <a:srgbClr val="000000"/>
                </a:solidFill>
                <a:latin typeface="Arial"/>
                <a:ea typeface="Arial"/>
                <a:cs typeface="Arial"/>
                <a:sym typeface="Arial"/>
              </a:rPr>
              <a:t>Question and answer choices on the board</a:t>
            </a:r>
            <a:endParaRPr b="0" i="0" sz="2400" u="none" cap="none" strike="noStrike">
              <a:solidFill>
                <a:srgbClr val="000000"/>
              </a:solidFill>
              <a:latin typeface="Arial"/>
              <a:ea typeface="Arial"/>
              <a:cs typeface="Arial"/>
              <a:sym typeface="Arial"/>
            </a:endParaRPr>
          </a:p>
          <a:p>
            <a:pPr indent="-381000" lvl="0" marL="457200" marR="0" rtl="0" algn="l">
              <a:lnSpc>
                <a:spcPct val="100000"/>
              </a:lnSpc>
              <a:spcBef>
                <a:spcPts val="0"/>
              </a:spcBef>
              <a:spcAft>
                <a:spcPts val="0"/>
              </a:spcAft>
              <a:buClr>
                <a:srgbClr val="000000"/>
              </a:buClr>
              <a:buSzPts val="2400"/>
              <a:buFont typeface="Arial"/>
              <a:buChar char="●"/>
            </a:pPr>
            <a:r>
              <a:rPr b="0" i="0" lang="en" sz="2400" u="none" cap="none" strike="noStrike">
                <a:solidFill>
                  <a:srgbClr val="000000"/>
                </a:solidFill>
                <a:latin typeface="Arial"/>
                <a:ea typeface="Arial"/>
                <a:cs typeface="Arial"/>
                <a:sym typeface="Arial"/>
              </a:rPr>
              <a:t>Paper-based surveys</a:t>
            </a:r>
            <a:endParaRPr b="0" i="0" sz="2400" u="none" cap="none" strike="noStrike">
              <a:solidFill>
                <a:srgbClr val="000000"/>
              </a:solidFill>
              <a:latin typeface="Arial"/>
              <a:ea typeface="Arial"/>
              <a:cs typeface="Arial"/>
              <a:sym typeface="Arial"/>
            </a:endParaRPr>
          </a:p>
          <a:p>
            <a:pPr indent="-381000" lvl="0" marL="457200" marR="0" rtl="0" algn="l">
              <a:lnSpc>
                <a:spcPct val="100000"/>
              </a:lnSpc>
              <a:spcBef>
                <a:spcPts val="0"/>
              </a:spcBef>
              <a:spcAft>
                <a:spcPts val="0"/>
              </a:spcAft>
              <a:buClr>
                <a:srgbClr val="000000"/>
              </a:buClr>
              <a:buSzPts val="2400"/>
              <a:buFont typeface="Arial"/>
              <a:buChar char="●"/>
            </a:pPr>
            <a:r>
              <a:rPr b="0" i="0" lang="en" sz="2400" u="none" cap="none" strike="noStrike">
                <a:solidFill>
                  <a:srgbClr val="000000"/>
                </a:solidFill>
                <a:latin typeface="Arial"/>
                <a:ea typeface="Arial"/>
                <a:cs typeface="Arial"/>
                <a:sym typeface="Arial"/>
              </a:rPr>
              <a:t>Free web-based tools: Kahoot, Poll Everywhere, Google Forms</a:t>
            </a:r>
            <a:endParaRPr b="0" i="0" sz="2400" u="none" cap="none" strike="noStrike">
              <a:solidFill>
                <a:srgbClr val="000000"/>
              </a:solidFill>
              <a:latin typeface="Arial"/>
              <a:ea typeface="Arial"/>
              <a:cs typeface="Arial"/>
              <a:sym typeface="Arial"/>
            </a:endParaRPr>
          </a:p>
          <a:p>
            <a:pPr indent="0" lvl="0" marL="25400" marR="0" rtl="0" algn="l">
              <a:lnSpc>
                <a:spcPct val="100000"/>
              </a:lnSpc>
              <a:spcBef>
                <a:spcPts val="0"/>
              </a:spcBef>
              <a:spcAft>
                <a:spcPts val="0"/>
              </a:spcAft>
              <a:buNone/>
            </a:pPr>
            <a:r>
              <a:t/>
            </a:r>
            <a:endParaRPr b="0" i="0" sz="3200" u="none" cap="none" strike="noStrike">
              <a:solidFill>
                <a:srgbClr val="000000"/>
              </a:solidFill>
              <a:latin typeface="Arial"/>
              <a:ea typeface="Arial"/>
              <a:cs typeface="Arial"/>
              <a:sym typeface="Arial"/>
            </a:endParaRPr>
          </a:p>
          <a:p>
            <a:pPr indent="0" lvl="0" marL="25400" marR="0" rtl="0" algn="l">
              <a:lnSpc>
                <a:spcPct val="100000"/>
              </a:lnSpc>
              <a:spcBef>
                <a:spcPts val="0"/>
              </a:spcBef>
              <a:spcAft>
                <a:spcPts val="0"/>
              </a:spcAft>
              <a:buNone/>
            </a:pPr>
            <a:r>
              <a:rPr b="1" i="0" lang="en" sz="2800" u="none" cap="none" strike="noStrike">
                <a:solidFill>
                  <a:schemeClr val="accent6"/>
                </a:solidFill>
                <a:latin typeface="Arial"/>
                <a:ea typeface="Arial"/>
                <a:cs typeface="Arial"/>
                <a:sym typeface="Arial"/>
              </a:rPr>
              <a:t>CHECKING PORTFOLIO CREATION COMPREHENSION USING POLLING</a:t>
            </a:r>
            <a:endParaRPr/>
          </a:p>
          <a:p>
            <a:pPr indent="0" lvl="0" marL="0" marR="0" rtl="0" algn="l">
              <a:lnSpc>
                <a:spcPct val="100000"/>
              </a:lnSpc>
              <a:spcBef>
                <a:spcPts val="0"/>
              </a:spcBef>
              <a:spcAft>
                <a:spcPts val="0"/>
              </a:spcAft>
              <a:buNone/>
            </a:pPr>
            <a:r>
              <a:t/>
            </a:r>
            <a:endParaRPr b="0" i="0" sz="38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800"/>
              <a:buFont typeface="Arial"/>
              <a:buNone/>
            </a:pPr>
            <a:r>
              <a:t/>
            </a:r>
            <a:endParaRPr b="0" i="0" sz="38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3800"/>
              <a:buFont typeface="Arial"/>
              <a:buNone/>
            </a:pPr>
            <a:r>
              <a:t/>
            </a:r>
            <a:endParaRPr b="0" i="0" sz="38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3800"/>
              <a:buFont typeface="Arial"/>
              <a:buNone/>
            </a:pPr>
            <a:r>
              <a:t/>
            </a:r>
            <a:endParaRPr b="0" i="0" sz="3800" u="none" cap="none" strike="noStrike">
              <a:solidFill>
                <a:srgbClr val="000000"/>
              </a:solidFill>
              <a:latin typeface="Arial"/>
              <a:ea typeface="Arial"/>
              <a:cs typeface="Arial"/>
              <a:sym typeface="Arial"/>
            </a:endParaRPr>
          </a:p>
        </p:txBody>
      </p:sp>
      <p:sp>
        <p:nvSpPr>
          <p:cNvPr id="8684" name="Google Shape;8684;p403"/>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lnSpc>
                <a:spcPct val="100000"/>
              </a:lnSpc>
              <a:spcBef>
                <a:spcPts val="0"/>
              </a:spcBef>
              <a:spcAft>
                <a:spcPts val="0"/>
              </a:spcAft>
              <a:buSzPct val="70000"/>
              <a:buNone/>
            </a:pPr>
            <a:r>
              <a:rPr lang="en" sz="2000"/>
              <a:t>TETE MODULE 4 - EFFECTIVE QUESTION AND ANSWER</a:t>
            </a:r>
            <a:endParaRPr b="1">
              <a:solidFill>
                <a:schemeClr val="lt1"/>
              </a:solidFill>
            </a:endParaRPr>
          </a:p>
        </p:txBody>
      </p:sp>
      <p:pic>
        <p:nvPicPr>
          <p:cNvPr id="8685" name="Google Shape;8685;p403"/>
          <p:cNvPicPr preferRelativeResize="0"/>
          <p:nvPr/>
        </p:nvPicPr>
        <p:blipFill rotWithShape="1">
          <a:blip r:embed="rId3">
            <a:alphaModFix/>
          </a:blip>
          <a:srcRect b="0" l="0" r="0" t="0"/>
          <a:stretch/>
        </p:blipFill>
        <p:spPr>
          <a:xfrm>
            <a:off x="6429525" y="1594500"/>
            <a:ext cx="2021681" cy="2263980"/>
          </a:xfrm>
          <a:prstGeom prst="rect">
            <a:avLst/>
          </a:prstGeom>
          <a:noFill/>
          <a:ln>
            <a:noFill/>
          </a:ln>
        </p:spPr>
      </p:pic>
    </p:spTree>
  </p:cSld>
  <p:clrMapOvr>
    <a:masterClrMapping/>
  </p:clrMapOvr>
</p:sld>
</file>

<file path=ppt/slides/slide2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0" name="Shape 8690"/>
        <p:cNvGrpSpPr/>
        <p:nvPr/>
      </p:nvGrpSpPr>
      <p:grpSpPr>
        <a:xfrm>
          <a:off x="0" y="0"/>
          <a:ext cx="0" cy="0"/>
          <a:chOff x="0" y="0"/>
          <a:chExt cx="0" cy="0"/>
        </a:xfrm>
      </p:grpSpPr>
      <p:sp>
        <p:nvSpPr>
          <p:cNvPr id="8691" name="Google Shape;8691;p404"/>
          <p:cNvSpPr txBox="1"/>
          <p:nvPr/>
        </p:nvSpPr>
        <p:spPr>
          <a:xfrm>
            <a:off x="228600" y="886925"/>
            <a:ext cx="9112500" cy="3155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None/>
            </a:pPr>
            <a:r>
              <a:rPr b="1" i="0" lang="en" sz="3300" u="none" cap="none" strike="noStrike">
                <a:solidFill>
                  <a:srgbClr val="F8931F"/>
                </a:solidFill>
                <a:latin typeface="Arial"/>
                <a:ea typeface="Arial"/>
                <a:cs typeface="Arial"/>
                <a:sym typeface="Arial"/>
              </a:rPr>
              <a:t>Recalling our </a:t>
            </a:r>
            <a:r>
              <a:rPr b="1" i="0" lang="en" sz="3300" u="none" cap="none" strike="noStrike">
                <a:solidFill>
                  <a:schemeClr val="dk1"/>
                </a:solidFill>
                <a:latin typeface="Arial"/>
                <a:ea typeface="Arial"/>
                <a:cs typeface="Arial"/>
                <a:sym typeface="Arial"/>
              </a:rPr>
              <a:t>Module 3 content</a:t>
            </a:r>
            <a:r>
              <a:rPr b="1" i="0" lang="en" sz="3300" u="none" cap="none" strike="noStrike">
                <a:solidFill>
                  <a:srgbClr val="F8931F"/>
                </a:solidFill>
                <a:latin typeface="Arial"/>
                <a:ea typeface="Arial"/>
                <a:cs typeface="Arial"/>
                <a:sym typeface="Arial"/>
              </a:rPr>
              <a:t> from last week on effective questioning and answering in class,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1" i="0" lang="en" sz="3300" u="none" cap="none" strike="noStrike">
                <a:solidFill>
                  <a:srgbClr val="F8931F"/>
                </a:solidFill>
                <a:latin typeface="Arial"/>
                <a:ea typeface="Arial"/>
                <a:cs typeface="Arial"/>
                <a:sym typeface="Arial"/>
              </a:rPr>
              <a:t>think about your most important new learning, (</a:t>
            </a:r>
            <a:r>
              <a:rPr b="1" i="0" lang="en" sz="2800" u="none" cap="none" strike="noStrike">
                <a:solidFill>
                  <a:srgbClr val="F8931F"/>
                </a:solidFill>
                <a:latin typeface="Arial"/>
                <a:ea typeface="Arial"/>
                <a:cs typeface="Arial"/>
                <a:sym typeface="Arial"/>
              </a:rPr>
              <a:t>such as predicting, questioning for main ideas, making inference, etc</a:t>
            </a:r>
            <a:r>
              <a:rPr b="1" lang="en" sz="2800">
                <a:solidFill>
                  <a:srgbClr val="F8931F"/>
                </a:solidFill>
              </a:rPr>
              <a:t>.</a:t>
            </a:r>
            <a:r>
              <a:rPr b="1" i="0" lang="en" sz="2800" u="none" cap="none" strike="noStrike">
                <a:solidFill>
                  <a:srgbClr val="F8931F"/>
                </a:solidFill>
                <a:latin typeface="Arial"/>
                <a:ea typeface="Arial"/>
                <a:cs typeface="Arial"/>
                <a:sym typeface="Arial"/>
              </a:rPr>
              <a:t>)</a:t>
            </a:r>
            <a:endParaRPr b="1" i="0" sz="2800" u="none" cap="none" strike="noStrike">
              <a:solidFill>
                <a:srgbClr val="F8931F"/>
              </a:solidFill>
              <a:latin typeface="Arial"/>
              <a:ea typeface="Arial"/>
              <a:cs typeface="Arial"/>
              <a:sym typeface="Arial"/>
            </a:endParaRPr>
          </a:p>
        </p:txBody>
      </p:sp>
      <p:sp>
        <p:nvSpPr>
          <p:cNvPr id="8692" name="Google Shape;8692;p404"/>
          <p:cNvSpPr txBox="1"/>
          <p:nvPr>
            <p:ph idx="2" type="body"/>
          </p:nvPr>
        </p:nvSpPr>
        <p:spPr>
          <a:xfrm>
            <a:off x="1423357" y="3917505"/>
            <a:ext cx="5748000" cy="5029200"/>
          </a:xfrm>
          <a:prstGeom prst="rect">
            <a:avLst/>
          </a:prstGeom>
          <a:noFill/>
          <a:ln>
            <a:noFill/>
          </a:ln>
        </p:spPr>
        <p:txBody>
          <a:bodyPr anchorCtr="0" anchor="t" bIns="45700" lIns="91425" spcFirstLastPara="1" rIns="91425" wrap="square" tIns="45700">
            <a:noAutofit/>
          </a:bodyPr>
          <a:lstStyle/>
          <a:p>
            <a:pPr indent="-228600" lvl="0" marL="457200" rtl="0" algn="ctr">
              <a:lnSpc>
                <a:spcPct val="100000"/>
              </a:lnSpc>
              <a:spcBef>
                <a:spcPts val="280"/>
              </a:spcBef>
              <a:spcAft>
                <a:spcPts val="0"/>
              </a:spcAft>
              <a:buSzPts val="1400"/>
              <a:buNone/>
            </a:pPr>
            <a:r>
              <a:t/>
            </a:r>
            <a:endParaRPr/>
          </a:p>
          <a:p>
            <a:pPr indent="-228600" lvl="0" marL="457200" rtl="0" algn="l">
              <a:lnSpc>
                <a:spcPct val="100000"/>
              </a:lnSpc>
              <a:spcBef>
                <a:spcPts val="280"/>
              </a:spcBef>
              <a:spcAft>
                <a:spcPts val="0"/>
              </a:spcAft>
              <a:buSzPts val="1400"/>
              <a:buNone/>
            </a:pPr>
            <a:r>
              <a:t/>
            </a:r>
            <a:endParaRPr b="1" sz="3200">
              <a:solidFill>
                <a:srgbClr val="FFAE17"/>
              </a:solidFill>
            </a:endParaRPr>
          </a:p>
          <a:p>
            <a:pPr indent="-228600" lvl="0" marL="457200" rtl="0" algn="l">
              <a:lnSpc>
                <a:spcPct val="100000"/>
              </a:lnSpc>
              <a:spcBef>
                <a:spcPts val="280"/>
              </a:spcBef>
              <a:spcAft>
                <a:spcPts val="0"/>
              </a:spcAft>
              <a:buSzPts val="1400"/>
              <a:buNone/>
            </a:pPr>
            <a:r>
              <a:t/>
            </a:r>
            <a:endParaRPr b="1" sz="3200">
              <a:solidFill>
                <a:srgbClr val="FFAE17"/>
              </a:solidFill>
            </a:endParaRPr>
          </a:p>
        </p:txBody>
      </p:sp>
      <p:sp>
        <p:nvSpPr>
          <p:cNvPr id="8693" name="Google Shape;8693;p404"/>
          <p:cNvSpPr txBox="1"/>
          <p:nvPr>
            <p:ph idx="3"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70000"/>
          </a:bodyPr>
          <a:lstStyle/>
          <a:p>
            <a:pPr indent="0" lvl="0" marL="0" rtl="0" algn="l">
              <a:lnSpc>
                <a:spcPct val="100000"/>
              </a:lnSpc>
              <a:spcBef>
                <a:spcPts val="0"/>
              </a:spcBef>
              <a:spcAft>
                <a:spcPts val="0"/>
              </a:spcAft>
              <a:buSzPct val="70000"/>
              <a:buNone/>
            </a:pPr>
            <a:r>
              <a:rPr lang="en" sz="2000"/>
              <a:t>TETE MODULE 4 - CHECKING COMPREHENSION &amp; PROVIDING FEEDBACK</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0" name="Shape 1950"/>
        <p:cNvGrpSpPr/>
        <p:nvPr/>
      </p:nvGrpSpPr>
      <p:grpSpPr>
        <a:xfrm>
          <a:off x="0" y="0"/>
          <a:ext cx="0" cy="0"/>
          <a:chOff x="0" y="0"/>
          <a:chExt cx="0" cy="0"/>
        </a:xfrm>
      </p:grpSpPr>
      <p:pic>
        <p:nvPicPr>
          <p:cNvPr id="1951" name="Google Shape;1951;p144"/>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52" name="Google Shape;1952;p144"/>
          <p:cNvSpPr/>
          <p:nvPr/>
        </p:nvSpPr>
        <p:spPr>
          <a:xfrm>
            <a:off x="2716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Four Corners</a:t>
            </a:r>
            <a:endParaRPr b="1" i="0" sz="3600" u="none" cap="none" strike="noStrike">
              <a:solidFill>
                <a:srgbClr val="ED7D31"/>
              </a:solidFill>
              <a:latin typeface="Calibri"/>
              <a:ea typeface="Calibri"/>
              <a:cs typeface="Calibri"/>
              <a:sym typeface="Calibri"/>
            </a:endParaRPr>
          </a:p>
        </p:txBody>
      </p:sp>
      <p:sp>
        <p:nvSpPr>
          <p:cNvPr id="1953" name="Google Shape;1953;p144"/>
          <p:cNvSpPr txBox="1"/>
          <p:nvPr/>
        </p:nvSpPr>
        <p:spPr>
          <a:xfrm>
            <a:off x="314200" y="1462475"/>
            <a:ext cx="8483700" cy="47100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Read and/or listen to the statement. </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Think about the statement and choose your opinion:</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AutoNum type="alphaLcPeriod"/>
            </a:pPr>
            <a:r>
              <a:rPr b="0" i="0" lang="en" sz="3000" u="none" cap="none" strike="noStrike">
                <a:solidFill>
                  <a:schemeClr val="dk1"/>
                </a:solidFill>
                <a:latin typeface="Calibri"/>
                <a:ea typeface="Calibri"/>
                <a:cs typeface="Calibri"/>
                <a:sym typeface="Calibri"/>
              </a:rPr>
              <a:t>Agree</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AutoNum type="alphaLcPeriod"/>
            </a:pPr>
            <a:r>
              <a:rPr b="0" i="0" lang="en" sz="3000" u="none" cap="none" strike="noStrike">
                <a:solidFill>
                  <a:schemeClr val="dk1"/>
                </a:solidFill>
                <a:latin typeface="Calibri"/>
                <a:ea typeface="Calibri"/>
                <a:cs typeface="Calibri"/>
                <a:sym typeface="Calibri"/>
              </a:rPr>
              <a:t>Strongly Agree</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AutoNum type="alphaLcPeriod"/>
            </a:pPr>
            <a:r>
              <a:rPr b="0" i="0" lang="en" sz="3000" u="none" cap="none" strike="noStrike">
                <a:solidFill>
                  <a:schemeClr val="dk1"/>
                </a:solidFill>
                <a:latin typeface="Calibri"/>
                <a:ea typeface="Calibri"/>
                <a:cs typeface="Calibri"/>
                <a:sym typeface="Calibri"/>
              </a:rPr>
              <a:t>Disagree</a:t>
            </a:r>
            <a:endParaRPr b="0" i="0" sz="3000" u="none" cap="none" strike="noStrike">
              <a:solidFill>
                <a:schemeClr val="dk1"/>
              </a:solidFill>
              <a:latin typeface="Calibri"/>
              <a:ea typeface="Calibri"/>
              <a:cs typeface="Calibri"/>
              <a:sym typeface="Calibri"/>
            </a:endParaRPr>
          </a:p>
          <a:p>
            <a:pPr indent="-419100" lvl="1" marL="1371600" marR="0" rtl="0" algn="l">
              <a:lnSpc>
                <a:spcPct val="100000"/>
              </a:lnSpc>
              <a:spcBef>
                <a:spcPts val="0"/>
              </a:spcBef>
              <a:spcAft>
                <a:spcPts val="0"/>
              </a:spcAft>
              <a:buClr>
                <a:schemeClr val="dk1"/>
              </a:buClr>
              <a:buSzPts val="3000"/>
              <a:buFont typeface="Calibri"/>
              <a:buAutoNum type="alphaLcPeriod"/>
            </a:pPr>
            <a:r>
              <a:rPr b="0" i="0" lang="en" sz="3000" u="none" cap="none" strike="noStrike">
                <a:solidFill>
                  <a:schemeClr val="dk1"/>
                </a:solidFill>
                <a:latin typeface="Calibri"/>
                <a:ea typeface="Calibri"/>
                <a:cs typeface="Calibri"/>
                <a:sym typeface="Calibri"/>
              </a:rPr>
              <a:t>Strongly Disagree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Move to the corner of the room which best represents your opinion.</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Elaborate on your choice if asked.</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2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7" name="Shape 8697"/>
        <p:cNvGrpSpPr/>
        <p:nvPr/>
      </p:nvGrpSpPr>
      <p:grpSpPr>
        <a:xfrm>
          <a:off x="0" y="0"/>
          <a:ext cx="0" cy="0"/>
          <a:chOff x="0" y="0"/>
          <a:chExt cx="0" cy="0"/>
        </a:xfrm>
      </p:grpSpPr>
      <p:sp>
        <p:nvSpPr>
          <p:cNvPr id="8698" name="Google Shape;8698;p405"/>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70000"/>
          </a:bodyPr>
          <a:lstStyle/>
          <a:p>
            <a:pPr indent="0" lvl="0" marL="0" rtl="0" algn="l">
              <a:lnSpc>
                <a:spcPct val="100000"/>
              </a:lnSpc>
              <a:spcBef>
                <a:spcPts val="0"/>
              </a:spcBef>
              <a:spcAft>
                <a:spcPts val="0"/>
              </a:spcAft>
              <a:buSzPct val="70000"/>
              <a:buNone/>
            </a:pPr>
            <a:r>
              <a:rPr lang="en" sz="2000"/>
              <a:t>TETE MODULE 4 –CHECKING COMPREHENSION &amp; PROVIDING FEEDBACK</a:t>
            </a:r>
            <a:endParaRPr/>
          </a:p>
        </p:txBody>
      </p:sp>
      <p:grpSp>
        <p:nvGrpSpPr>
          <p:cNvPr id="8699" name="Google Shape;8699;p405"/>
          <p:cNvGrpSpPr/>
          <p:nvPr/>
        </p:nvGrpSpPr>
        <p:grpSpPr>
          <a:xfrm>
            <a:off x="318275" y="514025"/>
            <a:ext cx="8946539" cy="5906816"/>
            <a:chOff x="0" y="0"/>
            <a:chExt cx="10733700" cy="5418600"/>
          </a:xfrm>
        </p:grpSpPr>
        <p:cxnSp>
          <p:nvCxnSpPr>
            <p:cNvPr id="8700" name="Google Shape;8700;p405"/>
            <p:cNvCxnSpPr/>
            <p:nvPr/>
          </p:nvCxnSpPr>
          <p:spPr>
            <a:xfrm>
              <a:off x="0" y="0"/>
              <a:ext cx="10733700" cy="0"/>
            </a:xfrm>
            <a:prstGeom prst="straightConnector1">
              <a:avLst/>
            </a:prstGeom>
            <a:solidFill>
              <a:schemeClr val="lt1"/>
            </a:solidFill>
            <a:ln cap="flat" cmpd="sng" w="42500">
              <a:solidFill>
                <a:srgbClr val="DF8418"/>
              </a:solidFill>
              <a:prstDash val="solid"/>
              <a:round/>
              <a:headEnd len="sm" w="sm" type="none"/>
              <a:tailEnd len="sm" w="sm" type="none"/>
            </a:ln>
          </p:spPr>
        </p:cxnSp>
        <p:sp>
          <p:nvSpPr>
            <p:cNvPr id="8701" name="Google Shape;8701;p405"/>
            <p:cNvSpPr/>
            <p:nvPr/>
          </p:nvSpPr>
          <p:spPr>
            <a:xfrm>
              <a:off x="0" y="0"/>
              <a:ext cx="2701800" cy="5418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405"/>
            <p:cNvSpPr txBox="1"/>
            <p:nvPr/>
          </p:nvSpPr>
          <p:spPr>
            <a:xfrm>
              <a:off x="0" y="0"/>
              <a:ext cx="2701800" cy="5418600"/>
            </a:xfrm>
            <a:prstGeom prst="rect">
              <a:avLst/>
            </a:prstGeom>
            <a:noFill/>
            <a:ln>
              <a:noFill/>
            </a:ln>
          </p:spPr>
          <p:txBody>
            <a:bodyPr anchorCtr="0" anchor="t" bIns="129525" lIns="129525" spcFirstLastPara="1" rIns="129525" wrap="square" tIns="129525">
              <a:noAutofit/>
            </a:bodyPr>
            <a:lstStyle/>
            <a:p>
              <a:pPr indent="0" lvl="0" marL="0" marR="0" rtl="0" algn="l">
                <a:lnSpc>
                  <a:spcPct val="90000"/>
                </a:lnSpc>
                <a:spcBef>
                  <a:spcPts val="0"/>
                </a:spcBef>
                <a:spcAft>
                  <a:spcPts val="0"/>
                </a:spcAft>
                <a:buClr>
                  <a:schemeClr val="dk1"/>
                </a:buClr>
                <a:buSzPts val="3400"/>
                <a:buFont typeface="Arial"/>
                <a:buNone/>
              </a:pPr>
              <a:r>
                <a:t/>
              </a:r>
              <a:endParaRPr b="1" i="1"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t/>
              </a:r>
              <a:endParaRPr b="1" i="1"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t/>
              </a:r>
              <a:endParaRPr b="1" i="0"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rPr b="1" i="0" lang="en" sz="3400" u="none" cap="none" strike="noStrike">
                  <a:solidFill>
                    <a:schemeClr val="dk1"/>
                  </a:solidFill>
                  <a:latin typeface="Arial"/>
                  <a:ea typeface="Arial"/>
                  <a:cs typeface="Arial"/>
                  <a:sym typeface="Arial"/>
                </a:rPr>
                <a:t>Module 4</a:t>
              </a:r>
              <a:endParaRPr b="1" i="0"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rPr b="1" i="0" lang="en" sz="3400" u="none" cap="none" strike="noStrike">
                  <a:solidFill>
                    <a:schemeClr val="dk1"/>
                  </a:solidFill>
                  <a:latin typeface="Arial"/>
                  <a:ea typeface="Arial"/>
                  <a:cs typeface="Arial"/>
                  <a:sym typeface="Arial"/>
                </a:rPr>
                <a:t>Webinar Agenda</a:t>
              </a:r>
              <a:endParaRPr b="1" i="0"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t/>
              </a:r>
              <a:endParaRPr b="1" i="0" sz="34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3400"/>
                <a:buFont typeface="Arial"/>
                <a:buNone/>
              </a:pPr>
              <a:r>
                <a:t/>
              </a:r>
              <a:endParaRPr b="1" i="0" sz="3400" u="none" cap="none" strike="noStrike">
                <a:solidFill>
                  <a:schemeClr val="dk1"/>
                </a:solidFill>
                <a:latin typeface="Arial"/>
                <a:ea typeface="Arial"/>
                <a:cs typeface="Arial"/>
                <a:sym typeface="Arial"/>
              </a:endParaRPr>
            </a:p>
          </p:txBody>
        </p:sp>
        <p:sp>
          <p:nvSpPr>
            <p:cNvPr id="8703" name="Google Shape;8703;p405"/>
            <p:cNvSpPr/>
            <p:nvPr/>
          </p:nvSpPr>
          <p:spPr>
            <a:xfrm>
              <a:off x="2852234" y="143668"/>
              <a:ext cx="7874700" cy="10305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704" name="Google Shape;8704;p405"/>
            <p:cNvCxnSpPr/>
            <p:nvPr/>
          </p:nvCxnSpPr>
          <p:spPr>
            <a:xfrm>
              <a:off x="2701753" y="216662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8705" name="Google Shape;8705;p405"/>
            <p:cNvCxnSpPr/>
            <p:nvPr/>
          </p:nvCxnSpPr>
          <p:spPr>
            <a:xfrm>
              <a:off x="2701753" y="3563987"/>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8706" name="Google Shape;8706;p405"/>
            <p:cNvCxnSpPr/>
            <p:nvPr/>
          </p:nvCxnSpPr>
          <p:spPr>
            <a:xfrm>
              <a:off x="2701740" y="506741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8707" name="Google Shape;8707;p405"/>
            <p:cNvSpPr txBox="1"/>
            <p:nvPr/>
          </p:nvSpPr>
          <p:spPr>
            <a:xfrm>
              <a:off x="2852234" y="640756"/>
              <a:ext cx="7874700" cy="862800"/>
            </a:xfrm>
            <a:prstGeom prst="rect">
              <a:avLst/>
            </a:prstGeom>
            <a:noFill/>
            <a:ln>
              <a:noFill/>
            </a:ln>
          </p:spPr>
          <p:txBody>
            <a:bodyPr anchorCtr="0" anchor="t" bIns="95250" lIns="95250" spcFirstLastPara="1" rIns="95250" wrap="square" tIns="95250">
              <a:noAutofit/>
            </a:bodyPr>
            <a:lstStyle/>
            <a:p>
              <a:pPr indent="0" lvl="0" marL="0" marR="0" rtl="0" algn="l">
                <a:lnSpc>
                  <a:spcPct val="115000"/>
                </a:lnSpc>
                <a:spcBef>
                  <a:spcPts val="0"/>
                </a:spcBef>
                <a:spcAft>
                  <a:spcPts val="0"/>
                </a:spcAft>
                <a:buClr>
                  <a:srgbClr val="000000"/>
                </a:buClr>
                <a:buSzPts val="2500"/>
                <a:buFont typeface="Arial"/>
                <a:buNone/>
              </a:pPr>
              <a:r>
                <a:t/>
              </a:r>
              <a:endParaRPr b="0"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None/>
              </a:pPr>
              <a:r>
                <a:rPr b="0" i="0" lang="en" sz="2500" u="none" cap="none" strike="noStrike">
                  <a:solidFill>
                    <a:schemeClr val="dk1"/>
                  </a:solidFill>
                  <a:latin typeface="Arial"/>
                  <a:ea typeface="Arial"/>
                  <a:cs typeface="Arial"/>
                  <a:sym typeface="Arial"/>
                </a:rPr>
                <a:t>Address Module 4 content on </a:t>
              </a:r>
              <a:r>
                <a:rPr b="1" i="0" lang="en" sz="2500" u="none" cap="none" strike="noStrike">
                  <a:solidFill>
                    <a:schemeClr val="dk1"/>
                  </a:solidFill>
                  <a:latin typeface="Arial"/>
                  <a:ea typeface="Arial"/>
                  <a:cs typeface="Arial"/>
                  <a:sym typeface="Arial"/>
                </a:rPr>
                <a:t>checking comprehension and providing feedback</a:t>
              </a:r>
              <a:endParaRPr b="1"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None/>
              </a:pPr>
              <a:r>
                <a:t/>
              </a:r>
              <a:endParaRPr b="0"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None/>
              </a:pPr>
              <a:r>
                <a:t/>
              </a:r>
              <a:endParaRPr b="0"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None/>
              </a:pPr>
              <a:r>
                <a:rPr b="0" i="0" lang="en" sz="2500" u="none" cap="none" strike="noStrike">
                  <a:solidFill>
                    <a:schemeClr val="dk1"/>
                  </a:solidFill>
                  <a:latin typeface="Arial"/>
                  <a:ea typeface="Arial"/>
                  <a:cs typeface="Arial"/>
                  <a:sym typeface="Arial"/>
                </a:rPr>
                <a:t>Share </a:t>
              </a:r>
              <a:r>
                <a:rPr b="1" i="0" lang="en" sz="2500" u="none" cap="none" strike="noStrike">
                  <a:solidFill>
                    <a:schemeClr val="dk1"/>
                  </a:solidFill>
                  <a:latin typeface="Arial"/>
                  <a:ea typeface="Arial"/>
                  <a:cs typeface="Arial"/>
                  <a:sym typeface="Arial"/>
                </a:rPr>
                <a:t>examples and ideas </a:t>
              </a:r>
              <a:endParaRPr b="1"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None/>
              </a:pPr>
              <a:r>
                <a:t/>
              </a:r>
              <a:endParaRPr b="0"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2500"/>
                <a:buFont typeface="Arial"/>
                <a:buNone/>
              </a:pPr>
              <a:r>
                <a:t/>
              </a:r>
              <a:endParaRPr b="0"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2500"/>
                <a:buFont typeface="Arial"/>
                <a:buNone/>
              </a:pPr>
              <a:r>
                <a:rPr b="0" i="0" lang="en" sz="2500" u="none" cap="none" strike="noStrike">
                  <a:solidFill>
                    <a:schemeClr val="dk1"/>
                  </a:solidFill>
                  <a:latin typeface="Arial"/>
                  <a:ea typeface="Arial"/>
                  <a:cs typeface="Arial"/>
                  <a:sym typeface="Arial"/>
                </a:rPr>
                <a:t>Pushing toward </a:t>
              </a:r>
              <a:r>
                <a:rPr b="1" lang="en" sz="2500">
                  <a:solidFill>
                    <a:schemeClr val="dk1"/>
                  </a:solidFill>
                </a:rPr>
                <a:t>more reflective feedback practice</a:t>
              </a:r>
              <a:endParaRPr b="1" i="0" sz="2500" u="none" cap="none" strike="noStrike">
                <a:solidFill>
                  <a:schemeClr val="dk1"/>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2500"/>
                <a:buFont typeface="Arial"/>
                <a:buNone/>
              </a:pPr>
              <a:r>
                <a:t/>
              </a:r>
              <a:endParaRPr b="0" i="0" sz="2500" u="none" cap="none" strike="noStrike">
                <a:solidFill>
                  <a:schemeClr val="dk1"/>
                </a:solidFill>
                <a:latin typeface="Arial"/>
                <a:ea typeface="Arial"/>
                <a:cs typeface="Arial"/>
                <a:sym typeface="Arial"/>
              </a:endParaRPr>
            </a:p>
            <a:p>
              <a:pPr indent="0" lvl="0" marL="0" marR="0" rtl="0" algn="l">
                <a:lnSpc>
                  <a:spcPct val="90000"/>
                </a:lnSpc>
                <a:spcBef>
                  <a:spcPts val="0"/>
                </a:spcBef>
                <a:spcAft>
                  <a:spcPts val="0"/>
                </a:spcAft>
                <a:buClr>
                  <a:schemeClr val="dk1"/>
                </a:buClr>
                <a:buSzPts val="2500"/>
                <a:buFont typeface="Arial"/>
                <a:buNone/>
              </a:pPr>
              <a:r>
                <a:t/>
              </a:r>
              <a:endParaRPr b="0" i="0" sz="2500" u="none" cap="none" strike="noStrike">
                <a:solidFill>
                  <a:schemeClr val="dk1"/>
                </a:solidFill>
                <a:latin typeface="Arial"/>
                <a:ea typeface="Arial"/>
                <a:cs typeface="Arial"/>
                <a:sym typeface="Arial"/>
              </a:endParaRPr>
            </a:p>
          </p:txBody>
        </p:sp>
      </p:grpSp>
    </p:spTree>
  </p:cSld>
  <p:clrMapOvr>
    <a:masterClrMapping/>
  </p:clrMapOvr>
</p:sld>
</file>

<file path=ppt/slides/slide2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11" name="Shape 8711"/>
        <p:cNvGrpSpPr/>
        <p:nvPr/>
      </p:nvGrpSpPr>
      <p:grpSpPr>
        <a:xfrm>
          <a:off x="0" y="0"/>
          <a:ext cx="0" cy="0"/>
          <a:chOff x="0" y="0"/>
          <a:chExt cx="0" cy="0"/>
        </a:xfrm>
      </p:grpSpPr>
      <p:sp>
        <p:nvSpPr>
          <p:cNvPr id="8712" name="Google Shape;8712;p406"/>
          <p:cNvSpPr txBox="1"/>
          <p:nvPr/>
        </p:nvSpPr>
        <p:spPr>
          <a:xfrm>
            <a:off x="302513" y="627900"/>
            <a:ext cx="8240100" cy="7018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None/>
            </a:pPr>
            <a:r>
              <a:rPr b="1" i="0" lang="en" sz="3200" u="none" cap="none" strike="noStrike">
                <a:solidFill>
                  <a:srgbClr val="F8931F"/>
                </a:solidFill>
                <a:latin typeface="Arial"/>
                <a:ea typeface="Arial"/>
                <a:cs typeface="Arial"/>
                <a:sym typeface="Arial"/>
              </a:rPr>
              <a:t>Let’s think about using [Comprehension Checks] during your </a:t>
            </a:r>
            <a:r>
              <a:rPr b="1" i="1" lang="en" sz="3200" u="none" cap="none" strike="noStrike">
                <a:solidFill>
                  <a:srgbClr val="F8931F"/>
                </a:solidFill>
                <a:latin typeface="Arial"/>
                <a:ea typeface="Arial"/>
                <a:cs typeface="Arial"/>
                <a:sym typeface="Arial"/>
              </a:rPr>
              <a:t>interactive</a:t>
            </a:r>
            <a:r>
              <a:rPr b="1" i="0" lang="en" sz="3200" u="none" cap="none" strike="noStrike">
                <a:solidFill>
                  <a:srgbClr val="F8931F"/>
                </a:solidFill>
                <a:latin typeface="Arial"/>
                <a:ea typeface="Arial"/>
                <a:cs typeface="Arial"/>
                <a:sym typeface="Arial"/>
              </a:rPr>
              <a:t> lessons</a:t>
            </a:r>
            <a:endParaRPr b="1" i="0" sz="3200" u="none" cap="none" strike="noStrike">
              <a:solidFill>
                <a:srgbClr val="F8931F"/>
              </a:solidFill>
              <a:latin typeface="Arial"/>
              <a:ea typeface="Arial"/>
              <a:cs typeface="Arial"/>
              <a:sym typeface="Arial"/>
            </a:endParaRPr>
          </a:p>
          <a:p>
            <a:pPr indent="0" lvl="0" marL="0" marR="0" rtl="0" algn="ctr">
              <a:lnSpc>
                <a:spcPct val="100000"/>
              </a:lnSpc>
              <a:spcBef>
                <a:spcPts val="0"/>
              </a:spcBef>
              <a:spcAft>
                <a:spcPts val="0"/>
              </a:spcAft>
              <a:buNone/>
            </a:pPr>
            <a:r>
              <a:t/>
            </a:r>
            <a:endParaRPr b="1" sz="3200">
              <a:solidFill>
                <a:srgbClr val="F8931F"/>
              </a:solidFill>
            </a:endParaRPr>
          </a:p>
          <a:p>
            <a:pPr indent="0" lvl="0" marL="0" marR="0" rtl="0" algn="l">
              <a:lnSpc>
                <a:spcPct val="100000"/>
              </a:lnSpc>
              <a:spcBef>
                <a:spcPts val="0"/>
              </a:spcBef>
              <a:spcAft>
                <a:spcPts val="0"/>
              </a:spcAft>
              <a:buNone/>
            </a:pPr>
            <a:r>
              <a:rPr i="1" lang="en" sz="2800" u="none" cap="none" strike="noStrike">
                <a:solidFill>
                  <a:schemeClr val="dk1"/>
                </a:solidFill>
              </a:rPr>
              <a:t>1.When do you check your students’ comprehension?</a:t>
            </a:r>
            <a:endParaRPr i="1" sz="2800" u="none" cap="none" strike="noStrike">
              <a:solidFill>
                <a:schemeClr val="dk1"/>
              </a:solidFill>
            </a:endParaRPr>
          </a:p>
          <a:p>
            <a:pPr indent="0" lvl="0" marL="0" marR="0" rtl="0" algn="l">
              <a:lnSpc>
                <a:spcPct val="150000"/>
              </a:lnSpc>
              <a:spcBef>
                <a:spcPts val="0"/>
              </a:spcBef>
              <a:spcAft>
                <a:spcPts val="0"/>
              </a:spcAft>
              <a:buNone/>
            </a:pPr>
            <a:r>
              <a:rPr b="1" i="0" lang="en" sz="2800" u="none" cap="none" strike="noStrike">
                <a:solidFill>
                  <a:srgbClr val="F8931F"/>
                </a:solidFill>
                <a:latin typeface="Arial"/>
                <a:ea typeface="Arial"/>
                <a:cs typeface="Arial"/>
                <a:sym typeface="Arial"/>
              </a:rPr>
              <a:t>      </a:t>
            </a:r>
            <a:r>
              <a:rPr b="1" i="0" lang="en" sz="2400" u="none" cap="none" strike="noStrike">
                <a:solidFill>
                  <a:srgbClr val="F8931F"/>
                </a:solidFill>
                <a:latin typeface="Arial"/>
                <a:ea typeface="Arial"/>
                <a:cs typeface="Arial"/>
                <a:sym typeface="Arial"/>
              </a:rPr>
              <a:t>Any time, all the time!</a:t>
            </a:r>
            <a:endParaRPr b="1" i="0" sz="2400" u="none" cap="none" strike="noStrike">
              <a:solidFill>
                <a:srgbClr val="F8931F"/>
              </a:solidFill>
              <a:latin typeface="Arial"/>
              <a:ea typeface="Arial"/>
              <a:cs typeface="Arial"/>
              <a:sym typeface="Arial"/>
            </a:endParaRPr>
          </a:p>
          <a:p>
            <a:pPr indent="0" lvl="0" marL="0" marR="0" rtl="0" algn="l">
              <a:lnSpc>
                <a:spcPct val="100000"/>
              </a:lnSpc>
              <a:spcBef>
                <a:spcPts val="0"/>
              </a:spcBef>
              <a:spcAft>
                <a:spcPts val="0"/>
              </a:spcAft>
              <a:buNone/>
            </a:pPr>
            <a:r>
              <a:rPr i="1" lang="en" sz="2800" u="none" cap="none" strike="noStrike">
                <a:solidFill>
                  <a:schemeClr val="dk1"/>
                </a:solidFill>
              </a:rPr>
              <a:t>2. How do you check your students’ comprehension </a:t>
            </a:r>
            <a:r>
              <a:rPr i="1" lang="en" sz="2800" u="sng" cap="none" strike="noStrike">
                <a:solidFill>
                  <a:schemeClr val="dk1"/>
                </a:solidFill>
              </a:rPr>
              <a:t>effectively</a:t>
            </a:r>
            <a:r>
              <a:rPr i="1" lang="en" sz="2800" u="none" cap="none" strike="noStrike">
                <a:solidFill>
                  <a:schemeClr val="dk1"/>
                </a:solidFill>
              </a:rPr>
              <a:t>?</a:t>
            </a:r>
            <a:endParaRPr i="1" sz="2800" u="none" cap="none" strike="noStrike">
              <a:solidFill>
                <a:schemeClr val="dk1"/>
              </a:solidFill>
            </a:endParaRPr>
          </a:p>
          <a:p>
            <a:pPr indent="0" lvl="0" marL="0" marR="0" rtl="0" algn="l">
              <a:lnSpc>
                <a:spcPct val="150000"/>
              </a:lnSpc>
              <a:spcBef>
                <a:spcPts val="0"/>
              </a:spcBef>
              <a:spcAft>
                <a:spcPts val="0"/>
              </a:spcAft>
              <a:buNone/>
            </a:pPr>
            <a:r>
              <a:rPr b="1" i="0" lang="en" sz="2800" u="none" cap="none" strike="noStrike">
                <a:solidFill>
                  <a:srgbClr val="F8931F"/>
                </a:solidFill>
                <a:latin typeface="Arial"/>
                <a:ea typeface="Arial"/>
                <a:cs typeface="Arial"/>
                <a:sym typeface="Arial"/>
              </a:rPr>
              <a:t>      </a:t>
            </a:r>
            <a:r>
              <a:rPr b="1" i="0" lang="en" sz="2400" u="none" cap="none" strike="noStrike">
                <a:solidFill>
                  <a:srgbClr val="F8931F"/>
                </a:solidFill>
                <a:latin typeface="Arial"/>
                <a:ea typeface="Arial"/>
                <a:cs typeface="Arial"/>
                <a:sym typeface="Arial"/>
              </a:rPr>
              <a:t>Simply and quickly/physically interactive ways</a:t>
            </a:r>
            <a:endParaRPr b="1" i="0" sz="2400" u="none" cap="none" strike="noStrike">
              <a:solidFill>
                <a:srgbClr val="F8931F"/>
              </a:solidFill>
              <a:latin typeface="Arial"/>
              <a:ea typeface="Arial"/>
              <a:cs typeface="Arial"/>
              <a:sym typeface="Arial"/>
            </a:endParaRPr>
          </a:p>
          <a:p>
            <a:pPr indent="0" lvl="0" marL="0" marR="0" rtl="0" algn="l">
              <a:lnSpc>
                <a:spcPct val="100000"/>
              </a:lnSpc>
              <a:spcBef>
                <a:spcPts val="0"/>
              </a:spcBef>
              <a:spcAft>
                <a:spcPts val="0"/>
              </a:spcAft>
              <a:buNone/>
            </a:pPr>
            <a:r>
              <a:rPr i="1" lang="en" sz="2600" cap="none" strike="noStrike">
                <a:solidFill>
                  <a:schemeClr val="dk1"/>
                </a:solidFill>
              </a:rPr>
              <a:t>3. Why </a:t>
            </a:r>
            <a:r>
              <a:rPr i="1" lang="en" sz="2600" cap="none" strike="noStrike">
                <a:solidFill>
                  <a:schemeClr val="dk1"/>
                </a:solidFill>
              </a:rPr>
              <a:t>is it so important to </a:t>
            </a:r>
            <a:r>
              <a:rPr i="1" lang="en" sz="2600" cap="none" strike="noStrike">
                <a:solidFill>
                  <a:schemeClr val="dk1"/>
                </a:solidFill>
              </a:rPr>
              <a:t>check</a:t>
            </a:r>
            <a:r>
              <a:rPr i="1" lang="en" sz="2600" cap="none" strike="noStrike">
                <a:solidFill>
                  <a:schemeClr val="dk1"/>
                </a:solidFill>
              </a:rPr>
              <a:t> students’ comprehension during a     lesson</a:t>
            </a:r>
            <a:r>
              <a:rPr i="1" lang="en" sz="2600" cap="none" strike="noStrike">
                <a:solidFill>
                  <a:schemeClr val="dk1"/>
                </a:solidFill>
              </a:rPr>
              <a:t>?</a:t>
            </a:r>
            <a:r>
              <a:rPr i="1" lang="en" sz="2600" cap="none" strike="noStrike">
                <a:solidFill>
                  <a:schemeClr val="dk1"/>
                </a:solidFill>
              </a:rPr>
              <a:t> </a:t>
            </a:r>
            <a:endParaRPr i="1" sz="2600" cap="none" strike="noStrike">
              <a:solidFill>
                <a:schemeClr val="dk1"/>
              </a:solidFill>
            </a:endParaRPr>
          </a:p>
          <a:p>
            <a:pPr indent="0" lvl="0" marL="0" marR="0" rtl="0" algn="l">
              <a:lnSpc>
                <a:spcPct val="100000"/>
              </a:lnSpc>
              <a:spcBef>
                <a:spcPts val="0"/>
              </a:spcBef>
              <a:spcAft>
                <a:spcPts val="0"/>
              </a:spcAft>
              <a:buNone/>
            </a:pPr>
            <a:r>
              <a:rPr b="1" i="0" lang="en" sz="2800" u="none" cap="none" strike="noStrike">
                <a:solidFill>
                  <a:srgbClr val="F8931F"/>
                </a:solidFill>
                <a:latin typeface="Arial"/>
                <a:ea typeface="Arial"/>
                <a:cs typeface="Arial"/>
                <a:sym typeface="Arial"/>
              </a:rPr>
              <a:t>      </a:t>
            </a:r>
            <a:r>
              <a:rPr b="1" i="0" lang="en" sz="2400" u="none" cap="none" strike="noStrike">
                <a:solidFill>
                  <a:srgbClr val="F8931F"/>
                </a:solidFill>
                <a:latin typeface="Arial"/>
                <a:ea typeface="Arial"/>
                <a:cs typeface="Arial"/>
                <a:sym typeface="Arial"/>
              </a:rPr>
              <a:t>To engage your students</a:t>
            </a:r>
            <a:endParaRPr b="1" i="0" sz="2400" u="none" cap="none" strike="noStrike">
              <a:solidFill>
                <a:srgbClr val="1E6138"/>
              </a:solidFill>
              <a:latin typeface="Arial"/>
              <a:ea typeface="Arial"/>
              <a:cs typeface="Arial"/>
              <a:sym typeface="Arial"/>
            </a:endParaRPr>
          </a:p>
          <a:p>
            <a:pPr indent="0" lvl="0" marL="0" marR="0" rtl="0" algn="l">
              <a:lnSpc>
                <a:spcPct val="100000"/>
              </a:lnSpc>
              <a:spcBef>
                <a:spcPts val="0"/>
              </a:spcBef>
              <a:spcAft>
                <a:spcPts val="0"/>
              </a:spcAft>
              <a:buNone/>
            </a:pPr>
            <a:r>
              <a:rPr b="1" i="0" lang="en" sz="2400" u="none" cap="none" strike="noStrike">
                <a:solidFill>
                  <a:srgbClr val="F8931F"/>
                </a:solidFill>
                <a:latin typeface="Arial"/>
                <a:ea typeface="Arial"/>
                <a:cs typeface="Arial"/>
                <a:sym typeface="Arial"/>
              </a:rPr>
              <a:t>       To see how they are progressing and feeling</a:t>
            </a:r>
            <a:endParaRPr b="1" i="0" sz="2400" u="none" cap="none" strike="noStrike">
              <a:solidFill>
                <a:srgbClr val="F8931F"/>
              </a:solidFill>
              <a:latin typeface="Arial"/>
              <a:ea typeface="Arial"/>
              <a:cs typeface="Arial"/>
              <a:sym typeface="Arial"/>
            </a:endParaRPr>
          </a:p>
          <a:p>
            <a:pPr indent="0" lvl="0" marL="0" marR="0" rtl="0" algn="l">
              <a:lnSpc>
                <a:spcPct val="100000"/>
              </a:lnSpc>
              <a:spcBef>
                <a:spcPts val="0"/>
              </a:spcBef>
              <a:spcAft>
                <a:spcPts val="0"/>
              </a:spcAft>
              <a:buNone/>
            </a:pPr>
            <a:r>
              <a:rPr b="1" i="0" lang="en" sz="2400" u="none" cap="none" strike="noStrike">
                <a:solidFill>
                  <a:srgbClr val="F8931F"/>
                </a:solidFill>
                <a:latin typeface="Arial"/>
                <a:ea typeface="Arial"/>
                <a:cs typeface="Arial"/>
                <a:sym typeface="Arial"/>
              </a:rPr>
              <a:t>       To offer extra support on the spot</a:t>
            </a:r>
            <a:endParaRPr b="1" i="0" sz="2400" u="none" cap="none" strike="noStrike">
              <a:solidFill>
                <a:srgbClr val="F8931F"/>
              </a:solidFill>
              <a:latin typeface="Arial"/>
              <a:ea typeface="Arial"/>
              <a:cs typeface="Arial"/>
              <a:sym typeface="Arial"/>
            </a:endParaRPr>
          </a:p>
          <a:p>
            <a:pPr indent="0" lvl="0" marL="0" marR="0" rtl="0" algn="l">
              <a:lnSpc>
                <a:spcPct val="100000"/>
              </a:lnSpc>
              <a:spcBef>
                <a:spcPts val="0"/>
              </a:spcBef>
              <a:spcAft>
                <a:spcPts val="0"/>
              </a:spcAft>
              <a:buNone/>
            </a:pPr>
            <a:r>
              <a:rPr b="1" i="0" lang="en" sz="2400" u="none" cap="none" strike="noStrike">
                <a:solidFill>
                  <a:srgbClr val="F8931F"/>
                </a:solidFill>
                <a:latin typeface="Arial"/>
                <a:ea typeface="Arial"/>
                <a:cs typeface="Arial"/>
                <a:sym typeface="Arial"/>
              </a:rPr>
              <a:t>       To help students "own" their learning!</a:t>
            </a:r>
            <a:endParaRPr b="1" i="0" sz="2400" u="none" cap="none" strike="noStrike">
              <a:solidFill>
                <a:srgbClr val="F8931F"/>
              </a:solidFill>
              <a:latin typeface="Arial"/>
              <a:ea typeface="Arial"/>
              <a:cs typeface="Arial"/>
              <a:sym typeface="Arial"/>
            </a:endParaRPr>
          </a:p>
        </p:txBody>
      </p:sp>
      <p:sp>
        <p:nvSpPr>
          <p:cNvPr id="8713" name="Google Shape;8713;p406"/>
          <p:cNvSpPr txBox="1"/>
          <p:nvPr/>
        </p:nvSpPr>
        <p:spPr>
          <a:xfrm>
            <a:off x="302514" y="323088"/>
            <a:ext cx="8077200" cy="304800"/>
          </a:xfrm>
          <a:prstGeom prst="rect">
            <a:avLst/>
          </a:prstGeom>
          <a:solidFill>
            <a:schemeClr val="accent6"/>
          </a:solidFill>
          <a:ln>
            <a:noFill/>
          </a:ln>
        </p:spPr>
        <p:txBody>
          <a:bodyPr anchorCtr="0" anchor="t" bIns="0" lIns="91425" spcFirstLastPara="1" rIns="91425" wrap="square" tIns="0">
            <a:normAutofit fontScale="85000"/>
          </a:bodyPr>
          <a:lstStyle/>
          <a:p>
            <a:pPr indent="0" lvl="0" marL="0" marR="0" rtl="0" algn="l">
              <a:lnSpc>
                <a:spcPct val="100000"/>
              </a:lnSpc>
              <a:spcBef>
                <a:spcPts val="0"/>
              </a:spcBef>
              <a:spcAft>
                <a:spcPts val="0"/>
              </a:spcAft>
              <a:buClr>
                <a:srgbClr val="000000"/>
              </a:buClr>
              <a:buSzPct val="70000"/>
              <a:buFont typeface="Arial"/>
              <a:buNone/>
            </a:pPr>
            <a:r>
              <a:rPr b="1" i="0" lang="en" sz="2000" u="none" cap="none" strike="noStrike">
                <a:solidFill>
                  <a:schemeClr val="lt1"/>
                </a:solidFill>
                <a:latin typeface="Arial"/>
                <a:ea typeface="Arial"/>
                <a:cs typeface="Arial"/>
                <a:sym typeface="Arial"/>
              </a:rPr>
              <a:t>TETE MODULE 4 –CHECKING COMPREHENSION &amp; PROVIDING FEEDBACK</a:t>
            </a:r>
            <a:endParaRPr b="1" i="0" sz="1600" u="none" cap="none" strike="noStrike">
              <a:solidFill>
                <a:schemeClr val="lt1"/>
              </a:solidFill>
              <a:latin typeface="Arial"/>
              <a:ea typeface="Arial"/>
              <a:cs typeface="Arial"/>
              <a:sym typeface="Arial"/>
            </a:endParaRPr>
          </a:p>
        </p:txBody>
      </p:sp>
    </p:spTree>
  </p:cSld>
  <p:clrMapOvr>
    <a:masterClrMapping/>
  </p:clrMapOvr>
</p:sld>
</file>

<file path=ppt/slides/slide2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18" name="Shape 8718"/>
        <p:cNvGrpSpPr/>
        <p:nvPr/>
      </p:nvGrpSpPr>
      <p:grpSpPr>
        <a:xfrm>
          <a:off x="0" y="0"/>
          <a:ext cx="0" cy="0"/>
          <a:chOff x="0" y="0"/>
          <a:chExt cx="0" cy="0"/>
        </a:xfrm>
      </p:grpSpPr>
      <p:sp>
        <p:nvSpPr>
          <p:cNvPr id="8719" name="Google Shape;8719;p407"/>
          <p:cNvSpPr txBox="1"/>
          <p:nvPr>
            <p:ph idx="2" type="body"/>
          </p:nvPr>
        </p:nvSpPr>
        <p:spPr>
          <a:xfrm>
            <a:off x="78338" y="686800"/>
            <a:ext cx="8511900" cy="6125100"/>
          </a:xfrm>
          <a:prstGeom prst="rect">
            <a:avLst/>
          </a:prstGeom>
          <a:noFill/>
          <a:ln>
            <a:noFill/>
          </a:ln>
        </p:spPr>
        <p:txBody>
          <a:bodyPr anchorCtr="0" anchor="t" bIns="45700" lIns="91425" spcFirstLastPara="1" rIns="91425" wrap="square" tIns="45700">
            <a:noAutofit/>
          </a:bodyPr>
          <a:lstStyle/>
          <a:p>
            <a:pPr indent="-228600" lvl="0" marL="457200" rtl="0" algn="l">
              <a:lnSpc>
                <a:spcPct val="100000"/>
              </a:lnSpc>
              <a:spcBef>
                <a:spcPts val="360"/>
              </a:spcBef>
              <a:spcAft>
                <a:spcPts val="0"/>
              </a:spcAft>
              <a:buSzPts val="1400"/>
              <a:buNone/>
            </a:pPr>
            <a:r>
              <a:rPr b="1" lang="en" sz="3200">
                <a:solidFill>
                  <a:schemeClr val="accent6"/>
                </a:solidFill>
              </a:rPr>
              <a:t>       How do you check?</a:t>
            </a:r>
            <a:r>
              <a:rPr b="1" lang="en" sz="3200"/>
              <a:t>  </a:t>
            </a:r>
            <a:endParaRPr b="1" sz="3200"/>
          </a:p>
          <a:p>
            <a:pPr indent="0" lvl="0" marL="0" rtl="0" algn="l">
              <a:lnSpc>
                <a:spcPct val="100000"/>
              </a:lnSpc>
              <a:spcBef>
                <a:spcPts val="360"/>
              </a:spcBef>
              <a:spcAft>
                <a:spcPts val="0"/>
              </a:spcAft>
              <a:buSzPts val="1400"/>
              <a:buNone/>
            </a:pPr>
            <a:r>
              <a:rPr b="1" lang="en" sz="2300"/>
              <a:t>Check students’ comprehension with body language</a:t>
            </a:r>
            <a:endParaRPr b="1" sz="2500"/>
          </a:p>
          <a:p>
            <a:pPr indent="0" lvl="0" marL="0" rtl="0" algn="l">
              <a:lnSpc>
                <a:spcPct val="100000"/>
              </a:lnSpc>
              <a:spcBef>
                <a:spcPts val="360"/>
              </a:spcBef>
              <a:spcAft>
                <a:spcPts val="0"/>
              </a:spcAft>
              <a:buSzPts val="1400"/>
              <a:buNone/>
            </a:pPr>
            <a:r>
              <a:rPr b="1" lang="en" sz="2800"/>
              <a:t>Make it simple, quick, and interactive!</a:t>
            </a:r>
            <a:endParaRPr b="1" sz="2800"/>
          </a:p>
          <a:p>
            <a:pPr indent="0" lvl="0" marL="0" rtl="0" algn="l">
              <a:lnSpc>
                <a:spcPct val="100000"/>
              </a:lnSpc>
              <a:spcBef>
                <a:spcPts val="360"/>
              </a:spcBef>
              <a:spcAft>
                <a:spcPts val="0"/>
              </a:spcAft>
              <a:buNone/>
            </a:pPr>
            <a:r>
              <a:rPr b="1" lang="en" sz="2800">
                <a:solidFill>
                  <a:schemeClr val="accent6"/>
                </a:solidFill>
              </a:rPr>
              <a:t>  </a:t>
            </a:r>
            <a:endParaRPr b="1" sz="2800"/>
          </a:p>
          <a:p>
            <a:pPr indent="-381000" lvl="0" marL="457200" rtl="0" algn="l">
              <a:spcBef>
                <a:spcPts val="300"/>
              </a:spcBef>
              <a:spcAft>
                <a:spcPts val="0"/>
              </a:spcAft>
              <a:buClr>
                <a:schemeClr val="accent6"/>
              </a:buClr>
              <a:buSzPts val="2400"/>
              <a:buChar char="●"/>
            </a:pPr>
            <a:r>
              <a:rPr b="1" lang="en" sz="2400">
                <a:solidFill>
                  <a:schemeClr val="accent6"/>
                </a:solidFill>
              </a:rPr>
              <a:t>Hand Gestures</a:t>
            </a:r>
            <a:endParaRPr b="1" sz="2400">
              <a:solidFill>
                <a:schemeClr val="accent6"/>
              </a:solidFill>
            </a:endParaRPr>
          </a:p>
          <a:p>
            <a:pPr indent="-381000" lvl="1" marL="914400" rtl="0" algn="l">
              <a:spcBef>
                <a:spcPts val="0"/>
              </a:spcBef>
              <a:spcAft>
                <a:spcPts val="0"/>
              </a:spcAft>
              <a:buClr>
                <a:schemeClr val="accent6"/>
              </a:buClr>
              <a:buSzPts val="2400"/>
              <a:buChar char="○"/>
            </a:pPr>
            <a:r>
              <a:rPr b="1" lang="en" sz="2400">
                <a:solidFill>
                  <a:schemeClr val="accent6"/>
                </a:solidFill>
              </a:rPr>
              <a:t>Thumbs up/down</a:t>
            </a:r>
            <a:endParaRPr b="1" sz="2400">
              <a:solidFill>
                <a:schemeClr val="accent6"/>
              </a:solidFill>
            </a:endParaRPr>
          </a:p>
          <a:p>
            <a:pPr indent="-381000" lvl="1" marL="914400" rtl="0" algn="l">
              <a:lnSpc>
                <a:spcPct val="100000"/>
              </a:lnSpc>
              <a:spcBef>
                <a:spcPts val="0"/>
              </a:spcBef>
              <a:spcAft>
                <a:spcPts val="0"/>
              </a:spcAft>
              <a:buClr>
                <a:schemeClr val="accent6"/>
              </a:buClr>
              <a:buSzPts val="2400"/>
              <a:buChar char="○"/>
            </a:pPr>
            <a:r>
              <a:rPr b="1" lang="en" sz="2400">
                <a:solidFill>
                  <a:schemeClr val="accent6"/>
                </a:solidFill>
              </a:rPr>
              <a:t>Scale of 1-5 with fingers</a:t>
            </a:r>
            <a:endParaRPr sz="2400"/>
          </a:p>
          <a:p>
            <a:pPr indent="-381000" lvl="0" marL="457200" rtl="0" algn="l">
              <a:spcBef>
                <a:spcPts val="0"/>
              </a:spcBef>
              <a:spcAft>
                <a:spcPts val="0"/>
              </a:spcAft>
              <a:buClr>
                <a:schemeClr val="accent6"/>
              </a:buClr>
              <a:buSzPts val="2400"/>
              <a:buChar char="●"/>
            </a:pPr>
            <a:r>
              <a:rPr b="1" lang="en" sz="2400">
                <a:solidFill>
                  <a:schemeClr val="accent6"/>
                </a:solidFill>
              </a:rPr>
              <a:t>Signal (respond to a cue)</a:t>
            </a:r>
            <a:endParaRPr sz="2400"/>
          </a:p>
          <a:p>
            <a:pPr indent="0" lvl="0" marL="0" rtl="0" algn="l">
              <a:spcBef>
                <a:spcPts val="300"/>
              </a:spcBef>
              <a:spcAft>
                <a:spcPts val="0"/>
              </a:spcAft>
              <a:buNone/>
            </a:pPr>
            <a:r>
              <a:rPr lang="en" sz="2400"/>
              <a:t>     Touch your ear (whenever you hear words related to airport) </a:t>
            </a:r>
            <a:endParaRPr sz="1400"/>
          </a:p>
          <a:p>
            <a:pPr indent="0" lvl="0" marL="0" rtl="0" algn="l">
              <a:spcBef>
                <a:spcPts val="300"/>
              </a:spcBef>
              <a:spcAft>
                <a:spcPts val="0"/>
              </a:spcAft>
              <a:buNone/>
            </a:pPr>
            <a:r>
              <a:rPr lang="en" sz="2400"/>
              <a:t>     Hand on your head (if you hear the days in a week,~)</a:t>
            </a:r>
            <a:r>
              <a:rPr b="1" lang="en" sz="2400">
                <a:solidFill>
                  <a:schemeClr val="accent6"/>
                </a:solidFill>
              </a:rPr>
              <a:t> </a:t>
            </a:r>
            <a:endParaRPr b="1" sz="2800">
              <a:solidFill>
                <a:schemeClr val="accent6"/>
              </a:solidFill>
            </a:endParaRPr>
          </a:p>
          <a:p>
            <a:pPr indent="-381000" lvl="0" marL="457200" rtl="0" algn="l">
              <a:spcBef>
                <a:spcPts val="300"/>
              </a:spcBef>
              <a:spcAft>
                <a:spcPts val="0"/>
              </a:spcAft>
              <a:buClr>
                <a:schemeClr val="accent6"/>
              </a:buClr>
              <a:buSzPts val="2400"/>
              <a:buChar char="●"/>
            </a:pPr>
            <a:r>
              <a:rPr b="1" lang="en" sz="2400">
                <a:solidFill>
                  <a:schemeClr val="accent6"/>
                </a:solidFill>
              </a:rPr>
              <a:t>Blind Comprehension Check </a:t>
            </a:r>
            <a:endParaRPr sz="1400"/>
          </a:p>
          <a:p>
            <a:pPr indent="0" lvl="0" marL="0" rtl="0" algn="l">
              <a:spcBef>
                <a:spcPts val="300"/>
              </a:spcBef>
              <a:spcAft>
                <a:spcPts val="0"/>
              </a:spcAft>
              <a:buNone/>
            </a:pPr>
            <a:r>
              <a:rPr lang="en" sz="2500"/>
              <a:t>     Close your eyes. </a:t>
            </a:r>
            <a:endParaRPr sz="2500"/>
          </a:p>
          <a:p>
            <a:pPr indent="457200" lvl="0" marL="457200" rtl="0" algn="l">
              <a:spcBef>
                <a:spcPts val="300"/>
              </a:spcBef>
              <a:spcAft>
                <a:spcPts val="0"/>
              </a:spcAft>
              <a:buNone/>
            </a:pPr>
            <a:r>
              <a:rPr lang="en" sz="2500"/>
              <a:t>Now, raise your hand if you think this statement is true. . .</a:t>
            </a:r>
            <a:endParaRPr sz="2500"/>
          </a:p>
          <a:p>
            <a:pPr indent="457200" lvl="0" marL="457200" rtl="0" algn="l">
              <a:spcBef>
                <a:spcPts val="300"/>
              </a:spcBef>
              <a:spcAft>
                <a:spcPts val="0"/>
              </a:spcAft>
              <a:buNone/>
            </a:pPr>
            <a:r>
              <a:rPr lang="en" sz="2500"/>
              <a:t>Keep your hands in your lap if the statement is false . . .  </a:t>
            </a:r>
            <a:r>
              <a:rPr b="1" lang="en" sz="2800">
                <a:solidFill>
                  <a:schemeClr val="accent6"/>
                </a:solidFill>
              </a:rPr>
              <a:t> </a:t>
            </a:r>
            <a:endParaRPr b="1" sz="2800">
              <a:solidFill>
                <a:schemeClr val="accent6"/>
              </a:solidFill>
            </a:endParaRPr>
          </a:p>
          <a:p>
            <a:pPr indent="0" lvl="0" marL="457200" rtl="0" algn="l">
              <a:spcBef>
                <a:spcPts val="300"/>
              </a:spcBef>
              <a:spcAft>
                <a:spcPts val="0"/>
              </a:spcAft>
              <a:buNone/>
            </a:pPr>
            <a:r>
              <a:t/>
            </a:r>
            <a:endParaRPr b="1" sz="2800">
              <a:solidFill>
                <a:schemeClr val="accent6"/>
              </a:solidFill>
            </a:endParaRPr>
          </a:p>
          <a:p>
            <a:pPr indent="457200" lvl="0" marL="457200" rtl="0" algn="l">
              <a:spcBef>
                <a:spcPts val="300"/>
              </a:spcBef>
              <a:spcAft>
                <a:spcPts val="0"/>
              </a:spcAft>
              <a:buNone/>
            </a:pPr>
            <a:r>
              <a:rPr b="1" lang="en" sz="2800">
                <a:solidFill>
                  <a:schemeClr val="accent6"/>
                </a:solidFill>
              </a:rPr>
              <a:t>      </a:t>
            </a:r>
            <a:endParaRPr b="1" sz="2800">
              <a:solidFill>
                <a:schemeClr val="accent6"/>
              </a:solidFill>
            </a:endParaRPr>
          </a:p>
          <a:p>
            <a:pPr indent="0" lvl="0" marL="457200" rtl="0" algn="l">
              <a:spcBef>
                <a:spcPts val="300"/>
              </a:spcBef>
              <a:spcAft>
                <a:spcPts val="0"/>
              </a:spcAft>
              <a:buNone/>
            </a:pPr>
            <a:r>
              <a:t/>
            </a:r>
            <a:endParaRPr b="1" sz="2800"/>
          </a:p>
          <a:p>
            <a:pPr indent="-228600" lvl="0" marL="457200" rtl="0" algn="l">
              <a:lnSpc>
                <a:spcPct val="100000"/>
              </a:lnSpc>
              <a:spcBef>
                <a:spcPts val="360"/>
              </a:spcBef>
              <a:spcAft>
                <a:spcPts val="0"/>
              </a:spcAft>
              <a:buSzPts val="1400"/>
              <a:buNone/>
            </a:pPr>
            <a:r>
              <a:t/>
            </a:r>
            <a:endParaRPr b="1" sz="2800"/>
          </a:p>
          <a:p>
            <a:pPr indent="-228600" lvl="0" marL="457200" rtl="0" algn="l">
              <a:lnSpc>
                <a:spcPct val="100000"/>
              </a:lnSpc>
              <a:spcBef>
                <a:spcPts val="360"/>
              </a:spcBef>
              <a:spcAft>
                <a:spcPts val="0"/>
              </a:spcAft>
              <a:buSzPts val="1400"/>
              <a:buNone/>
            </a:pPr>
            <a:r>
              <a:t/>
            </a:r>
            <a:endParaRPr b="1" sz="2800"/>
          </a:p>
          <a:p>
            <a:pPr indent="-228600" lvl="0" marL="457200" rtl="0" algn="l">
              <a:lnSpc>
                <a:spcPct val="100000"/>
              </a:lnSpc>
              <a:spcBef>
                <a:spcPts val="360"/>
              </a:spcBef>
              <a:spcAft>
                <a:spcPts val="0"/>
              </a:spcAft>
              <a:buSzPts val="1400"/>
              <a:buNone/>
            </a:pPr>
            <a:r>
              <a:t/>
            </a:r>
            <a:endParaRPr b="1" sz="2800"/>
          </a:p>
        </p:txBody>
      </p:sp>
      <p:sp>
        <p:nvSpPr>
          <p:cNvPr id="8720" name="Google Shape;8720;p407"/>
          <p:cNvSpPr txBox="1"/>
          <p:nvPr/>
        </p:nvSpPr>
        <p:spPr>
          <a:xfrm>
            <a:off x="328863" y="337416"/>
            <a:ext cx="8077200" cy="304800"/>
          </a:xfrm>
          <a:prstGeom prst="rect">
            <a:avLst/>
          </a:prstGeom>
          <a:solidFill>
            <a:schemeClr val="accent6"/>
          </a:solidFill>
          <a:ln>
            <a:noFill/>
          </a:ln>
        </p:spPr>
        <p:txBody>
          <a:bodyPr anchorCtr="0" anchor="t" bIns="0" lIns="91425" spcFirstLastPara="1" rIns="91425" wrap="square" tIns="0">
            <a:normAutofit fontScale="85000"/>
          </a:bodyPr>
          <a:lstStyle/>
          <a:p>
            <a:pPr indent="0" lvl="0" marL="0" marR="0" rtl="0" algn="l">
              <a:lnSpc>
                <a:spcPct val="100000"/>
              </a:lnSpc>
              <a:spcBef>
                <a:spcPts val="0"/>
              </a:spcBef>
              <a:spcAft>
                <a:spcPts val="0"/>
              </a:spcAft>
              <a:buClr>
                <a:srgbClr val="000000"/>
              </a:buClr>
              <a:buSzPct val="70000"/>
              <a:buFont typeface="Arial"/>
              <a:buNone/>
            </a:pPr>
            <a:r>
              <a:rPr b="1" i="0" lang="en" sz="2000" u="none" cap="none" strike="noStrike">
                <a:solidFill>
                  <a:schemeClr val="lt1"/>
                </a:solidFill>
                <a:latin typeface="Arial"/>
                <a:ea typeface="Arial"/>
                <a:cs typeface="Arial"/>
                <a:sym typeface="Arial"/>
              </a:rPr>
              <a:t>TETE MODULE 4 –CHECKING COMPREHENSION &amp; PROVIDING FEEDBACK</a:t>
            </a:r>
            <a:endParaRPr b="1" i="0" sz="1600" u="none" cap="none" strike="noStrike">
              <a:solidFill>
                <a:schemeClr val="lt1"/>
              </a:solidFill>
              <a:latin typeface="Arial"/>
              <a:ea typeface="Arial"/>
              <a:cs typeface="Arial"/>
              <a:sym typeface="Arial"/>
            </a:endParaRPr>
          </a:p>
        </p:txBody>
      </p:sp>
      <p:pic>
        <p:nvPicPr>
          <p:cNvPr id="8721" name="Google Shape;8721;p407"/>
          <p:cNvPicPr preferRelativeResize="0"/>
          <p:nvPr/>
        </p:nvPicPr>
        <p:blipFill>
          <a:blip r:embed="rId3">
            <a:alphaModFix/>
          </a:blip>
          <a:stretch>
            <a:fillRect/>
          </a:stretch>
        </p:blipFill>
        <p:spPr>
          <a:xfrm>
            <a:off x="5786569" y="925675"/>
            <a:ext cx="2388302" cy="2379600"/>
          </a:xfrm>
          <a:prstGeom prst="rect">
            <a:avLst/>
          </a:prstGeom>
          <a:noFill/>
          <a:ln>
            <a:noFill/>
          </a:ln>
        </p:spPr>
      </p:pic>
    </p:spTree>
  </p:cSld>
  <p:clrMapOvr>
    <a:masterClrMapping/>
  </p:clrMapOvr>
</p:sld>
</file>

<file path=ppt/slides/slide2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25" name="Shape 8725"/>
        <p:cNvGrpSpPr/>
        <p:nvPr/>
      </p:nvGrpSpPr>
      <p:grpSpPr>
        <a:xfrm>
          <a:off x="0" y="0"/>
          <a:ext cx="0" cy="0"/>
          <a:chOff x="0" y="0"/>
          <a:chExt cx="0" cy="0"/>
        </a:xfrm>
      </p:grpSpPr>
      <p:sp>
        <p:nvSpPr>
          <p:cNvPr id="8726" name="Google Shape;8726;p408"/>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1400">
                <a:solidFill>
                  <a:srgbClr val="000000"/>
                </a:solidFill>
                <a:latin typeface="Times New Roman"/>
                <a:ea typeface="Times New Roman"/>
                <a:cs typeface="Times New Roman"/>
                <a:sym typeface="Times New Roman"/>
              </a:rPr>
              <a:t>Tell the participants that this video will help set up some language routines for daily or weekly lesson activities.</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pic>
        <p:nvPicPr>
          <p:cNvPr id="8727" name="Google Shape;8727;p408" title="TETE -  Daily Mingle">
            <a:hlinkClick r:id="rId3"/>
          </p:cNvPr>
          <p:cNvPicPr preferRelativeResize="0"/>
          <p:nvPr/>
        </p:nvPicPr>
        <p:blipFill>
          <a:blip r:embed="rId4">
            <a:alphaModFix/>
          </a:blip>
          <a:stretch>
            <a:fillRect/>
          </a:stretch>
        </p:blipFill>
        <p:spPr>
          <a:xfrm>
            <a:off x="5476798" y="2872400"/>
            <a:ext cx="3076225" cy="2307150"/>
          </a:xfrm>
          <a:prstGeom prst="rect">
            <a:avLst/>
          </a:prstGeom>
          <a:noFill/>
          <a:ln>
            <a:noFill/>
          </a:ln>
        </p:spPr>
      </p:pic>
      <p:sp>
        <p:nvSpPr>
          <p:cNvPr id="8728" name="Google Shape;8728;p408"/>
          <p:cNvSpPr txBox="1"/>
          <p:nvPr>
            <p:ph idx="4294967295" type="subTitle"/>
          </p:nvPr>
        </p:nvSpPr>
        <p:spPr>
          <a:xfrm flipH="1">
            <a:off x="283800" y="13502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1400">
                <a:solidFill>
                  <a:srgbClr val="000000"/>
                </a:solidFill>
                <a:latin typeface="Times New Roman"/>
                <a:ea typeface="Times New Roman"/>
                <a:cs typeface="Times New Roman"/>
                <a:sym typeface="Times New Roman"/>
              </a:rPr>
              <a:t>Tell the participants that this video will help set up some language routines for daily or weekly lesson activities.</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8729" name="Google Shape;8729;p408"/>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evaluate the two routines using the provided criteria.</a:t>
            </a:r>
            <a:r>
              <a:rPr i="1" lang="en" sz="1350">
                <a:latin typeface="Times New Roman"/>
                <a:ea typeface="Times New Roman"/>
                <a:cs typeface="Times New Roman"/>
                <a:sym typeface="Times New Roman"/>
              </a:rPr>
              <a:t> </a:t>
            </a:r>
            <a:r>
              <a:rPr b="1" i="1" lang="en" sz="1350">
                <a:latin typeface="Times New Roman"/>
                <a:ea typeface="Times New Roman"/>
                <a:cs typeface="Times New Roman"/>
                <a:sym typeface="Times New Roman"/>
              </a:rPr>
              <a:t>(Handout 1)</a:t>
            </a:r>
            <a:endParaRPr b="1" i="1" sz="1350">
              <a:latin typeface="Times New Roman"/>
              <a:ea typeface="Times New Roman"/>
              <a:cs typeface="Times New Roman"/>
              <a:sym typeface="Times New Roman"/>
            </a:endParaRPr>
          </a:p>
        </p:txBody>
      </p:sp>
      <p:sp>
        <p:nvSpPr>
          <p:cNvPr id="8730" name="Google Shape;8730;p408"/>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Classroom Routine</a:t>
            </a:r>
            <a:r>
              <a:rPr lang="en" sz="4800">
                <a:solidFill>
                  <a:schemeClr val="dk1"/>
                </a:solidFill>
                <a:latin typeface="Alegreya Sans ExtraBold"/>
                <a:ea typeface="Alegreya Sans ExtraBold"/>
                <a:cs typeface="Alegreya Sans ExtraBold"/>
                <a:sym typeface="Alegreya Sans ExtraBold"/>
              </a:rPr>
              <a:t>s</a:t>
            </a:r>
            <a:endParaRPr sz="4800">
              <a:solidFill>
                <a:schemeClr val="dk1"/>
              </a:solidFill>
              <a:latin typeface="Alegreya Sans ExtraBold"/>
              <a:ea typeface="Alegreya Sans ExtraBold"/>
              <a:cs typeface="Alegreya Sans ExtraBold"/>
              <a:sym typeface="Alegreya Sans ExtraBold"/>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727"/>
                                        </p:tgtEl>
                                        <p:attrNameLst>
                                          <p:attrName>style.visibility</p:attrName>
                                        </p:attrNameLst>
                                      </p:cBhvr>
                                      <p:to>
                                        <p:strVal val="visible"/>
                                      </p:to>
                                    </p:set>
                                    <p:animEffect filter="fade" transition="in">
                                      <p:cBhvr>
                                        <p:cTn dur="1000"/>
                                        <p:tgtEl>
                                          <p:spTgt spid="87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4" name="Shape 8734"/>
        <p:cNvGrpSpPr/>
        <p:nvPr/>
      </p:nvGrpSpPr>
      <p:grpSpPr>
        <a:xfrm>
          <a:off x="0" y="0"/>
          <a:ext cx="0" cy="0"/>
          <a:chOff x="0" y="0"/>
          <a:chExt cx="0" cy="0"/>
        </a:xfrm>
      </p:grpSpPr>
      <p:sp>
        <p:nvSpPr>
          <p:cNvPr id="8735" name="Google Shape;8735;p409"/>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736" name="Google Shape;8736;p409"/>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8737" name="Google Shape;8737;p409"/>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8738" name="Google Shape;8738;p409"/>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8739" name="Google Shape;8739;p409"/>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2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3" name="Shape 8743"/>
        <p:cNvGrpSpPr/>
        <p:nvPr/>
      </p:nvGrpSpPr>
      <p:grpSpPr>
        <a:xfrm>
          <a:off x="0" y="0"/>
          <a:ext cx="0" cy="0"/>
          <a:chOff x="0" y="0"/>
          <a:chExt cx="0" cy="0"/>
        </a:xfrm>
      </p:grpSpPr>
      <p:sp>
        <p:nvSpPr>
          <p:cNvPr id="8744" name="Google Shape;8744;p410"/>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8745" name="Google Shape;8745;p410"/>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8746" name="Google Shape;8746;p410"/>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1850">
                <a:solidFill>
                  <a:srgbClr val="000000"/>
                </a:solidFill>
                <a:latin typeface="Times New Roman"/>
                <a:ea typeface="Times New Roman"/>
                <a:cs typeface="Times New Roman"/>
                <a:sym typeface="Times New Roman"/>
              </a:rPr>
              <a:t>Write 1-2 paragraphs to reflect on Module 1 (300-500 words). </a:t>
            </a:r>
            <a:endParaRPr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1850">
                <a:solidFill>
                  <a:srgbClr val="000000"/>
                </a:solidFill>
                <a:latin typeface="Times New Roman"/>
                <a:ea typeface="Times New Roman"/>
                <a:cs typeface="Times New Roman"/>
                <a:sym typeface="Times New Roman"/>
              </a:rPr>
              <a:t>You may use what you have created, shared, and applied in the previous tasks. You may also use the following as a template and fill in the blanks. </a:t>
            </a:r>
            <a:endParaRPr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3)</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8747" name="Google Shape;8747;p410"/>
          <p:cNvSpPr txBox="1"/>
          <p:nvPr/>
        </p:nvSpPr>
        <p:spPr>
          <a:xfrm>
            <a:off x="5067300" y="1960933"/>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8748" name="Google Shape;8748;p410"/>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2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8752" name="Shape 8752"/>
        <p:cNvGrpSpPr/>
        <p:nvPr/>
      </p:nvGrpSpPr>
      <p:grpSpPr>
        <a:xfrm>
          <a:off x="0" y="0"/>
          <a:ext cx="0" cy="0"/>
          <a:chOff x="0" y="0"/>
          <a:chExt cx="0" cy="0"/>
        </a:xfrm>
      </p:grpSpPr>
      <p:sp>
        <p:nvSpPr>
          <p:cNvPr id="8753" name="Google Shape;8753;p411"/>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754" name="Google Shape;8754;p411"/>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8755" name="Google Shape;8755;p411"/>
          <p:cNvGrpSpPr/>
          <p:nvPr/>
        </p:nvGrpSpPr>
        <p:grpSpPr>
          <a:xfrm>
            <a:off x="3629525" y="648548"/>
            <a:ext cx="5247820" cy="6035718"/>
            <a:chOff x="3629525" y="486423"/>
            <a:chExt cx="5247820" cy="4526902"/>
          </a:xfrm>
        </p:grpSpPr>
        <p:sp>
          <p:nvSpPr>
            <p:cNvPr id="8756" name="Google Shape;8756;p411"/>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11"/>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11"/>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11"/>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11"/>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11"/>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11"/>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11"/>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4" name="Google Shape;8764;p411"/>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411"/>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411"/>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11"/>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11"/>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411"/>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411"/>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411"/>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11"/>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411"/>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411"/>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11"/>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11"/>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11"/>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11"/>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11"/>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11"/>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11"/>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11"/>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11"/>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411"/>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411"/>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411"/>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411"/>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411"/>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411"/>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411"/>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411"/>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11"/>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11"/>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411"/>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11"/>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11"/>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411"/>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411"/>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411"/>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11"/>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11"/>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11"/>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11"/>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11"/>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11"/>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11"/>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411"/>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11"/>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11"/>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11"/>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411"/>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11"/>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11"/>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11"/>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11"/>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411"/>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411"/>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11"/>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11"/>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11"/>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11"/>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11"/>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11"/>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411"/>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411"/>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411"/>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11"/>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11"/>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11"/>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411"/>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411"/>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411"/>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11"/>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11"/>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11"/>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411"/>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411"/>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11"/>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411"/>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411"/>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411"/>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411"/>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411"/>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411"/>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411"/>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411"/>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411"/>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11"/>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411"/>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411"/>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411"/>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11"/>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411"/>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411"/>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411"/>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411"/>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11"/>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411"/>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411"/>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411"/>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11"/>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11"/>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411"/>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411"/>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411"/>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411"/>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411"/>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411"/>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411"/>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411"/>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411"/>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411"/>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11"/>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411"/>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411"/>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11"/>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411"/>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411"/>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411"/>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411"/>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411"/>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411"/>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411"/>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411"/>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411"/>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411"/>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411"/>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411"/>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411"/>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411"/>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411"/>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411"/>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411"/>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411"/>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411"/>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411"/>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411"/>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411"/>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411"/>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411"/>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411"/>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411"/>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411"/>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411"/>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411"/>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411"/>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411"/>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411"/>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411"/>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411"/>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411"/>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411"/>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411"/>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411"/>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411"/>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411"/>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411"/>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411"/>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411"/>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411"/>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411"/>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411"/>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411"/>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411"/>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411"/>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411"/>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411"/>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411"/>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411"/>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411"/>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411"/>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411"/>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411"/>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411"/>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11"/>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11"/>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411"/>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411"/>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411"/>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411"/>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411"/>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11"/>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11"/>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411"/>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411"/>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11"/>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11"/>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11"/>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411"/>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411"/>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411"/>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411"/>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411"/>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411"/>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411"/>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11"/>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11"/>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11"/>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11"/>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411"/>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411"/>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411"/>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11"/>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11"/>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411"/>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411"/>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411"/>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11"/>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11"/>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11"/>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411"/>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411"/>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11"/>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411"/>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41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41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411"/>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411"/>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411"/>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11"/>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411"/>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411"/>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411"/>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411"/>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5" name="Google Shape;8985;p411"/>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8</a:t>
            </a:r>
            <a:endParaRPr sz="3000">
              <a:solidFill>
                <a:schemeClr val="dk1"/>
              </a:solidFill>
              <a:latin typeface="Alegreya Sans ExtraBold"/>
              <a:ea typeface="Alegreya Sans ExtraBold"/>
              <a:cs typeface="Alegreya Sans ExtraBold"/>
              <a:sym typeface="Alegreya Sans ExtraBold"/>
            </a:endParaRPr>
          </a:p>
        </p:txBody>
      </p:sp>
      <p:sp>
        <p:nvSpPr>
          <p:cNvPr id="8986" name="Google Shape;8986;p411"/>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2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8990" name="Shape 8990"/>
        <p:cNvGrpSpPr/>
        <p:nvPr/>
      </p:nvGrpSpPr>
      <p:grpSpPr>
        <a:xfrm>
          <a:off x="0" y="0"/>
          <a:ext cx="0" cy="0"/>
          <a:chOff x="0" y="0"/>
          <a:chExt cx="0" cy="0"/>
        </a:xfrm>
      </p:grpSpPr>
      <p:sp>
        <p:nvSpPr>
          <p:cNvPr id="8991" name="Google Shape;8991;p41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8992" name="Google Shape;8992;p412"/>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8993" name="Google Shape;8993;p412"/>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4000"/>
              <a:t>Teaching English through English </a:t>
            </a:r>
            <a:endParaRPr sz="4000"/>
          </a:p>
        </p:txBody>
      </p:sp>
      <p:grpSp>
        <p:nvGrpSpPr>
          <p:cNvPr id="8994" name="Google Shape;8994;p412"/>
          <p:cNvGrpSpPr/>
          <p:nvPr/>
        </p:nvGrpSpPr>
        <p:grpSpPr>
          <a:xfrm>
            <a:off x="3629525" y="648548"/>
            <a:ext cx="5247820" cy="6035718"/>
            <a:chOff x="3629525" y="486423"/>
            <a:chExt cx="5247820" cy="4526902"/>
          </a:xfrm>
        </p:grpSpPr>
        <p:sp>
          <p:nvSpPr>
            <p:cNvPr id="8995" name="Google Shape;8995;p41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1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1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1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1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1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1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41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3" name="Google Shape;9003;p41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41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41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1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1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1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41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41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41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41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1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1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41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41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1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41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41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1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1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41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41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1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1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41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41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1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41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41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1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41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41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41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41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41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41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41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41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41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41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41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41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41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41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41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41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41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41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41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41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41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41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41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1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41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41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41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1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1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41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41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41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41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41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41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1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41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41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1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41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41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41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41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41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1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41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41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41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1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1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41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41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41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41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41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41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41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41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41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41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41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1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1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41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41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41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41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1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1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41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41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41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1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1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1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1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1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1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1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1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41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41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41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1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1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1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1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1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1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1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1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41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41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1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1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1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41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41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41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41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1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1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41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41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1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1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41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41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1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1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1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1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1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41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41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41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1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41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41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1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41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41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41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1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41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41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1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1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1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41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41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1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41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41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41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41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41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41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1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1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1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1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41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41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1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1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41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41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41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41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41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1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1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1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1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41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41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41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41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1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1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41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41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41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1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1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1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41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41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41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41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41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41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1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1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41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41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41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1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1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1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41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41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1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1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41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41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41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41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41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41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41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4" name="Google Shape;9224;p412"/>
          <p:cNvSpPr txBox="1"/>
          <p:nvPr/>
        </p:nvSpPr>
        <p:spPr>
          <a:xfrm>
            <a:off x="587025" y="3765533"/>
            <a:ext cx="30000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latin typeface="Alegreya Sans"/>
                <a:ea typeface="Alegreya Sans"/>
                <a:cs typeface="Alegreya Sans"/>
                <a:sym typeface="Alegreya Sans"/>
              </a:rPr>
              <a:t>Module 5</a:t>
            </a:r>
            <a:r>
              <a:rPr b="1" lang="en" sz="3000">
                <a:latin typeface="Alegreya Sans"/>
                <a:ea typeface="Alegreya Sans"/>
                <a:cs typeface="Alegreya Sans"/>
                <a:sym typeface="Alegreya Sans"/>
              </a:rPr>
              <a:t> </a:t>
            </a:r>
            <a:endParaRPr>
              <a:latin typeface="Alegreya Sans"/>
              <a:ea typeface="Alegreya Sans"/>
              <a:cs typeface="Alegreya Sans"/>
              <a:sym typeface="Alegreya Sans"/>
            </a:endParaRPr>
          </a:p>
        </p:txBody>
      </p:sp>
    </p:spTree>
  </p:cSld>
  <p:clrMapOvr>
    <a:masterClrMapping/>
  </p:clrMapOvr>
</p:sld>
</file>

<file path=ppt/slides/slide2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8" name="Shape 9228"/>
        <p:cNvGrpSpPr/>
        <p:nvPr/>
      </p:nvGrpSpPr>
      <p:grpSpPr>
        <a:xfrm>
          <a:off x="0" y="0"/>
          <a:ext cx="0" cy="0"/>
          <a:chOff x="0" y="0"/>
          <a:chExt cx="0" cy="0"/>
        </a:xfrm>
      </p:grpSpPr>
      <p:sp>
        <p:nvSpPr>
          <p:cNvPr id="9229" name="Google Shape;9229;p413"/>
          <p:cNvSpPr/>
          <p:nvPr/>
        </p:nvSpPr>
        <p:spPr>
          <a:xfrm>
            <a:off x="6243013" y="148725"/>
            <a:ext cx="2900979" cy="2793650"/>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9230" name="Google Shape;9230;p413"/>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9231" name="Google Shape;9231;p413"/>
          <p:cNvSpPr txBox="1"/>
          <p:nvPr>
            <p:ph idx="1" type="body"/>
          </p:nvPr>
        </p:nvSpPr>
        <p:spPr>
          <a:xfrm>
            <a:off x="0" y="2431125"/>
            <a:ext cx="9022800" cy="4162800"/>
          </a:xfrm>
          <a:prstGeom prst="rect">
            <a:avLst/>
          </a:prstGeom>
        </p:spPr>
        <p:txBody>
          <a:bodyPr anchorCtr="0" anchor="ctr" bIns="91425" lIns="91425" spcFirstLastPara="1" rIns="91425" wrap="square" tIns="91425">
            <a:noAutofit/>
          </a:bodyPr>
          <a:lstStyle/>
          <a:p>
            <a:pPr indent="-387350" lvl="0" marL="457200" rtl="0" algn="l">
              <a:lnSpc>
                <a:spcPct val="115000"/>
              </a:lnSpc>
              <a:spcBef>
                <a:spcPts val="1200"/>
              </a:spcBef>
              <a:spcAft>
                <a:spcPts val="0"/>
              </a:spcAft>
              <a:buSzPts val="2500"/>
              <a:buFont typeface="Alegreya Sans"/>
              <a:buChar char="●"/>
            </a:pPr>
            <a:r>
              <a:rPr lang="en" sz="2150">
                <a:solidFill>
                  <a:srgbClr val="000000"/>
                </a:solidFill>
                <a:latin typeface="Alegreya Sans"/>
                <a:ea typeface="Alegreya Sans"/>
                <a:cs typeface="Alegreya Sans"/>
                <a:sym typeface="Alegreya Sans"/>
              </a:rPr>
              <a:t>I can explain the importance of learner interaction in acquiring a second language </a:t>
            </a:r>
            <a:endParaRPr sz="2150">
              <a:solidFill>
                <a:srgbClr val="000000"/>
              </a:solidFill>
              <a:latin typeface="Alegreya Sans"/>
              <a:ea typeface="Alegreya Sans"/>
              <a:cs typeface="Alegreya Sans"/>
              <a:sym typeface="Alegreya Sans"/>
            </a:endParaRPr>
          </a:p>
          <a:p>
            <a:pPr indent="-387350" lvl="0" marL="457200" rtl="0" algn="l">
              <a:lnSpc>
                <a:spcPct val="115000"/>
              </a:lnSpc>
              <a:spcBef>
                <a:spcPts val="0"/>
              </a:spcBef>
              <a:spcAft>
                <a:spcPts val="0"/>
              </a:spcAft>
              <a:buSzPts val="2500"/>
              <a:buFont typeface="Alegreya Sans"/>
              <a:buChar char="●"/>
            </a:pPr>
            <a:r>
              <a:rPr lang="en" sz="2150">
                <a:solidFill>
                  <a:srgbClr val="000000"/>
                </a:solidFill>
                <a:latin typeface="Alegreya Sans"/>
                <a:ea typeface="Alegreya Sans"/>
                <a:cs typeface="Alegreya Sans"/>
                <a:sym typeface="Alegreya Sans"/>
              </a:rPr>
              <a:t>I can plan the interactional group task</a:t>
            </a:r>
            <a:endParaRPr sz="2150">
              <a:solidFill>
                <a:srgbClr val="000000"/>
              </a:solidFill>
              <a:latin typeface="Alegreya Sans"/>
              <a:ea typeface="Alegreya Sans"/>
              <a:cs typeface="Alegreya Sans"/>
              <a:sym typeface="Alegreya Sans"/>
            </a:endParaRPr>
          </a:p>
          <a:p>
            <a:pPr indent="-387350" lvl="0" marL="457200" rtl="0" algn="l">
              <a:lnSpc>
                <a:spcPct val="115000"/>
              </a:lnSpc>
              <a:spcBef>
                <a:spcPts val="0"/>
              </a:spcBef>
              <a:spcAft>
                <a:spcPts val="0"/>
              </a:spcAft>
              <a:buSzPts val="2500"/>
              <a:buFont typeface="Alegreya Sans"/>
              <a:buChar char="●"/>
            </a:pPr>
            <a:r>
              <a:rPr lang="en" sz="2150">
                <a:solidFill>
                  <a:srgbClr val="000000"/>
                </a:solidFill>
                <a:latin typeface="Alegreya Sans"/>
                <a:ea typeface="Alegreya Sans"/>
                <a:cs typeface="Alegreya Sans"/>
                <a:sym typeface="Alegreya Sans"/>
              </a:rPr>
              <a:t>I can apply some of the new interactive activities in the classroom</a:t>
            </a:r>
            <a:endParaRPr sz="2150">
              <a:solidFill>
                <a:srgbClr val="000000"/>
              </a:solidFill>
              <a:latin typeface="Alegreya Sans"/>
              <a:ea typeface="Alegreya Sans"/>
              <a:cs typeface="Alegreya Sans"/>
              <a:sym typeface="Alegreya Sans"/>
            </a:endParaRPr>
          </a:p>
          <a:p>
            <a:pPr indent="-387350" lvl="0" marL="457200" rtl="0" algn="l">
              <a:lnSpc>
                <a:spcPct val="115000"/>
              </a:lnSpc>
              <a:spcBef>
                <a:spcPts val="0"/>
              </a:spcBef>
              <a:spcAft>
                <a:spcPts val="0"/>
              </a:spcAft>
              <a:buSzPts val="2500"/>
              <a:buFont typeface="Alegreya Sans"/>
              <a:buChar char="●"/>
            </a:pPr>
            <a:r>
              <a:rPr lang="en" sz="2150">
                <a:solidFill>
                  <a:srgbClr val="000000"/>
                </a:solidFill>
                <a:latin typeface="Alegreya Sans"/>
                <a:ea typeface="Alegreya Sans"/>
                <a:cs typeface="Alegreya Sans"/>
                <a:sym typeface="Alegreya Sans"/>
              </a:rPr>
              <a:t>I can share some of the effective activities that increase student-to-student interaction in our classrooms</a:t>
            </a:r>
            <a:endParaRPr sz="2500">
              <a:latin typeface="Alegreya Sans"/>
              <a:ea typeface="Alegreya Sans"/>
              <a:cs typeface="Alegreya Sans"/>
              <a:sym typeface="Alegreya Sans"/>
            </a:endParaRPr>
          </a:p>
        </p:txBody>
      </p:sp>
      <p:sp>
        <p:nvSpPr>
          <p:cNvPr id="9232" name="Google Shape;9232;p413"/>
          <p:cNvSpPr txBox="1"/>
          <p:nvPr/>
        </p:nvSpPr>
        <p:spPr>
          <a:xfrm>
            <a:off x="6243000" y="0"/>
            <a:ext cx="2901000" cy="2724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b="1" sz="3300">
              <a:latin typeface="Alegreya Sans"/>
              <a:ea typeface="Alegreya Sans"/>
              <a:cs typeface="Alegreya Sans"/>
              <a:sym typeface="Alegreya Sans"/>
            </a:endParaRPr>
          </a:p>
          <a:p>
            <a:pPr indent="0" lvl="0" marL="0" rtl="0" algn="ctr">
              <a:spcBef>
                <a:spcPts val="0"/>
              </a:spcBef>
              <a:spcAft>
                <a:spcPts val="0"/>
              </a:spcAft>
              <a:buNone/>
            </a:pPr>
            <a:r>
              <a:rPr b="1" lang="en" sz="3300">
                <a:latin typeface="Alegreya Sans"/>
                <a:ea typeface="Alegreya Sans"/>
                <a:cs typeface="Alegreya Sans"/>
                <a:sym typeface="Alegreya Sans"/>
              </a:rPr>
              <a:t>Module 5.</a:t>
            </a:r>
            <a:endParaRPr b="1" sz="3300">
              <a:latin typeface="Alegreya Sans"/>
              <a:ea typeface="Alegreya Sans"/>
              <a:cs typeface="Alegreya Sans"/>
              <a:sym typeface="Alegreya Sans"/>
            </a:endParaRPr>
          </a:p>
          <a:p>
            <a:pPr indent="0" lvl="0" marL="0" rtl="0" algn="ctr">
              <a:spcBef>
                <a:spcPts val="0"/>
              </a:spcBef>
              <a:spcAft>
                <a:spcPts val="0"/>
              </a:spcAft>
              <a:buNone/>
            </a:pPr>
            <a:r>
              <a:rPr b="1" lang="en" sz="3300">
                <a:latin typeface="Alegreya Sans"/>
                <a:ea typeface="Alegreya Sans"/>
                <a:cs typeface="Alegreya Sans"/>
                <a:sym typeface="Alegreya Sans"/>
              </a:rPr>
              <a:t>Increasing Classroom Interaction</a:t>
            </a:r>
            <a:endParaRPr b="1" sz="3300">
              <a:latin typeface="Alegreya Sans"/>
              <a:ea typeface="Alegreya Sans"/>
              <a:cs typeface="Alegreya Sans"/>
              <a:sym typeface="Alegreya Sans"/>
            </a:endParaRPr>
          </a:p>
        </p:txBody>
      </p:sp>
      <p:sp>
        <p:nvSpPr>
          <p:cNvPr id="9233" name="Google Shape;9233;p413"/>
          <p:cNvSpPr txBox="1"/>
          <p:nvPr/>
        </p:nvSpPr>
        <p:spPr>
          <a:xfrm>
            <a:off x="0" y="0"/>
            <a:ext cx="3000000" cy="3540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t>I </a:t>
            </a:r>
            <a:endParaRPr sz="1100"/>
          </a:p>
        </p:txBody>
      </p:sp>
    </p:spTree>
  </p:cSld>
  <p:clrMapOvr>
    <a:masterClrMapping/>
  </p:clrMapOvr>
</p:sld>
</file>

<file path=ppt/slides/slide2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37" name="Shape 9237"/>
        <p:cNvGrpSpPr/>
        <p:nvPr/>
      </p:nvGrpSpPr>
      <p:grpSpPr>
        <a:xfrm>
          <a:off x="0" y="0"/>
          <a:ext cx="0" cy="0"/>
          <a:chOff x="0" y="0"/>
          <a:chExt cx="0" cy="0"/>
        </a:xfrm>
      </p:grpSpPr>
      <p:sp>
        <p:nvSpPr>
          <p:cNvPr id="9238" name="Google Shape;9238;p414"/>
          <p:cNvSpPr/>
          <p:nvPr/>
        </p:nvSpPr>
        <p:spPr>
          <a:xfrm>
            <a:off x="6951126" y="17510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9239" name="Google Shape;9239;p414"/>
          <p:cNvSpPr/>
          <p:nvPr/>
        </p:nvSpPr>
        <p:spPr>
          <a:xfrm flipH="1">
            <a:off x="263235" y="969346"/>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414"/>
          <p:cNvSpPr txBox="1"/>
          <p:nvPr>
            <p:ph type="title"/>
          </p:nvPr>
        </p:nvSpPr>
        <p:spPr>
          <a:xfrm>
            <a:off x="799925" y="1222075"/>
            <a:ext cx="33975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a:t>
            </a:r>
            <a:endParaRPr sz="3800"/>
          </a:p>
          <a:p>
            <a:pPr indent="0" lvl="0" marL="0" rtl="0" algn="l">
              <a:spcBef>
                <a:spcPts val="0"/>
              </a:spcBef>
              <a:spcAft>
                <a:spcPts val="0"/>
              </a:spcAft>
              <a:buNone/>
            </a:pPr>
            <a:r>
              <a:rPr lang="en" sz="3800"/>
              <a:t> Message</a:t>
            </a:r>
            <a:endParaRPr sz="3800"/>
          </a:p>
        </p:txBody>
      </p:sp>
      <p:sp>
        <p:nvSpPr>
          <p:cNvPr id="9241" name="Google Shape;9241;p414"/>
          <p:cNvSpPr txBox="1"/>
          <p:nvPr>
            <p:ph idx="1" type="subTitle"/>
          </p:nvPr>
        </p:nvSpPr>
        <p:spPr>
          <a:xfrm>
            <a:off x="263225" y="2908450"/>
            <a:ext cx="8690100" cy="3850500"/>
          </a:xfrm>
          <a:prstGeom prst="rect">
            <a:avLst/>
          </a:prstGeom>
        </p:spPr>
        <p:txBody>
          <a:bodyPr anchorCtr="0" anchor="ctr" bIns="91425" lIns="90000" spcFirstLastPara="1" rIns="91425" wrap="square" tIns="91425">
            <a:noAutofit/>
          </a:bodyPr>
          <a:lstStyle/>
          <a:p>
            <a:pPr indent="0" lvl="0" marL="0" rtl="0" algn="l">
              <a:lnSpc>
                <a:spcPct val="115000"/>
              </a:lnSpc>
              <a:spcBef>
                <a:spcPts val="0"/>
              </a:spcBef>
              <a:spcAft>
                <a:spcPts val="0"/>
              </a:spcAft>
              <a:buNone/>
            </a:pPr>
            <a:r>
              <a:rPr lang="en" sz="2600">
                <a:solidFill>
                  <a:srgbClr val="000000"/>
                </a:solidFill>
                <a:latin typeface="Alegreya Sans"/>
                <a:ea typeface="Alegreya Sans"/>
                <a:cs typeface="Alegreya Sans"/>
                <a:sym typeface="Alegreya Sans"/>
              </a:rPr>
              <a:t>Hello English teachers! Are you ready to power up your English class? We know that to learn the language, we need to </a:t>
            </a:r>
            <a:r>
              <a:rPr i="1" lang="en" sz="2600">
                <a:solidFill>
                  <a:srgbClr val="000000"/>
                </a:solidFill>
                <a:latin typeface="Alegreya Sans"/>
                <a:ea typeface="Alegreya Sans"/>
                <a:cs typeface="Alegreya Sans"/>
                <a:sym typeface="Alegreya Sans"/>
              </a:rPr>
              <a:t>use</a:t>
            </a:r>
            <a:r>
              <a:rPr lang="en" sz="2600">
                <a:solidFill>
                  <a:srgbClr val="000000"/>
                </a:solidFill>
                <a:latin typeface="Alegreya Sans"/>
                <a:ea typeface="Alegreya Sans"/>
                <a:cs typeface="Alegreya Sans"/>
                <a:sym typeface="Alegreya Sans"/>
              </a:rPr>
              <a:t> language. Our classrooms can become an important and safe space for our students to practice English through interactions.Today, we will explore some tips for increasing student-to student interaction in our classrooms. We will practice some activities that promote classroom interaction. We will read the article and share our experience.</a:t>
            </a:r>
            <a:endParaRPr sz="3300">
              <a:latin typeface="Alegreya Sans"/>
              <a:ea typeface="Alegreya Sans"/>
              <a:cs typeface="Alegreya Sans"/>
              <a:sym typeface="Alegreya Sans"/>
            </a:endParaRPr>
          </a:p>
        </p:txBody>
      </p:sp>
      <p:grpSp>
        <p:nvGrpSpPr>
          <p:cNvPr id="9242" name="Google Shape;9242;p414"/>
          <p:cNvGrpSpPr/>
          <p:nvPr/>
        </p:nvGrpSpPr>
        <p:grpSpPr>
          <a:xfrm>
            <a:off x="7705800" y="175091"/>
            <a:ext cx="1247623" cy="2217753"/>
            <a:chOff x="720001" y="625725"/>
            <a:chExt cx="3012127" cy="4106951"/>
          </a:xfrm>
        </p:grpSpPr>
        <p:sp>
          <p:nvSpPr>
            <p:cNvPr id="9243" name="Google Shape;9243;p414"/>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414"/>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414"/>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414"/>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414"/>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414"/>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14"/>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414"/>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414"/>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414"/>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414"/>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14"/>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14"/>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14"/>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41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41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414"/>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414"/>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14"/>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14"/>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14"/>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14"/>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414"/>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414"/>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14"/>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14"/>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14"/>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414"/>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414"/>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414"/>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414"/>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14"/>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414"/>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414"/>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14"/>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414"/>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414"/>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414"/>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414"/>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414"/>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14"/>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414"/>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414"/>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14"/>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414"/>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414"/>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414"/>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414"/>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414"/>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414"/>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414"/>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414"/>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414"/>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414"/>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414"/>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414"/>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414"/>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414"/>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14"/>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14"/>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14"/>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414"/>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414"/>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414"/>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414"/>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414"/>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414"/>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414"/>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414"/>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414"/>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414"/>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414"/>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41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41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41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414"/>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414"/>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414"/>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414"/>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414"/>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414"/>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414"/>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414"/>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414"/>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414"/>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414"/>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414"/>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 name="Shape 957"/>
        <p:cNvGrpSpPr/>
        <p:nvPr/>
      </p:nvGrpSpPr>
      <p:grpSpPr>
        <a:xfrm>
          <a:off x="0" y="0"/>
          <a:ext cx="0" cy="0"/>
          <a:chOff x="0" y="0"/>
          <a:chExt cx="0" cy="0"/>
        </a:xfrm>
      </p:grpSpPr>
      <p:sp>
        <p:nvSpPr>
          <p:cNvPr id="958" name="Google Shape;958;p118"/>
          <p:cNvSpPr txBox="1"/>
          <p:nvPr>
            <p:ph idx="4294967295" type="title"/>
          </p:nvPr>
        </p:nvSpPr>
        <p:spPr>
          <a:xfrm>
            <a:off x="0" y="122033"/>
            <a:ext cx="83676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Presentations: TESOL 6 Principles</a:t>
            </a:r>
            <a:endParaRPr/>
          </a:p>
        </p:txBody>
      </p:sp>
      <p:sp>
        <p:nvSpPr>
          <p:cNvPr id="959" name="Google Shape;959;p118"/>
          <p:cNvSpPr txBox="1"/>
          <p:nvPr>
            <p:ph idx="4294967295" type="body"/>
          </p:nvPr>
        </p:nvSpPr>
        <p:spPr>
          <a:xfrm>
            <a:off x="263375" y="1483249"/>
            <a:ext cx="8226300" cy="5855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2100" u="sng">
                <a:solidFill>
                  <a:srgbClr val="000000"/>
                </a:solidFill>
                <a:latin typeface="Times New Roman"/>
                <a:ea typeface="Times New Roman"/>
                <a:cs typeface="Times New Roman"/>
                <a:sym typeface="Times New Roman"/>
              </a:rPr>
              <a:t>Week 1- Week 4: </a:t>
            </a:r>
            <a:endParaRPr b="1" sz="2100" u="sng">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2100" u="sng">
                <a:solidFill>
                  <a:schemeClr val="hlink"/>
                </a:solidFill>
                <a:latin typeface="Times New Roman"/>
                <a:ea typeface="Times New Roman"/>
                <a:cs typeface="Times New Roman"/>
                <a:sym typeface="Times New Roman"/>
                <a:hlinkClick action="ppaction://hlinksldjump" r:id="rId3"/>
              </a:rPr>
              <a:t>Principles 1</a:t>
            </a:r>
            <a:endParaRPr b="1"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Overview of 6 Principles</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 1: Know your learners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2100" u="sng">
                <a:solidFill>
                  <a:schemeClr val="hlink"/>
                </a:solidFill>
                <a:latin typeface="Times New Roman"/>
                <a:ea typeface="Times New Roman"/>
                <a:cs typeface="Times New Roman"/>
                <a:sym typeface="Times New Roman"/>
                <a:hlinkClick action="ppaction://hlinksldjump" r:id="rId4"/>
              </a:rPr>
              <a:t>Principles 2- 3</a:t>
            </a:r>
            <a:endParaRPr b="1"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 2: Create conditions for language learning</a:t>
            </a:r>
            <a:endParaRPr b="1" sz="2100" u="sng">
              <a:solidFill>
                <a:schemeClr val="hlink"/>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 3: Design high-quality language lessons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2100" u="sng">
                <a:solidFill>
                  <a:schemeClr val="hlink"/>
                </a:solidFill>
                <a:latin typeface="Times New Roman"/>
                <a:ea typeface="Times New Roman"/>
                <a:cs typeface="Times New Roman"/>
                <a:sym typeface="Times New Roman"/>
                <a:hlinkClick action="ppaction://hlinksldjump" r:id="rId5"/>
              </a:rPr>
              <a:t>Principles 5- 6</a:t>
            </a:r>
            <a:endParaRPr b="1"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 5: Monitor and Assess students language development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 6: Engage and Collaborate within a community of practice</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2100" u="sng">
                <a:solidFill>
                  <a:srgbClr val="4D4D4D"/>
                </a:solidFill>
                <a:latin typeface="Times New Roman"/>
                <a:ea typeface="Times New Roman"/>
                <a:cs typeface="Times New Roman"/>
                <a:sym typeface="Times New Roman"/>
              </a:rPr>
              <a:t>Reflection Week</a:t>
            </a:r>
            <a:endParaRPr b="1" sz="2100" u="sng">
              <a:solidFill>
                <a:srgbClr val="4D4D4D"/>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2100">
                <a:solidFill>
                  <a:srgbClr val="000000"/>
                </a:solidFill>
                <a:latin typeface="Times New Roman"/>
                <a:ea typeface="Times New Roman"/>
                <a:cs typeface="Times New Roman"/>
                <a:sym typeface="Times New Roman"/>
              </a:rPr>
              <a:t>Principles 1-6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21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b="1" sz="2100">
              <a:solidFill>
                <a:srgbClr val="000000"/>
              </a:solidFill>
              <a:latin typeface="Times New Roman"/>
              <a:ea typeface="Times New Roman"/>
              <a:cs typeface="Times New Roman"/>
              <a:sym typeface="Times New Roman"/>
            </a:endParaRPr>
          </a:p>
          <a:p>
            <a:pPr indent="0" lvl="0" marL="0" rtl="0" algn="l">
              <a:spcBef>
                <a:spcPts val="0"/>
              </a:spcBef>
              <a:spcAft>
                <a:spcPts val="1600"/>
              </a:spcAft>
              <a:buNone/>
            </a:pPr>
            <a:r>
              <a:t/>
            </a:r>
            <a:endParaRPr sz="2100"/>
          </a:p>
        </p:txBody>
      </p:sp>
      <p:sp>
        <p:nvSpPr>
          <p:cNvPr id="960" name="Google Shape;960;p118"/>
          <p:cNvSpPr txBox="1"/>
          <p:nvPr/>
        </p:nvSpPr>
        <p:spPr>
          <a:xfrm>
            <a:off x="221725" y="2712033"/>
            <a:ext cx="4399500" cy="4002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600"/>
              </a:spcAft>
              <a:buNone/>
            </a:pPr>
            <a:r>
              <a:t/>
            </a:r>
            <a:endParaRPr>
              <a:solidFill>
                <a:schemeClr val="dk2"/>
              </a:solidFill>
              <a:latin typeface="PT Sans"/>
              <a:ea typeface="PT Sans"/>
              <a:cs typeface="PT Sans"/>
              <a:sym typeface="PT Sans"/>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8" name="Shape 1958"/>
        <p:cNvGrpSpPr/>
        <p:nvPr/>
      </p:nvGrpSpPr>
      <p:grpSpPr>
        <a:xfrm>
          <a:off x="0" y="0"/>
          <a:ext cx="0" cy="0"/>
          <a:chOff x="0" y="0"/>
          <a:chExt cx="0" cy="0"/>
        </a:xfrm>
      </p:grpSpPr>
      <p:pic>
        <p:nvPicPr>
          <p:cNvPr id="1959" name="Google Shape;1959;p14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60" name="Google Shape;1960;p145"/>
          <p:cNvSpPr/>
          <p:nvPr/>
        </p:nvSpPr>
        <p:spPr>
          <a:xfrm>
            <a:off x="3142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Four Corners</a:t>
            </a:r>
            <a:endParaRPr b="1" i="0" sz="3600" u="none" cap="none" strike="noStrike">
              <a:solidFill>
                <a:srgbClr val="ED7D31"/>
              </a:solidFill>
              <a:latin typeface="Calibri"/>
              <a:ea typeface="Calibri"/>
              <a:cs typeface="Calibri"/>
              <a:sym typeface="Calibri"/>
            </a:endParaRPr>
          </a:p>
        </p:txBody>
      </p:sp>
      <p:sp>
        <p:nvSpPr>
          <p:cNvPr id="1961" name="Google Shape;1961;p145"/>
          <p:cNvSpPr txBox="1"/>
          <p:nvPr/>
        </p:nvSpPr>
        <p:spPr>
          <a:xfrm>
            <a:off x="314200" y="1462475"/>
            <a:ext cx="8483700" cy="554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rPr b="0" i="0" lang="en" sz="3000" u="none" cap="none" strike="noStrike">
                <a:solidFill>
                  <a:schemeClr val="dk1"/>
                </a:solidFill>
                <a:latin typeface="Calibri"/>
                <a:ea typeface="Calibri"/>
                <a:cs typeface="Calibri"/>
                <a:sym typeface="Calibri"/>
              </a:rPr>
              <a:t>Chocolate is the best kind of ice cream.</a:t>
            </a:r>
            <a:endParaRPr b="0" i="0" sz="2800" u="none" cap="none" strike="noStrike">
              <a:solidFill>
                <a:schemeClr val="dk1"/>
              </a:solidFill>
              <a:latin typeface="Calibri"/>
              <a:ea typeface="Calibri"/>
              <a:cs typeface="Calibri"/>
              <a:sym typeface="Calibri"/>
            </a:endParaRPr>
          </a:p>
        </p:txBody>
      </p:sp>
      <p:graphicFrame>
        <p:nvGraphicFramePr>
          <p:cNvPr id="1962" name="Google Shape;1962;p145"/>
          <p:cNvGraphicFramePr/>
          <p:nvPr/>
        </p:nvGraphicFramePr>
        <p:xfrm>
          <a:off x="1179850" y="2210900"/>
          <a:ext cx="3000000" cy="3000000"/>
        </p:xfrm>
        <a:graphic>
          <a:graphicData uri="http://schemas.openxmlformats.org/drawingml/2006/table">
            <a:tbl>
              <a:tblPr>
                <a:noFill/>
                <a:tableStyleId>{7F16C256-5132-4F1D-B644-4D38A30B4E9A}</a:tableStyleId>
              </a:tblPr>
              <a:tblGrid>
                <a:gridCol w="3376200"/>
                <a:gridCol w="3376200"/>
              </a:tblGrid>
              <a:tr h="1892750">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1925400">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sld>
</file>

<file path=ppt/slides/slide3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33" name="Shape 9333"/>
        <p:cNvGrpSpPr/>
        <p:nvPr/>
      </p:nvGrpSpPr>
      <p:grpSpPr>
        <a:xfrm>
          <a:off x="0" y="0"/>
          <a:ext cx="0" cy="0"/>
          <a:chOff x="0" y="0"/>
          <a:chExt cx="0" cy="0"/>
        </a:xfrm>
      </p:grpSpPr>
      <p:sp>
        <p:nvSpPr>
          <p:cNvPr id="9334" name="Google Shape;9334;p415"/>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9335" name="Google Shape;9335;p415"/>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9336" name="Google Shape;9336;p415"/>
          <p:cNvSpPr/>
          <p:nvPr/>
        </p:nvSpPr>
        <p:spPr>
          <a:xfrm>
            <a:off x="4381500" y="601225"/>
            <a:ext cx="4413352" cy="6141168"/>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9337" name="Google Shape;9337;p415"/>
          <p:cNvGrpSpPr/>
          <p:nvPr/>
        </p:nvGrpSpPr>
        <p:grpSpPr>
          <a:xfrm>
            <a:off x="7980337" y="0"/>
            <a:ext cx="1076215" cy="1255857"/>
            <a:chOff x="6969712" y="997500"/>
            <a:chExt cx="1076215" cy="941916"/>
          </a:xfrm>
        </p:grpSpPr>
        <p:sp>
          <p:nvSpPr>
            <p:cNvPr id="9338" name="Google Shape;9338;p415"/>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415"/>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415"/>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415"/>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415"/>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3" name="Google Shape;9343;p415"/>
          <p:cNvSpPr txBox="1"/>
          <p:nvPr/>
        </p:nvSpPr>
        <p:spPr>
          <a:xfrm>
            <a:off x="5337650" y="1090675"/>
            <a:ext cx="3000000" cy="5748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i="1" lang="en" sz="2900">
                <a:latin typeface="Alegreya Sans"/>
                <a:ea typeface="Alegreya Sans"/>
                <a:cs typeface="Alegreya Sans"/>
                <a:sym typeface="Alegreya Sans"/>
              </a:rPr>
              <a:t>"A mouse saved her young from a ferocious cat by barking 'bow-wow.'</a:t>
            </a:r>
            <a:endParaRPr b="1" i="1" sz="2900">
              <a:latin typeface="Alegreya Sans"/>
              <a:ea typeface="Alegreya Sans"/>
              <a:cs typeface="Alegreya Sans"/>
              <a:sym typeface="Alegreya Sans"/>
            </a:endParaRPr>
          </a:p>
          <a:p>
            <a:pPr indent="0" lvl="0" marL="0" rtl="0" algn="l">
              <a:lnSpc>
                <a:spcPct val="115000"/>
              </a:lnSpc>
              <a:spcBef>
                <a:spcPts val="0"/>
              </a:spcBef>
              <a:spcAft>
                <a:spcPts val="0"/>
              </a:spcAft>
              <a:buNone/>
            </a:pPr>
            <a:r>
              <a:rPr b="1" i="1" lang="en" sz="2900">
                <a:latin typeface="Alegreya Sans"/>
                <a:ea typeface="Alegreya Sans"/>
                <a:cs typeface="Alegreya Sans"/>
                <a:sym typeface="Alegreya Sans"/>
              </a:rPr>
              <a:t>After the cat ran away, the mouse said to her offspring 'See, children, it pays to know a second language.'" </a:t>
            </a:r>
            <a:r>
              <a:rPr lang="en" sz="2800">
                <a:latin typeface="Alegreya Sans"/>
                <a:ea typeface="Alegreya Sans"/>
                <a:cs typeface="Alegreya Sans"/>
                <a:sym typeface="Alegreya Sans"/>
              </a:rPr>
              <a:t>- </a:t>
            </a:r>
            <a:r>
              <a:rPr b="1" lang="en" sz="2800">
                <a:latin typeface="Alegreya Sans"/>
                <a:ea typeface="Alegreya Sans"/>
                <a:cs typeface="Alegreya Sans"/>
                <a:sym typeface="Alegreya Sans"/>
              </a:rPr>
              <a:t>Efstathiadis</a:t>
            </a:r>
            <a:endParaRPr b="1" sz="2800">
              <a:latin typeface="Alegreya Sans"/>
              <a:ea typeface="Alegreya Sans"/>
              <a:cs typeface="Alegreya Sans"/>
              <a:sym typeface="Alegreya Sans"/>
            </a:endParaRPr>
          </a:p>
        </p:txBody>
      </p:sp>
      <p:sp>
        <p:nvSpPr>
          <p:cNvPr id="9344" name="Google Shape;9344;p415"/>
          <p:cNvSpPr/>
          <p:nvPr/>
        </p:nvSpPr>
        <p:spPr>
          <a:xfrm>
            <a:off x="306875" y="2266858"/>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9345" name="Google Shape;9345;p415"/>
          <p:cNvSpPr txBox="1"/>
          <p:nvPr/>
        </p:nvSpPr>
        <p:spPr>
          <a:xfrm>
            <a:off x="441400" y="2468600"/>
            <a:ext cx="2860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latin typeface="Alegreya Sans"/>
                <a:ea typeface="Alegreya Sans"/>
                <a:cs typeface="Alegreya Sans"/>
                <a:sym typeface="Alegreya Sans"/>
              </a:rPr>
              <a:t>Module 5</a:t>
            </a:r>
            <a:r>
              <a:rPr b="1" lang="en" sz="3000">
                <a:latin typeface="Alegreya Sans"/>
                <a:ea typeface="Alegreya Sans"/>
                <a:cs typeface="Alegreya Sans"/>
                <a:sym typeface="Alegreya Sans"/>
              </a:rPr>
              <a:t> </a:t>
            </a:r>
            <a:endParaRPr>
              <a:latin typeface="Alegreya Sans"/>
              <a:ea typeface="Alegreya Sans"/>
              <a:cs typeface="Alegreya Sans"/>
              <a:sym typeface="Alegreya Sans"/>
            </a:endParaRPr>
          </a:p>
        </p:txBody>
      </p:sp>
    </p:spTree>
  </p:cSld>
  <p:clrMapOvr>
    <a:masterClrMapping/>
  </p:clrMapOvr>
</p:sld>
</file>

<file path=ppt/slides/slide3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9" name="Shape 9349"/>
        <p:cNvGrpSpPr/>
        <p:nvPr/>
      </p:nvGrpSpPr>
      <p:grpSpPr>
        <a:xfrm>
          <a:off x="0" y="0"/>
          <a:ext cx="0" cy="0"/>
          <a:chOff x="0" y="0"/>
          <a:chExt cx="0" cy="0"/>
        </a:xfrm>
      </p:grpSpPr>
      <p:sp>
        <p:nvSpPr>
          <p:cNvPr id="9350" name="Google Shape;9350;p416"/>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9351" name="Google Shape;9351;p416"/>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9352" name="Google Shape;9352;p416"/>
          <p:cNvGraphicFramePr/>
          <p:nvPr/>
        </p:nvGraphicFramePr>
        <p:xfrm>
          <a:off x="1910850" y="238925"/>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Warm up</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6852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Preview</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30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Mingling Activity</a:t>
                      </a:r>
                      <a:endParaRPr sz="1500"/>
                    </a:p>
                    <a:p>
                      <a:pPr indent="0" lvl="0" marL="0" rtl="0" algn="l">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Reflection</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30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Video Discussion</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Conceptualize</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Standing Triangles</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a:t>
                      </a:r>
                      <a:r>
                        <a:rPr lang="en" sz="1500"/>
                        <a:t>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spcBef>
                          <a:spcPts val="0"/>
                        </a:spcBef>
                        <a:spcAft>
                          <a:spcPts val="0"/>
                        </a:spcAft>
                        <a:buNone/>
                      </a:pPr>
                      <a:r>
                        <a:rPr lang="en" sz="1700"/>
                        <a:t>Apply</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p>
                      <a:pPr indent="0" lvl="0" marL="0" rtl="0" algn="ctr">
                        <a:lnSpc>
                          <a:spcPct val="115000"/>
                        </a:lnSpc>
                        <a:spcBef>
                          <a:spcPts val="0"/>
                        </a:spcBef>
                        <a:spcAft>
                          <a:spcPts val="0"/>
                        </a:spcAft>
                        <a:buNone/>
                      </a:pPr>
                      <a:r>
                        <a:rPr lang="en" sz="1500"/>
                        <a:t>Wrap up</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886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5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3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56" name="Shape 9356"/>
        <p:cNvGrpSpPr/>
        <p:nvPr/>
      </p:nvGrpSpPr>
      <p:grpSpPr>
        <a:xfrm>
          <a:off x="0" y="0"/>
          <a:ext cx="0" cy="0"/>
          <a:chOff x="0" y="0"/>
          <a:chExt cx="0" cy="0"/>
        </a:xfrm>
      </p:grpSpPr>
      <p:sp>
        <p:nvSpPr>
          <p:cNvPr id="9357" name="Google Shape;9357;p417"/>
          <p:cNvSpPr/>
          <p:nvPr/>
        </p:nvSpPr>
        <p:spPr>
          <a:xfrm>
            <a:off x="2243275" y="4488150"/>
            <a:ext cx="1400544"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moving</a:t>
            </a:r>
            <a:endParaRPr sz="2200"/>
          </a:p>
        </p:txBody>
      </p:sp>
      <p:sp>
        <p:nvSpPr>
          <p:cNvPr id="9358" name="Google Shape;9358;p417"/>
          <p:cNvSpPr/>
          <p:nvPr/>
        </p:nvSpPr>
        <p:spPr>
          <a:xfrm>
            <a:off x="719325" y="1388117"/>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human</a:t>
            </a:r>
            <a:endParaRPr sz="2200"/>
          </a:p>
        </p:txBody>
      </p:sp>
      <p:sp>
        <p:nvSpPr>
          <p:cNvPr id="9359" name="Google Shape;9359;p417"/>
          <p:cNvSpPr/>
          <p:nvPr/>
        </p:nvSpPr>
        <p:spPr>
          <a:xfrm>
            <a:off x="2529325" y="1764883"/>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while</a:t>
            </a:r>
            <a:endParaRPr sz="2200"/>
          </a:p>
        </p:txBody>
      </p:sp>
      <p:sp>
        <p:nvSpPr>
          <p:cNvPr id="9360" name="Google Shape;9360;p417"/>
          <p:cNvSpPr/>
          <p:nvPr/>
        </p:nvSpPr>
        <p:spPr>
          <a:xfrm>
            <a:off x="546263" y="4961933"/>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to</a:t>
            </a:r>
            <a:endParaRPr sz="2200"/>
          </a:p>
        </p:txBody>
      </p:sp>
      <p:sp>
        <p:nvSpPr>
          <p:cNvPr id="9361" name="Google Shape;9361;p417"/>
          <p:cNvSpPr/>
          <p:nvPr/>
        </p:nvSpPr>
        <p:spPr>
          <a:xfrm>
            <a:off x="2885938" y="3597000"/>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think</a:t>
            </a:r>
            <a:endParaRPr sz="2200"/>
          </a:p>
        </p:txBody>
      </p:sp>
      <p:sp>
        <p:nvSpPr>
          <p:cNvPr id="9362" name="Google Shape;9362;p417"/>
          <p:cNvSpPr/>
          <p:nvPr/>
        </p:nvSpPr>
        <p:spPr>
          <a:xfrm>
            <a:off x="1624288" y="2683017"/>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The </a:t>
            </a:r>
            <a:endParaRPr sz="2200"/>
          </a:p>
        </p:txBody>
      </p:sp>
      <p:sp>
        <p:nvSpPr>
          <p:cNvPr id="9363" name="Google Shape;9363;p417"/>
          <p:cNvSpPr/>
          <p:nvPr/>
        </p:nvSpPr>
        <p:spPr>
          <a:xfrm>
            <a:off x="1736100" y="5775900"/>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 brain</a:t>
            </a:r>
            <a:endParaRPr sz="2200"/>
          </a:p>
        </p:txBody>
      </p:sp>
      <p:sp>
        <p:nvSpPr>
          <p:cNvPr id="9364" name="Google Shape;9364;p417"/>
          <p:cNvSpPr/>
          <p:nvPr/>
        </p:nvSpPr>
        <p:spPr>
          <a:xfrm>
            <a:off x="546275" y="2377800"/>
            <a:ext cx="693144"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is</a:t>
            </a:r>
            <a:endParaRPr sz="2200"/>
          </a:p>
        </p:txBody>
      </p:sp>
      <p:sp>
        <p:nvSpPr>
          <p:cNvPr id="9365" name="Google Shape;9365;p417"/>
          <p:cNvSpPr/>
          <p:nvPr/>
        </p:nvSpPr>
        <p:spPr>
          <a:xfrm>
            <a:off x="546279" y="3669867"/>
            <a:ext cx="1535922"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designed</a:t>
            </a:r>
            <a:endParaRPr sz="2200"/>
          </a:p>
        </p:txBody>
      </p:sp>
      <p:sp>
        <p:nvSpPr>
          <p:cNvPr id="9366" name="Google Shape;9366;p417"/>
          <p:cNvSpPr/>
          <p:nvPr/>
        </p:nvSpPr>
        <p:spPr>
          <a:xfrm>
            <a:off x="5523575" y="4198700"/>
            <a:ext cx="890568"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in</a:t>
            </a:r>
            <a:endParaRPr sz="2200"/>
          </a:p>
        </p:txBody>
      </p:sp>
      <p:sp>
        <p:nvSpPr>
          <p:cNvPr id="9367" name="Google Shape;9367;p417"/>
          <p:cNvSpPr/>
          <p:nvPr/>
        </p:nvSpPr>
        <p:spPr>
          <a:xfrm>
            <a:off x="7653100" y="5923500"/>
            <a:ext cx="821178"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is</a:t>
            </a:r>
            <a:endParaRPr sz="2200"/>
          </a:p>
        </p:txBody>
      </p:sp>
      <p:sp>
        <p:nvSpPr>
          <p:cNvPr id="9368" name="Google Shape;9368;p417"/>
          <p:cNvSpPr/>
          <p:nvPr/>
        </p:nvSpPr>
        <p:spPr>
          <a:xfrm>
            <a:off x="6414150" y="4850467"/>
            <a:ext cx="1862352"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essential</a:t>
            </a:r>
            <a:endParaRPr sz="2200"/>
          </a:p>
        </p:txBody>
      </p:sp>
      <p:sp>
        <p:nvSpPr>
          <p:cNvPr id="9369" name="Google Shape;9369;p417"/>
          <p:cNvSpPr/>
          <p:nvPr/>
        </p:nvSpPr>
        <p:spPr>
          <a:xfrm>
            <a:off x="5950950" y="5923500"/>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growth</a:t>
            </a:r>
            <a:endParaRPr sz="2200"/>
          </a:p>
        </p:txBody>
      </p:sp>
      <p:sp>
        <p:nvSpPr>
          <p:cNvPr id="9370" name="Google Shape;9370;p417"/>
          <p:cNvSpPr/>
          <p:nvPr/>
        </p:nvSpPr>
        <p:spPr>
          <a:xfrm>
            <a:off x="6815250" y="3596983"/>
            <a:ext cx="1862352"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Movement</a:t>
            </a:r>
            <a:endParaRPr sz="2200"/>
          </a:p>
        </p:txBody>
      </p:sp>
      <p:sp>
        <p:nvSpPr>
          <p:cNvPr id="9371" name="Google Shape;9371;p417"/>
          <p:cNvSpPr/>
          <p:nvPr/>
        </p:nvSpPr>
        <p:spPr>
          <a:xfrm>
            <a:off x="5326200" y="1773733"/>
            <a:ext cx="195825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intellectual</a:t>
            </a:r>
            <a:endParaRPr/>
          </a:p>
        </p:txBody>
      </p:sp>
      <p:sp>
        <p:nvSpPr>
          <p:cNvPr id="9372" name="Google Shape;9372;p417"/>
          <p:cNvSpPr/>
          <p:nvPr/>
        </p:nvSpPr>
        <p:spPr>
          <a:xfrm>
            <a:off x="7284450" y="2461367"/>
            <a:ext cx="1189836"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factor</a:t>
            </a:r>
            <a:endParaRPr sz="2200"/>
          </a:p>
        </p:txBody>
      </p:sp>
      <p:sp>
        <p:nvSpPr>
          <p:cNvPr id="9373" name="Google Shape;9373;p417"/>
          <p:cNvSpPr/>
          <p:nvPr/>
        </p:nvSpPr>
        <p:spPr>
          <a:xfrm>
            <a:off x="5591525" y="2900167"/>
            <a:ext cx="890568" cy="528822"/>
          </a:xfrm>
          <a:prstGeom prst="flowChartTerminator">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2200"/>
              <a:t>an</a:t>
            </a:r>
            <a:endParaRPr sz="2200"/>
          </a:p>
        </p:txBody>
      </p:sp>
      <p:sp>
        <p:nvSpPr>
          <p:cNvPr id="9374" name="Google Shape;9374;p417"/>
          <p:cNvSpPr txBox="1"/>
          <p:nvPr>
            <p:ph type="title"/>
          </p:nvPr>
        </p:nvSpPr>
        <p:spPr>
          <a:xfrm>
            <a:off x="311700" y="148733"/>
            <a:ext cx="8520600" cy="1027200"/>
          </a:xfrm>
          <a:prstGeom prst="rect">
            <a:avLst/>
          </a:prstGeom>
        </p:spPr>
        <p:txBody>
          <a:bodyPr anchorCtr="0" anchor="t" bIns="91425" lIns="91425" spcFirstLastPara="1" rIns="91425" wrap="square" tIns="91425">
            <a:normAutofit fontScale="90000"/>
          </a:bodyPr>
          <a:lstStyle/>
          <a:p>
            <a:pPr indent="0" lvl="0" marL="0" rtl="0" algn="ctr">
              <a:spcBef>
                <a:spcPts val="0"/>
              </a:spcBef>
              <a:spcAft>
                <a:spcPts val="0"/>
              </a:spcAft>
              <a:buNone/>
            </a:pPr>
            <a:r>
              <a:rPr lang="en" sz="4444">
                <a:latin typeface="Times New Roman"/>
                <a:ea typeface="Times New Roman"/>
                <a:cs typeface="Times New Roman"/>
                <a:sym typeface="Times New Roman"/>
              </a:rPr>
              <a:t>Warm-up: Sentence Scramble</a:t>
            </a:r>
            <a:endParaRPr sz="4444">
              <a:latin typeface="Times New Roman"/>
              <a:ea typeface="Times New Roman"/>
              <a:cs typeface="Times New Roman"/>
              <a:sym typeface="Times New Roman"/>
            </a:endParaRPr>
          </a:p>
          <a:p>
            <a:pPr indent="0" lvl="0" marL="0" rtl="0" algn="ctr">
              <a:spcBef>
                <a:spcPts val="0"/>
              </a:spcBef>
              <a:spcAft>
                <a:spcPts val="0"/>
              </a:spcAft>
              <a:buNone/>
            </a:pPr>
            <a:r>
              <a:rPr lang="en"/>
              <a:t> </a:t>
            </a:r>
            <a:endParaRPr b="1" sz="1050">
              <a:solidFill>
                <a:srgbClr val="333333"/>
              </a:solidFill>
              <a:highlight>
                <a:srgbClr val="FFFFFF"/>
              </a:highlight>
              <a:latin typeface="Times New Roman"/>
              <a:ea typeface="Times New Roman"/>
              <a:cs typeface="Times New Roman"/>
              <a:sym typeface="Times New Roman"/>
            </a:endParaRPr>
          </a:p>
          <a:p>
            <a:pPr indent="0" lvl="0" marL="0" rtl="0" algn="l">
              <a:spcBef>
                <a:spcPts val="0"/>
              </a:spcBef>
              <a:spcAft>
                <a:spcPts val="0"/>
              </a:spcAft>
              <a:buClr>
                <a:schemeClr val="dk2"/>
              </a:buClr>
              <a:buSzPct val="36666"/>
              <a:buFont typeface="Arial"/>
              <a:buNone/>
            </a:pPr>
            <a:r>
              <a:t/>
            </a:r>
            <a:endParaRPr/>
          </a:p>
        </p:txBody>
      </p:sp>
    </p:spTree>
  </p:cSld>
  <p:clrMapOvr>
    <a:masterClrMapping/>
  </p:clrMapOvr>
</p:sld>
</file>

<file path=ppt/slides/slide3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78" name="Shape 9378"/>
        <p:cNvGrpSpPr/>
        <p:nvPr/>
      </p:nvGrpSpPr>
      <p:grpSpPr>
        <a:xfrm>
          <a:off x="0" y="0"/>
          <a:ext cx="0" cy="0"/>
          <a:chOff x="0" y="0"/>
          <a:chExt cx="0" cy="0"/>
        </a:xfrm>
      </p:grpSpPr>
      <p:sp>
        <p:nvSpPr>
          <p:cNvPr id="9379" name="Google Shape;9379;p418"/>
          <p:cNvSpPr txBox="1"/>
          <p:nvPr>
            <p:ph type="title"/>
          </p:nvPr>
        </p:nvSpPr>
        <p:spPr>
          <a:xfrm>
            <a:off x="311700" y="247867"/>
            <a:ext cx="8520600" cy="110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n" sz="3600">
                <a:latin typeface="Times New Roman"/>
                <a:ea typeface="Times New Roman"/>
                <a:cs typeface="Times New Roman"/>
                <a:sym typeface="Times New Roman"/>
              </a:rPr>
              <a:t>Unscramble the words and read the sentences</a:t>
            </a:r>
            <a:endParaRPr sz="3600">
              <a:latin typeface="Times New Roman"/>
              <a:ea typeface="Times New Roman"/>
              <a:cs typeface="Times New Roman"/>
              <a:sym typeface="Times New Roman"/>
            </a:endParaRPr>
          </a:p>
        </p:txBody>
      </p:sp>
      <p:sp>
        <p:nvSpPr>
          <p:cNvPr id="9380" name="Google Shape;9380;p418"/>
          <p:cNvSpPr txBox="1"/>
          <p:nvPr>
            <p:ph idx="1" type="body"/>
          </p:nvPr>
        </p:nvSpPr>
        <p:spPr>
          <a:xfrm>
            <a:off x="311700" y="1645400"/>
            <a:ext cx="3999900" cy="44463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4000">
                <a:solidFill>
                  <a:srgbClr val="1155CC"/>
                </a:solidFill>
                <a:latin typeface="Times New Roman"/>
                <a:ea typeface="Times New Roman"/>
                <a:cs typeface="Times New Roman"/>
                <a:sym typeface="Times New Roman"/>
              </a:rPr>
              <a:t>The human brain is designed to think while moving. </a:t>
            </a:r>
            <a:endParaRPr sz="4000">
              <a:solidFill>
                <a:srgbClr val="1155CC"/>
              </a:solidFill>
              <a:latin typeface="Times New Roman"/>
              <a:ea typeface="Times New Roman"/>
              <a:cs typeface="Times New Roman"/>
              <a:sym typeface="Times New Roman"/>
            </a:endParaRPr>
          </a:p>
          <a:p>
            <a:pPr indent="0" lvl="0" marL="0" rtl="0" algn="l">
              <a:spcBef>
                <a:spcPts val="0"/>
              </a:spcBef>
              <a:spcAft>
                <a:spcPts val="0"/>
              </a:spcAft>
              <a:buNone/>
            </a:pPr>
            <a:r>
              <a:rPr lang="en"/>
              <a:t>(</a:t>
            </a:r>
            <a:r>
              <a:rPr lang="en">
                <a:latin typeface="Times New Roman"/>
                <a:ea typeface="Times New Roman"/>
                <a:cs typeface="Times New Roman"/>
                <a:sym typeface="Times New Roman"/>
              </a:rPr>
              <a:t>Dr.James Levine, Why your chair is killing you and what to do about it, 2014</a:t>
            </a:r>
            <a:r>
              <a:rPr lang="en"/>
              <a:t>)</a:t>
            </a:r>
            <a:endParaRPr/>
          </a:p>
        </p:txBody>
      </p:sp>
      <p:sp>
        <p:nvSpPr>
          <p:cNvPr id="9381" name="Google Shape;9381;p418"/>
          <p:cNvSpPr txBox="1"/>
          <p:nvPr>
            <p:ph idx="2" type="body"/>
          </p:nvPr>
        </p:nvSpPr>
        <p:spPr>
          <a:xfrm>
            <a:off x="4832400" y="1645400"/>
            <a:ext cx="3999900" cy="4446300"/>
          </a:xfrm>
          <a:prstGeom prst="rect">
            <a:avLst/>
          </a:prstGeom>
        </p:spPr>
        <p:txBody>
          <a:bodyPr anchorCtr="0" anchor="t" bIns="91425" lIns="91425" spcFirstLastPara="1" rIns="91425" wrap="square" tIns="91425">
            <a:normAutofit/>
          </a:bodyPr>
          <a:lstStyle/>
          <a:p>
            <a:pPr indent="0" lvl="0" marL="0" rtl="0" algn="l">
              <a:lnSpc>
                <a:spcPct val="100000"/>
              </a:lnSpc>
              <a:spcBef>
                <a:spcPts val="0"/>
              </a:spcBef>
              <a:spcAft>
                <a:spcPts val="0"/>
              </a:spcAft>
              <a:buNone/>
            </a:pPr>
            <a:r>
              <a:rPr lang="en" sz="4050">
                <a:highlight>
                  <a:srgbClr val="FFFFFF"/>
                </a:highlight>
                <a:latin typeface="Times New Roman"/>
                <a:ea typeface="Times New Roman"/>
                <a:cs typeface="Times New Roman"/>
                <a:sym typeface="Times New Roman"/>
              </a:rPr>
              <a:t> </a:t>
            </a:r>
            <a:r>
              <a:rPr lang="en" sz="4000">
                <a:solidFill>
                  <a:srgbClr val="1155CC"/>
                </a:solidFill>
                <a:highlight>
                  <a:srgbClr val="FFFFFF"/>
                </a:highlight>
                <a:latin typeface="Times New Roman"/>
                <a:ea typeface="Times New Roman"/>
                <a:cs typeface="Times New Roman"/>
                <a:sym typeface="Times New Roman"/>
              </a:rPr>
              <a:t>Movement is an essential factor in intellectual growth.</a:t>
            </a:r>
            <a:endParaRPr sz="4000">
              <a:solidFill>
                <a:srgbClr val="1155CC"/>
              </a:solidFill>
              <a:highlight>
                <a:srgbClr val="FFFFFF"/>
              </a:highlight>
              <a:latin typeface="Times New Roman"/>
              <a:ea typeface="Times New Roman"/>
              <a:cs typeface="Times New Roman"/>
              <a:sym typeface="Times New Roman"/>
            </a:endParaRPr>
          </a:p>
          <a:p>
            <a:pPr indent="0" lvl="0" marL="0" rtl="0" algn="l">
              <a:lnSpc>
                <a:spcPct val="100000"/>
              </a:lnSpc>
              <a:spcBef>
                <a:spcPts val="0"/>
              </a:spcBef>
              <a:spcAft>
                <a:spcPts val="0"/>
              </a:spcAft>
              <a:buNone/>
            </a:pPr>
            <a:r>
              <a:t/>
            </a:r>
            <a:endParaRPr sz="1450">
              <a:highlight>
                <a:srgbClr val="FFFFFF"/>
              </a:highlight>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sz="1450">
                <a:highlight>
                  <a:srgbClr val="FFFFFF"/>
                </a:highlight>
                <a:latin typeface="Times New Roman"/>
                <a:ea typeface="Times New Roman"/>
                <a:cs typeface="Times New Roman"/>
                <a:sym typeface="Times New Roman"/>
              </a:rPr>
              <a:t>(Maria Montessori, </a:t>
            </a:r>
            <a:r>
              <a:rPr i="1" lang="en" sz="1450">
                <a:highlight>
                  <a:srgbClr val="FFFFFF"/>
                </a:highlight>
                <a:latin typeface="Times New Roman"/>
                <a:ea typeface="Times New Roman"/>
                <a:cs typeface="Times New Roman"/>
                <a:sym typeface="Times New Roman"/>
              </a:rPr>
              <a:t>The secret of Childhood,19</a:t>
            </a:r>
            <a:r>
              <a:rPr lang="en" sz="1450">
                <a:highlight>
                  <a:srgbClr val="FFFFFF"/>
                </a:highlight>
                <a:latin typeface="Times New Roman"/>
                <a:ea typeface="Times New Roman"/>
                <a:cs typeface="Times New Roman"/>
                <a:sym typeface="Times New Roman"/>
              </a:rPr>
              <a:t>96)</a:t>
            </a:r>
            <a:endParaRPr sz="1450">
              <a:highlight>
                <a:srgbClr val="FFFFFF"/>
              </a:highlight>
              <a:latin typeface="Times New Roman"/>
              <a:ea typeface="Times New Roman"/>
              <a:cs typeface="Times New Roman"/>
              <a:sym typeface="Times New Roman"/>
            </a:endParaRPr>
          </a:p>
          <a:p>
            <a:pPr indent="0" lvl="0" marL="0" rtl="0" algn="l">
              <a:spcBef>
                <a:spcPts val="0"/>
              </a:spcBef>
              <a:spcAft>
                <a:spcPts val="0"/>
              </a:spcAft>
              <a:buNone/>
            </a:pPr>
            <a:r>
              <a:t/>
            </a:r>
            <a:endParaRPr sz="1800"/>
          </a:p>
        </p:txBody>
      </p:sp>
    </p:spTree>
  </p:cSld>
  <p:clrMapOvr>
    <a:masterClrMapping/>
  </p:clrMapOvr>
</p:sld>
</file>

<file path=ppt/slides/slide3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5" name="Shape 9385"/>
        <p:cNvGrpSpPr/>
        <p:nvPr/>
      </p:nvGrpSpPr>
      <p:grpSpPr>
        <a:xfrm>
          <a:off x="0" y="0"/>
          <a:ext cx="0" cy="0"/>
          <a:chOff x="0" y="0"/>
          <a:chExt cx="0" cy="0"/>
        </a:xfrm>
      </p:grpSpPr>
      <p:pic>
        <p:nvPicPr>
          <p:cNvPr id="9386" name="Google Shape;9386;p419"/>
          <p:cNvPicPr preferRelativeResize="0"/>
          <p:nvPr/>
        </p:nvPicPr>
        <p:blipFill>
          <a:blip r:embed="rId3">
            <a:alphaModFix/>
          </a:blip>
          <a:stretch>
            <a:fillRect/>
          </a:stretch>
        </p:blipFill>
        <p:spPr>
          <a:xfrm>
            <a:off x="0" y="649375"/>
            <a:ext cx="9143999" cy="5338450"/>
          </a:xfrm>
          <a:prstGeom prst="rect">
            <a:avLst/>
          </a:prstGeom>
          <a:noFill/>
          <a:ln>
            <a:noFill/>
          </a:ln>
        </p:spPr>
      </p:pic>
    </p:spTree>
  </p:cSld>
  <p:clrMapOvr>
    <a:masterClrMapping/>
  </p:clrMapOvr>
</p:sld>
</file>

<file path=ppt/slides/slide3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0" name="Shape 9390"/>
        <p:cNvGrpSpPr/>
        <p:nvPr/>
      </p:nvGrpSpPr>
      <p:grpSpPr>
        <a:xfrm>
          <a:off x="0" y="0"/>
          <a:ext cx="0" cy="0"/>
          <a:chOff x="0" y="0"/>
          <a:chExt cx="0" cy="0"/>
        </a:xfrm>
      </p:grpSpPr>
      <p:sp>
        <p:nvSpPr>
          <p:cNvPr id="9391" name="Google Shape;9391;p420"/>
          <p:cNvSpPr txBox="1"/>
          <p:nvPr>
            <p:ph type="title"/>
          </p:nvPr>
        </p:nvSpPr>
        <p:spPr>
          <a:xfrm>
            <a:off x="311700" y="330500"/>
            <a:ext cx="8520600" cy="102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2"/>
              </a:buClr>
              <a:buSzPts val="990"/>
              <a:buFont typeface="Arial"/>
              <a:buNone/>
            </a:pPr>
            <a:r>
              <a:rPr b="1" lang="en" sz="4190">
                <a:latin typeface="Times New Roman"/>
                <a:ea typeface="Times New Roman"/>
                <a:cs typeface="Times New Roman"/>
                <a:sym typeface="Times New Roman"/>
              </a:rPr>
              <a:t>Reflection on teaching </a:t>
            </a:r>
            <a:endParaRPr sz="3200">
              <a:latin typeface="Times New Roman"/>
              <a:ea typeface="Times New Roman"/>
              <a:cs typeface="Times New Roman"/>
              <a:sym typeface="Times New Roman"/>
            </a:endParaRPr>
          </a:p>
        </p:txBody>
      </p:sp>
      <p:sp>
        <p:nvSpPr>
          <p:cNvPr id="9392" name="Google Shape;9392;p420"/>
          <p:cNvSpPr txBox="1"/>
          <p:nvPr>
            <p:ph idx="1" type="body"/>
          </p:nvPr>
        </p:nvSpPr>
        <p:spPr>
          <a:xfrm>
            <a:off x="311700" y="1645433"/>
            <a:ext cx="8520600" cy="5096700"/>
          </a:xfrm>
          <a:prstGeom prst="rect">
            <a:avLst/>
          </a:prstGeom>
        </p:spPr>
        <p:txBody>
          <a:bodyPr anchorCtr="0" anchor="b" bIns="91425" lIns="91425" spcFirstLastPara="1" rIns="91425" wrap="square" tIns="91425">
            <a:noAutofit/>
          </a:bodyPr>
          <a:lstStyle/>
          <a:p>
            <a:pPr indent="-412750" lvl="0" marL="457200" rtl="0" algn="just">
              <a:lnSpc>
                <a:spcPct val="90000"/>
              </a:lnSpc>
              <a:spcBef>
                <a:spcPts val="0"/>
              </a:spcBef>
              <a:spcAft>
                <a:spcPts val="0"/>
              </a:spcAft>
              <a:buClr>
                <a:schemeClr val="dk1"/>
              </a:buClr>
              <a:buSzPts val="2900"/>
              <a:buFont typeface="Times New Roman"/>
              <a:buAutoNum type="arabicPeriod"/>
            </a:pPr>
            <a:r>
              <a:rPr lang="en" sz="2900">
                <a:solidFill>
                  <a:schemeClr val="dk1"/>
                </a:solidFill>
                <a:highlight>
                  <a:schemeClr val="lt1"/>
                </a:highlight>
                <a:latin typeface="Times New Roman"/>
                <a:ea typeface="Times New Roman"/>
                <a:cs typeface="Times New Roman"/>
                <a:sym typeface="Times New Roman"/>
              </a:rPr>
              <a:t>How much English do you use during your lesson?</a:t>
            </a:r>
            <a:endParaRPr sz="2900">
              <a:solidFill>
                <a:schemeClr val="dk1"/>
              </a:solidFill>
              <a:highlight>
                <a:schemeClr val="lt1"/>
              </a:highlight>
              <a:latin typeface="Times New Roman"/>
              <a:ea typeface="Times New Roman"/>
              <a:cs typeface="Times New Roman"/>
              <a:sym typeface="Times New Roman"/>
            </a:endParaRPr>
          </a:p>
          <a:p>
            <a:pPr indent="-412750" lvl="0" marL="457200" rtl="0" algn="just">
              <a:lnSpc>
                <a:spcPct val="90000"/>
              </a:lnSpc>
              <a:spcBef>
                <a:spcPts val="1600"/>
              </a:spcBef>
              <a:spcAft>
                <a:spcPts val="0"/>
              </a:spcAft>
              <a:buClr>
                <a:schemeClr val="dk1"/>
              </a:buClr>
              <a:buSzPts val="2900"/>
              <a:buFont typeface="Times New Roman"/>
              <a:buAutoNum type="arabicPeriod"/>
            </a:pPr>
            <a:r>
              <a:rPr lang="en" sz="2900">
                <a:solidFill>
                  <a:schemeClr val="dk1"/>
                </a:solidFill>
                <a:highlight>
                  <a:schemeClr val="lt1"/>
                </a:highlight>
                <a:latin typeface="Times New Roman"/>
                <a:ea typeface="Times New Roman"/>
                <a:cs typeface="Times New Roman"/>
                <a:sym typeface="Times New Roman"/>
              </a:rPr>
              <a:t>What percent of time do you talk and use English? </a:t>
            </a:r>
            <a:endParaRPr sz="2900">
              <a:solidFill>
                <a:schemeClr val="dk1"/>
              </a:solidFill>
              <a:highlight>
                <a:schemeClr val="lt1"/>
              </a:highlight>
              <a:latin typeface="Times New Roman"/>
              <a:ea typeface="Times New Roman"/>
              <a:cs typeface="Times New Roman"/>
              <a:sym typeface="Times New Roman"/>
            </a:endParaRPr>
          </a:p>
          <a:p>
            <a:pPr indent="-412750" lvl="0" marL="457200" rtl="0" algn="just">
              <a:lnSpc>
                <a:spcPct val="90000"/>
              </a:lnSpc>
              <a:spcBef>
                <a:spcPts val="1600"/>
              </a:spcBef>
              <a:spcAft>
                <a:spcPts val="0"/>
              </a:spcAft>
              <a:buClr>
                <a:schemeClr val="dk1"/>
              </a:buClr>
              <a:buSzPts val="2900"/>
              <a:buFont typeface="Times New Roman"/>
              <a:buAutoNum type="arabicPeriod"/>
            </a:pPr>
            <a:r>
              <a:rPr lang="en" sz="2900">
                <a:solidFill>
                  <a:schemeClr val="dk1"/>
                </a:solidFill>
                <a:highlight>
                  <a:schemeClr val="lt1"/>
                </a:highlight>
                <a:latin typeface="Times New Roman"/>
                <a:ea typeface="Times New Roman"/>
                <a:cs typeface="Times New Roman"/>
                <a:sym typeface="Times New Roman"/>
              </a:rPr>
              <a:t>How much English do your students use? </a:t>
            </a:r>
            <a:endParaRPr sz="2900">
              <a:solidFill>
                <a:schemeClr val="dk1"/>
              </a:solidFill>
              <a:highlight>
                <a:schemeClr val="lt1"/>
              </a:highlight>
              <a:latin typeface="Times New Roman"/>
              <a:ea typeface="Times New Roman"/>
              <a:cs typeface="Times New Roman"/>
              <a:sym typeface="Times New Roman"/>
            </a:endParaRPr>
          </a:p>
          <a:p>
            <a:pPr indent="-412750" lvl="0" marL="457200" rtl="0" algn="just">
              <a:lnSpc>
                <a:spcPct val="90000"/>
              </a:lnSpc>
              <a:spcBef>
                <a:spcPts val="1600"/>
              </a:spcBef>
              <a:spcAft>
                <a:spcPts val="0"/>
              </a:spcAft>
              <a:buClr>
                <a:schemeClr val="dk1"/>
              </a:buClr>
              <a:buSzPts val="2900"/>
              <a:buFont typeface="Times New Roman"/>
              <a:buAutoNum type="arabicPeriod"/>
            </a:pPr>
            <a:r>
              <a:rPr lang="en" sz="2900">
                <a:solidFill>
                  <a:schemeClr val="dk1"/>
                </a:solidFill>
                <a:highlight>
                  <a:schemeClr val="lt1"/>
                </a:highlight>
                <a:latin typeface="Times New Roman"/>
                <a:ea typeface="Times New Roman"/>
                <a:cs typeface="Times New Roman"/>
                <a:sym typeface="Times New Roman"/>
              </a:rPr>
              <a:t>Do the activities and materials interest your students and keep them engaged? </a:t>
            </a:r>
            <a:endParaRPr sz="2900">
              <a:solidFill>
                <a:schemeClr val="dk1"/>
              </a:solidFill>
              <a:highlight>
                <a:schemeClr val="lt1"/>
              </a:highlight>
              <a:latin typeface="Times New Roman"/>
              <a:ea typeface="Times New Roman"/>
              <a:cs typeface="Times New Roman"/>
              <a:sym typeface="Times New Roman"/>
            </a:endParaRPr>
          </a:p>
          <a:p>
            <a:pPr indent="-412750" lvl="0" marL="457200" rtl="0" algn="just">
              <a:lnSpc>
                <a:spcPct val="90000"/>
              </a:lnSpc>
              <a:spcBef>
                <a:spcPts val="1600"/>
              </a:spcBef>
              <a:spcAft>
                <a:spcPts val="0"/>
              </a:spcAft>
              <a:buClr>
                <a:schemeClr val="dk1"/>
              </a:buClr>
              <a:buSzPts val="2900"/>
              <a:buFont typeface="Times New Roman"/>
              <a:buAutoNum type="arabicPeriod"/>
            </a:pPr>
            <a:r>
              <a:rPr lang="en" sz="2900">
                <a:solidFill>
                  <a:schemeClr val="dk1"/>
                </a:solidFill>
                <a:highlight>
                  <a:schemeClr val="lt1"/>
                </a:highlight>
                <a:latin typeface="Times New Roman"/>
                <a:ea typeface="Times New Roman"/>
                <a:cs typeface="Times New Roman"/>
                <a:sym typeface="Times New Roman"/>
              </a:rPr>
              <a:t>Do you often provide opportunities for all students to participate and use English?</a:t>
            </a:r>
            <a:r>
              <a:rPr b="1" lang="en" sz="2900">
                <a:solidFill>
                  <a:schemeClr val="dk1"/>
                </a:solidFill>
                <a:highlight>
                  <a:schemeClr val="dk1"/>
                </a:highlight>
                <a:latin typeface="Times New Roman"/>
                <a:ea typeface="Times New Roman"/>
                <a:cs typeface="Times New Roman"/>
                <a:sym typeface="Times New Roman"/>
              </a:rPr>
              <a:t> </a:t>
            </a:r>
            <a:endParaRPr b="1" sz="2900">
              <a:solidFill>
                <a:schemeClr val="dk1"/>
              </a:solidFill>
              <a:highlight>
                <a:schemeClr val="dk1"/>
              </a:highlight>
              <a:latin typeface="Times New Roman"/>
              <a:ea typeface="Times New Roman"/>
              <a:cs typeface="Times New Roman"/>
              <a:sym typeface="Times New Roman"/>
            </a:endParaRPr>
          </a:p>
          <a:p>
            <a:pPr indent="0" lvl="0" marL="0" rtl="0" algn="l">
              <a:lnSpc>
                <a:spcPct val="105000"/>
              </a:lnSpc>
              <a:spcBef>
                <a:spcPts val="1600"/>
              </a:spcBef>
              <a:spcAft>
                <a:spcPts val="1600"/>
              </a:spcAft>
              <a:buNone/>
            </a:pPr>
            <a:r>
              <a:t/>
            </a:r>
            <a:endParaRPr/>
          </a:p>
        </p:txBody>
      </p:sp>
    </p:spTree>
  </p:cSld>
  <p:clrMapOvr>
    <a:masterClrMapping/>
  </p:clrMapOvr>
</p:sld>
</file>

<file path=ppt/slides/slide3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6" name="Shape 9396"/>
        <p:cNvGrpSpPr/>
        <p:nvPr/>
      </p:nvGrpSpPr>
      <p:grpSpPr>
        <a:xfrm>
          <a:off x="0" y="0"/>
          <a:ext cx="0" cy="0"/>
          <a:chOff x="0" y="0"/>
          <a:chExt cx="0" cy="0"/>
        </a:xfrm>
      </p:grpSpPr>
      <p:pic>
        <p:nvPicPr>
          <p:cNvPr id="9397" name="Google Shape;9397;p421"/>
          <p:cNvPicPr preferRelativeResize="0"/>
          <p:nvPr/>
        </p:nvPicPr>
        <p:blipFill>
          <a:blip r:embed="rId3">
            <a:alphaModFix/>
          </a:blip>
          <a:stretch>
            <a:fillRect/>
          </a:stretch>
        </p:blipFill>
        <p:spPr>
          <a:xfrm>
            <a:off x="128275" y="665900"/>
            <a:ext cx="9015724" cy="5340989"/>
          </a:xfrm>
          <a:prstGeom prst="rect">
            <a:avLst/>
          </a:prstGeom>
          <a:noFill/>
          <a:ln>
            <a:noFill/>
          </a:ln>
        </p:spPr>
      </p:pic>
    </p:spTree>
  </p:cSld>
  <p:clrMapOvr>
    <a:masterClrMapping/>
  </p:clrMapOvr>
</p:sld>
</file>

<file path=ppt/slides/slide3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1" name="Shape 9401"/>
        <p:cNvGrpSpPr/>
        <p:nvPr/>
      </p:nvGrpSpPr>
      <p:grpSpPr>
        <a:xfrm>
          <a:off x="0" y="0"/>
          <a:ext cx="0" cy="0"/>
          <a:chOff x="0" y="0"/>
          <a:chExt cx="0" cy="0"/>
        </a:xfrm>
      </p:grpSpPr>
      <p:pic>
        <p:nvPicPr>
          <p:cNvPr id="9402" name="Google Shape;9402;p422"/>
          <p:cNvPicPr preferRelativeResize="0"/>
          <p:nvPr/>
        </p:nvPicPr>
        <p:blipFill>
          <a:blip r:embed="rId3">
            <a:alphaModFix/>
          </a:blip>
          <a:stretch>
            <a:fillRect/>
          </a:stretch>
        </p:blipFill>
        <p:spPr>
          <a:xfrm>
            <a:off x="69775" y="1260825"/>
            <a:ext cx="8839199" cy="3958115"/>
          </a:xfrm>
          <a:prstGeom prst="rect">
            <a:avLst/>
          </a:prstGeom>
          <a:noFill/>
          <a:ln>
            <a:noFill/>
          </a:ln>
        </p:spPr>
      </p:pic>
    </p:spTree>
  </p:cSld>
  <p:clrMapOvr>
    <a:masterClrMapping/>
  </p:clrMapOvr>
</p:sld>
</file>

<file path=ppt/slides/slide3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6" name="Shape 9406"/>
        <p:cNvGrpSpPr/>
        <p:nvPr/>
      </p:nvGrpSpPr>
      <p:grpSpPr>
        <a:xfrm>
          <a:off x="0" y="0"/>
          <a:ext cx="0" cy="0"/>
          <a:chOff x="0" y="0"/>
          <a:chExt cx="0" cy="0"/>
        </a:xfrm>
      </p:grpSpPr>
      <p:sp>
        <p:nvSpPr>
          <p:cNvPr id="9407" name="Google Shape;9407;p423"/>
          <p:cNvSpPr txBox="1"/>
          <p:nvPr/>
        </p:nvSpPr>
        <p:spPr>
          <a:xfrm>
            <a:off x="421400" y="727100"/>
            <a:ext cx="8576400" cy="4340700"/>
          </a:xfrm>
          <a:prstGeom prst="rect">
            <a:avLst/>
          </a:prstGeom>
          <a:noFill/>
          <a:ln>
            <a:noFill/>
          </a:ln>
        </p:spPr>
        <p:txBody>
          <a:bodyPr anchorCtr="0" anchor="t" bIns="91425" lIns="91425" spcFirstLastPara="1" rIns="91425" wrap="square" tIns="91425">
            <a:spAutoFit/>
          </a:bodyPr>
          <a:lstStyle/>
          <a:p>
            <a:pPr indent="0" lvl="0" marL="457200" rtl="0" algn="l">
              <a:lnSpc>
                <a:spcPct val="115000"/>
              </a:lnSpc>
              <a:spcBef>
                <a:spcPts val="0"/>
              </a:spcBef>
              <a:spcAft>
                <a:spcPts val="0"/>
              </a:spcAft>
              <a:buNone/>
            </a:pPr>
            <a:r>
              <a:rPr lang="en" sz="4000">
                <a:solidFill>
                  <a:schemeClr val="dk2"/>
                </a:solidFill>
              </a:rPr>
              <a:t>Today, we will:</a:t>
            </a:r>
            <a:endParaRPr sz="4000">
              <a:solidFill>
                <a:schemeClr val="dk2"/>
              </a:solidFill>
            </a:endParaRPr>
          </a:p>
          <a:p>
            <a:pPr indent="-482600" lvl="0" marL="457200" rtl="0" algn="l">
              <a:lnSpc>
                <a:spcPct val="115000"/>
              </a:lnSpc>
              <a:spcBef>
                <a:spcPts val="0"/>
              </a:spcBef>
              <a:spcAft>
                <a:spcPts val="0"/>
              </a:spcAft>
              <a:buClr>
                <a:schemeClr val="dk2"/>
              </a:buClr>
              <a:buSzPts val="4000"/>
              <a:buChar char="●"/>
            </a:pPr>
            <a:r>
              <a:rPr lang="en" sz="4000">
                <a:solidFill>
                  <a:schemeClr val="dk2"/>
                </a:solidFill>
              </a:rPr>
              <a:t> explore some tips and strategies for increasing student-to student interaction in our classrooms.</a:t>
            </a:r>
            <a:endParaRPr sz="4000">
              <a:solidFill>
                <a:schemeClr val="dk2"/>
              </a:solidFill>
            </a:endParaRPr>
          </a:p>
          <a:p>
            <a:pPr indent="-482600" lvl="0" marL="457200" rtl="0" algn="l">
              <a:lnSpc>
                <a:spcPct val="115000"/>
              </a:lnSpc>
              <a:spcBef>
                <a:spcPts val="0"/>
              </a:spcBef>
              <a:spcAft>
                <a:spcPts val="0"/>
              </a:spcAft>
              <a:buClr>
                <a:schemeClr val="dk2"/>
              </a:buClr>
              <a:buSzPts val="4000"/>
              <a:buChar char="●"/>
            </a:pPr>
            <a:r>
              <a:rPr lang="en" sz="4000">
                <a:solidFill>
                  <a:schemeClr val="dk2"/>
                </a:solidFill>
              </a:rPr>
              <a:t> practice some activities that promote classroom interaction.</a:t>
            </a:r>
            <a:endParaRPr sz="4000"/>
          </a:p>
        </p:txBody>
      </p:sp>
    </p:spTree>
  </p:cSld>
  <p:clrMapOvr>
    <a:masterClrMapping/>
  </p:clrMapOvr>
</p:sld>
</file>

<file path=ppt/slides/slide3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1" name="Shape 9411"/>
        <p:cNvGrpSpPr/>
        <p:nvPr/>
      </p:nvGrpSpPr>
      <p:grpSpPr>
        <a:xfrm>
          <a:off x="0" y="0"/>
          <a:ext cx="0" cy="0"/>
          <a:chOff x="0" y="0"/>
          <a:chExt cx="0" cy="0"/>
        </a:xfrm>
      </p:grpSpPr>
      <p:sp>
        <p:nvSpPr>
          <p:cNvPr id="9412" name="Google Shape;9412;p424"/>
          <p:cNvSpPr txBox="1"/>
          <p:nvPr>
            <p:ph idx="4294967295" type="title"/>
          </p:nvPr>
        </p:nvSpPr>
        <p:spPr>
          <a:xfrm>
            <a:off x="311700" y="247867"/>
            <a:ext cx="8520600" cy="110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Mingling Activity: Getting to Know You</a:t>
            </a:r>
            <a:endParaRPr sz="4000"/>
          </a:p>
        </p:txBody>
      </p:sp>
      <p:graphicFrame>
        <p:nvGraphicFramePr>
          <p:cNvPr id="9413" name="Google Shape;9413;p424"/>
          <p:cNvGraphicFramePr/>
          <p:nvPr/>
        </p:nvGraphicFramePr>
        <p:xfrm>
          <a:off x="1006850" y="1613650"/>
          <a:ext cx="3000000" cy="3000000"/>
        </p:xfrm>
        <a:graphic>
          <a:graphicData uri="http://schemas.openxmlformats.org/drawingml/2006/table">
            <a:tbl>
              <a:tblPr>
                <a:noFill/>
                <a:tableStyleId>{C7ECF39F-301C-403C-AE2D-950F6029A16D}</a:tableStyleId>
              </a:tblPr>
              <a:tblGrid>
                <a:gridCol w="3338350"/>
                <a:gridCol w="1369200"/>
                <a:gridCol w="1246150"/>
                <a:gridCol w="1292300"/>
              </a:tblGrid>
              <a:tr h="935000">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Questions:</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rPr lang="en" sz="1600">
                          <a:highlight>
                            <a:srgbClr val="FFFFFF"/>
                          </a:highlight>
                          <a:latin typeface="Times New Roman"/>
                          <a:ea typeface="Times New Roman"/>
                          <a:cs typeface="Times New Roman"/>
                          <a:sym typeface="Times New Roman"/>
                        </a:rPr>
                        <a:t>Name of classmate</a:t>
                      </a:r>
                      <a:endParaRPr sz="16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rPr lang="en" sz="1600">
                          <a:highlight>
                            <a:srgbClr val="FFFFFF"/>
                          </a:highlight>
                          <a:latin typeface="Times New Roman"/>
                          <a:ea typeface="Times New Roman"/>
                          <a:cs typeface="Times New Roman"/>
                          <a:sym typeface="Times New Roman"/>
                        </a:rPr>
                        <a:t>Name of classmate</a:t>
                      </a:r>
                      <a:endParaRPr sz="16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rPr lang="en" sz="1600">
                          <a:highlight>
                            <a:srgbClr val="FFFFFF"/>
                          </a:highlight>
                          <a:latin typeface="Times New Roman"/>
                          <a:ea typeface="Times New Roman"/>
                          <a:cs typeface="Times New Roman"/>
                          <a:sym typeface="Times New Roman"/>
                        </a:rPr>
                        <a:t>Name of classmate</a:t>
                      </a:r>
                      <a:endParaRPr sz="1600">
                        <a:highlight>
                          <a:srgbClr val="FFFFFF"/>
                        </a:highlight>
                        <a:latin typeface="Times New Roman"/>
                        <a:ea typeface="Times New Roman"/>
                        <a:cs typeface="Times New Roman"/>
                        <a:sym typeface="Times New Roman"/>
                      </a:endParaRPr>
                    </a:p>
                  </a:txBody>
                  <a:tcPr marT="84675" marB="84675" marR="63500" marL="63500"/>
                </a:tc>
              </a:tr>
              <a:tr h="597175">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1.Where do you live?</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r>
              <a:tr h="597175">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2.What are your hobbies?</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r>
              <a:tr h="597175">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3.What is your favourite food?</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r>
              <a:tr h="827500">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4. What is your favourite word in English?</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r>
              <a:tr h="1288175">
                <a:tc>
                  <a:txBody>
                    <a:bodyPr/>
                    <a:lstStyle/>
                    <a:p>
                      <a:pPr indent="0" lvl="0" marL="0" rtl="0" algn="l">
                        <a:spcBef>
                          <a:spcPts val="0"/>
                        </a:spcBef>
                        <a:spcAft>
                          <a:spcPts val="0"/>
                        </a:spcAft>
                        <a:buNone/>
                      </a:pPr>
                      <a:r>
                        <a:rPr lang="en" sz="1900">
                          <a:highlight>
                            <a:srgbClr val="FFFFFF"/>
                          </a:highlight>
                          <a:latin typeface="Times New Roman"/>
                          <a:ea typeface="Times New Roman"/>
                          <a:cs typeface="Times New Roman"/>
                          <a:sym typeface="Times New Roman"/>
                        </a:rPr>
                        <a:t>5.Write a question you want to write:__________  _____________________</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c>
                  <a:txBody>
                    <a:bodyPr/>
                    <a:lstStyle/>
                    <a:p>
                      <a:pPr indent="0" lvl="0" marL="0" rtl="0" algn="l">
                        <a:spcBef>
                          <a:spcPts val="0"/>
                        </a:spcBef>
                        <a:spcAft>
                          <a:spcPts val="0"/>
                        </a:spcAft>
                        <a:buNone/>
                      </a:pPr>
                      <a:r>
                        <a:t/>
                      </a:r>
                      <a:endParaRPr sz="1900">
                        <a:highlight>
                          <a:srgbClr val="FFFFFF"/>
                        </a:highlight>
                        <a:latin typeface="Times New Roman"/>
                        <a:ea typeface="Times New Roman"/>
                        <a:cs typeface="Times New Roman"/>
                        <a:sym typeface="Times New Roman"/>
                      </a:endParaRPr>
                    </a:p>
                  </a:txBody>
                  <a:tcPr marT="84675" marB="84675" marR="63500" marL="63500"/>
                </a:tc>
              </a:tr>
            </a:tbl>
          </a:graphicData>
        </a:graphic>
      </p:graphicFrame>
      <p:sp>
        <p:nvSpPr>
          <p:cNvPr id="9414" name="Google Shape;9414;p424"/>
          <p:cNvSpPr txBox="1"/>
          <p:nvPr/>
        </p:nvSpPr>
        <p:spPr>
          <a:xfrm>
            <a:off x="311700" y="1191817"/>
            <a:ext cx="1671300" cy="659100"/>
          </a:xfrm>
          <a:prstGeom prst="rect">
            <a:avLst/>
          </a:prstGeom>
          <a:noFill/>
          <a:ln>
            <a:noFill/>
          </a:ln>
        </p:spPr>
        <p:txBody>
          <a:bodyPr anchorCtr="0" anchor="ctr" bIns="91425" lIns="91425" spcFirstLastPara="1" rIns="91425" wrap="square" tIns="91425">
            <a:noAutofit/>
          </a:bodyPr>
          <a:lstStyle/>
          <a:p>
            <a:pPr indent="0" lvl="0" marL="457200" rtl="0" algn="l">
              <a:lnSpc>
                <a:spcPct val="115000"/>
              </a:lnSpc>
              <a:spcBef>
                <a:spcPts val="0"/>
              </a:spcBef>
              <a:spcAft>
                <a:spcPts val="0"/>
              </a:spcAft>
              <a:buNone/>
            </a:pPr>
            <a:r>
              <a:rPr lang="en">
                <a:highlight>
                  <a:srgbClr val="FFFFFF"/>
                </a:highlight>
                <a:latin typeface="Times New Roman"/>
                <a:ea typeface="Times New Roman"/>
                <a:cs typeface="Times New Roman"/>
                <a:sym typeface="Times New Roman"/>
              </a:rPr>
              <a:t>Handout 1. </a:t>
            </a:r>
            <a:endParaRPr>
              <a:highlight>
                <a:srgbClr val="FFFFFF"/>
              </a:highlight>
              <a:latin typeface="Times New Roman"/>
              <a:ea typeface="Times New Roman"/>
              <a:cs typeface="Times New Roman"/>
              <a:sym typeface="Times New Roman"/>
            </a:endParaRPr>
          </a:p>
          <a:p>
            <a:pPr indent="0" lvl="0" marL="0" rtl="0" algn="l">
              <a:lnSpc>
                <a:spcPct val="115000"/>
              </a:lnSpc>
              <a:spcBef>
                <a:spcPts val="0"/>
              </a:spcBef>
              <a:spcAft>
                <a:spcPts val="0"/>
              </a:spcAft>
              <a:buNone/>
            </a:pPr>
            <a:r>
              <a:t/>
            </a:r>
            <a:endParaRPr>
              <a:highlight>
                <a:srgbClr val="FFFFFF"/>
              </a:highlight>
              <a:latin typeface="Times New Roman"/>
              <a:ea typeface="Times New Roman"/>
              <a:cs typeface="Times New Roman"/>
              <a:sym typeface="Times New Roman"/>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7" name="Shape 1967"/>
        <p:cNvGrpSpPr/>
        <p:nvPr/>
      </p:nvGrpSpPr>
      <p:grpSpPr>
        <a:xfrm>
          <a:off x="0" y="0"/>
          <a:ext cx="0" cy="0"/>
          <a:chOff x="0" y="0"/>
          <a:chExt cx="0" cy="0"/>
        </a:xfrm>
      </p:grpSpPr>
      <p:pic>
        <p:nvPicPr>
          <p:cNvPr id="1968" name="Google Shape;1968;p146"/>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69" name="Google Shape;1969;p146"/>
          <p:cNvSpPr/>
          <p:nvPr/>
        </p:nvSpPr>
        <p:spPr>
          <a:xfrm>
            <a:off x="286900" y="16500"/>
            <a:ext cx="68328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1970" name="Google Shape;1970;p146"/>
          <p:cNvSpPr txBox="1"/>
          <p:nvPr/>
        </p:nvSpPr>
        <p:spPr>
          <a:xfrm>
            <a:off x="286900" y="1386275"/>
            <a:ext cx="8524800" cy="21210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Belief 1: </a:t>
            </a:r>
            <a:r>
              <a:rPr b="0" i="0" lang="en" sz="3000" u="none" cap="none" strike="noStrike">
                <a:solidFill>
                  <a:schemeClr val="dk1"/>
                </a:solidFill>
                <a:latin typeface="Calibri"/>
                <a:ea typeface="Calibri"/>
                <a:cs typeface="Calibri"/>
                <a:sym typeface="Calibri"/>
              </a:rPr>
              <a:t>My job is to teach my students English. I don’t need to think about their ability to speak another language(s).</a:t>
            </a:r>
            <a:endParaRPr b="0" i="0" sz="3000" u="none" cap="none" strike="noStrike">
              <a:solidFill>
                <a:schemeClr val="dk1"/>
              </a:solidFill>
              <a:latin typeface="Calibri"/>
              <a:ea typeface="Calibri"/>
              <a:cs typeface="Calibri"/>
              <a:sym typeface="Calibri"/>
            </a:endParaRPr>
          </a:p>
          <a:p>
            <a:pPr indent="-279400" lvl="1" marL="914400" marR="0" rtl="0" algn="l">
              <a:lnSpc>
                <a:spcPct val="100000"/>
              </a:lnSpc>
              <a:spcBef>
                <a:spcPts val="800"/>
              </a:spcBef>
              <a:spcAft>
                <a:spcPts val="0"/>
              </a:spcAft>
              <a:buClr>
                <a:schemeClr val="dk1"/>
              </a:buClr>
              <a:buSzPts val="2800"/>
              <a:buFont typeface="Arial"/>
              <a:buNone/>
            </a:pPr>
            <a:r>
              <a:t/>
            </a:r>
            <a:endParaRPr b="1" i="0" sz="2800" u="none" cap="none" strike="noStrike">
              <a:solidFill>
                <a:schemeClr val="dk1"/>
              </a:solidFill>
              <a:latin typeface="Calibri"/>
              <a:ea typeface="Calibri"/>
              <a:cs typeface="Calibri"/>
              <a:sym typeface="Calibri"/>
            </a:endParaRPr>
          </a:p>
        </p:txBody>
      </p:sp>
      <p:graphicFrame>
        <p:nvGraphicFramePr>
          <p:cNvPr id="1971" name="Google Shape;1971;p146"/>
          <p:cNvGraphicFramePr/>
          <p:nvPr/>
        </p:nvGraphicFramePr>
        <p:xfrm>
          <a:off x="2242850" y="3111925"/>
          <a:ext cx="3000000" cy="3000000"/>
        </p:xfrm>
        <a:graphic>
          <a:graphicData uri="http://schemas.openxmlformats.org/drawingml/2006/table">
            <a:tbl>
              <a:tblPr>
                <a:noFill/>
                <a:tableStyleId>{7F16C256-5132-4F1D-B644-4D38A30B4E9A}</a:tableStyleId>
              </a:tblPr>
              <a:tblGrid>
                <a:gridCol w="2329150"/>
                <a:gridCol w="2329150"/>
              </a:tblGrid>
              <a:tr h="141517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143962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sld>
</file>

<file path=ppt/slides/slide3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8" name="Shape 9418"/>
        <p:cNvGrpSpPr/>
        <p:nvPr/>
      </p:nvGrpSpPr>
      <p:grpSpPr>
        <a:xfrm>
          <a:off x="0" y="0"/>
          <a:ext cx="0" cy="0"/>
          <a:chOff x="0" y="0"/>
          <a:chExt cx="0" cy="0"/>
        </a:xfrm>
      </p:grpSpPr>
      <p:sp>
        <p:nvSpPr>
          <p:cNvPr id="9419" name="Google Shape;9419;p425"/>
          <p:cNvSpPr txBox="1"/>
          <p:nvPr>
            <p:ph type="title"/>
          </p:nvPr>
        </p:nvSpPr>
        <p:spPr>
          <a:xfrm>
            <a:off x="311700" y="313967"/>
            <a:ext cx="8520600" cy="104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Reflection</a:t>
            </a:r>
            <a:endParaRPr sz="4000"/>
          </a:p>
        </p:txBody>
      </p:sp>
      <p:sp>
        <p:nvSpPr>
          <p:cNvPr id="9420" name="Google Shape;9420;p425"/>
          <p:cNvSpPr txBox="1"/>
          <p:nvPr>
            <p:ph idx="1" type="body"/>
          </p:nvPr>
        </p:nvSpPr>
        <p:spPr>
          <a:xfrm>
            <a:off x="637350" y="1933450"/>
            <a:ext cx="7278300" cy="4197600"/>
          </a:xfrm>
          <a:prstGeom prst="rect">
            <a:avLst/>
          </a:prstGeom>
        </p:spPr>
        <p:txBody>
          <a:bodyPr anchorCtr="0" anchor="b" bIns="91425" lIns="91425" spcFirstLastPara="1" rIns="91425" wrap="square" tIns="91425">
            <a:noAutofit/>
          </a:bodyPr>
          <a:lstStyle/>
          <a:p>
            <a:pPr indent="-419100" lvl="0" marL="914400" rtl="0" algn="l">
              <a:spcBef>
                <a:spcPts val="1200"/>
              </a:spcBef>
              <a:spcAft>
                <a:spcPts val="0"/>
              </a:spcAft>
              <a:buSzPts val="3000"/>
              <a:buFont typeface="Times New Roman"/>
              <a:buAutoNum type="arabicPeriod"/>
            </a:pPr>
            <a:r>
              <a:rPr lang="en" sz="3000">
                <a:latin typeface="Times New Roman"/>
                <a:ea typeface="Times New Roman"/>
                <a:cs typeface="Times New Roman"/>
                <a:sym typeface="Times New Roman"/>
              </a:rPr>
              <a:t>Did you like this activity? Why? </a:t>
            </a:r>
            <a:endParaRPr sz="3000">
              <a:latin typeface="Times New Roman"/>
              <a:ea typeface="Times New Roman"/>
              <a:cs typeface="Times New Roman"/>
              <a:sym typeface="Times New Roman"/>
            </a:endParaRPr>
          </a:p>
          <a:p>
            <a:pPr indent="-419100" lvl="0" marL="9144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Do you feel that there will be plenty of real-life communication going on in the classroom?</a:t>
            </a:r>
            <a:endParaRPr sz="3000">
              <a:latin typeface="Times New Roman"/>
              <a:ea typeface="Times New Roman"/>
              <a:cs typeface="Times New Roman"/>
              <a:sym typeface="Times New Roman"/>
            </a:endParaRPr>
          </a:p>
          <a:p>
            <a:pPr indent="-419100" lvl="0" marL="9144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What kind of follow up communicative activity can be used to  extend further?</a:t>
            </a:r>
            <a:endParaRPr sz="3000"/>
          </a:p>
        </p:txBody>
      </p:sp>
    </p:spTree>
  </p:cSld>
  <p:clrMapOvr>
    <a:masterClrMapping/>
  </p:clrMapOvr>
</p:sld>
</file>

<file path=ppt/slides/slide3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24" name="Shape 9424"/>
        <p:cNvGrpSpPr/>
        <p:nvPr/>
      </p:nvGrpSpPr>
      <p:grpSpPr>
        <a:xfrm>
          <a:off x="0" y="0"/>
          <a:ext cx="0" cy="0"/>
          <a:chOff x="0" y="0"/>
          <a:chExt cx="0" cy="0"/>
        </a:xfrm>
      </p:grpSpPr>
      <p:sp>
        <p:nvSpPr>
          <p:cNvPr id="9425" name="Google Shape;9425;p426"/>
          <p:cNvSpPr txBox="1"/>
          <p:nvPr>
            <p:ph type="title"/>
          </p:nvPr>
        </p:nvSpPr>
        <p:spPr>
          <a:xfrm>
            <a:off x="311700" y="280933"/>
            <a:ext cx="8520600" cy="1076100"/>
          </a:xfrm>
          <a:prstGeom prst="rect">
            <a:avLst/>
          </a:prstGeom>
        </p:spPr>
        <p:txBody>
          <a:bodyPr anchorCtr="0" anchor="t" bIns="91425" lIns="91425" spcFirstLastPara="1" rIns="91425" wrap="square" tIns="91425">
            <a:normAutofit/>
          </a:bodyPr>
          <a:lstStyle/>
          <a:p>
            <a:pPr indent="0" lvl="0" marL="0" rtl="0" algn="ctr">
              <a:spcBef>
                <a:spcPts val="0"/>
              </a:spcBef>
              <a:spcAft>
                <a:spcPts val="0"/>
              </a:spcAft>
              <a:buNone/>
            </a:pPr>
            <a:r>
              <a:rPr lang="en" sz="4000"/>
              <a:t>Video Discussion</a:t>
            </a:r>
            <a:endParaRPr sz="4000"/>
          </a:p>
        </p:txBody>
      </p:sp>
      <p:sp>
        <p:nvSpPr>
          <p:cNvPr id="9426" name="Google Shape;9426;p426"/>
          <p:cNvSpPr txBox="1"/>
          <p:nvPr>
            <p:ph idx="1" type="body"/>
          </p:nvPr>
        </p:nvSpPr>
        <p:spPr>
          <a:xfrm>
            <a:off x="311700" y="1645400"/>
            <a:ext cx="3999900" cy="44463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b="1" lang="en" sz="3000">
                <a:latin typeface="Times New Roman"/>
                <a:ea typeface="Times New Roman"/>
                <a:cs typeface="Times New Roman"/>
                <a:sym typeface="Times New Roman"/>
              </a:rPr>
              <a:t>Video 1. </a:t>
            </a:r>
            <a:endParaRPr b="1" sz="3000">
              <a:latin typeface="Times New Roman"/>
              <a:ea typeface="Times New Roman"/>
              <a:cs typeface="Times New Roman"/>
              <a:sym typeface="Times New Roman"/>
            </a:endParaRPr>
          </a:p>
          <a:p>
            <a:pPr indent="0" lvl="0" marL="0" rtl="0" algn="l">
              <a:spcBef>
                <a:spcPts val="0"/>
              </a:spcBef>
              <a:spcAft>
                <a:spcPts val="0"/>
              </a:spcAft>
              <a:buNone/>
            </a:pPr>
            <a:r>
              <a:rPr b="1" lang="en" sz="3000">
                <a:latin typeface="Times New Roman"/>
                <a:ea typeface="Times New Roman"/>
                <a:cs typeface="Times New Roman"/>
                <a:sym typeface="Times New Roman"/>
              </a:rPr>
              <a:t>Find Someone Who           Bingo</a:t>
            </a:r>
            <a:endParaRPr b="1" sz="3000">
              <a:latin typeface="Times New Roman"/>
              <a:ea typeface="Times New Roman"/>
              <a:cs typeface="Times New Roman"/>
              <a:sym typeface="Times New Roman"/>
            </a:endParaRPr>
          </a:p>
          <a:p>
            <a:pPr indent="0" lvl="0" marL="0" rtl="0" algn="l">
              <a:spcBef>
                <a:spcPts val="0"/>
              </a:spcBef>
              <a:spcAft>
                <a:spcPts val="0"/>
              </a:spcAft>
              <a:buClr>
                <a:schemeClr val="dk2"/>
              </a:buClr>
              <a:buSzPts val="1100"/>
              <a:buFont typeface="Arial"/>
              <a:buNone/>
            </a:pPr>
            <a:r>
              <a:t/>
            </a:r>
            <a:endParaRPr b="1" sz="3000">
              <a:latin typeface="Times New Roman"/>
              <a:ea typeface="Times New Roman"/>
              <a:cs typeface="Times New Roman"/>
              <a:sym typeface="Times New Roman"/>
            </a:endParaRPr>
          </a:p>
          <a:p>
            <a:pPr indent="0" lvl="0" marL="0" rtl="0" algn="l">
              <a:spcBef>
                <a:spcPts val="0"/>
              </a:spcBef>
              <a:spcAft>
                <a:spcPts val="0"/>
              </a:spcAft>
              <a:buClr>
                <a:schemeClr val="dk2"/>
              </a:buClr>
              <a:buSzPts val="1100"/>
              <a:buFont typeface="Arial"/>
              <a:buNone/>
            </a:pPr>
            <a:r>
              <a:rPr b="1" lang="en" sz="3000">
                <a:highlight>
                  <a:srgbClr val="FFFFFF"/>
                </a:highlight>
                <a:latin typeface="Times New Roman"/>
                <a:ea typeface="Times New Roman"/>
                <a:cs typeface="Times New Roman"/>
                <a:sym typeface="Times New Roman"/>
              </a:rPr>
              <a:t>Link to YouTube: </a:t>
            </a:r>
            <a:r>
              <a:rPr b="1" lang="en" sz="3000" u="sng">
                <a:solidFill>
                  <a:srgbClr val="1155CC"/>
                </a:solidFill>
                <a:highlight>
                  <a:srgbClr val="FFFFFF"/>
                </a:highlight>
                <a:latin typeface="Times New Roman"/>
                <a:ea typeface="Times New Roman"/>
                <a:cs typeface="Times New Roman"/>
                <a:sym typeface="Times New Roman"/>
                <a:hlinkClick r:id="rId3">
                  <a:extLst>
                    <a:ext uri="{A12FA001-AC4F-418D-AE19-62706E023703}">
                      <ahyp:hlinkClr val="tx"/>
                    </a:ext>
                  </a:extLst>
                </a:hlinkClick>
              </a:rPr>
              <a:t>https://youtu.be/oHoVJhnRKCc</a:t>
            </a:r>
            <a:endParaRPr b="1" sz="3000">
              <a:highlight>
                <a:srgbClr val="FFFFFF"/>
              </a:highlight>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9427" name="Google Shape;9427;p426"/>
          <p:cNvSpPr txBox="1"/>
          <p:nvPr>
            <p:ph idx="2" type="body"/>
          </p:nvPr>
        </p:nvSpPr>
        <p:spPr>
          <a:xfrm>
            <a:off x="4832400" y="1645400"/>
            <a:ext cx="3999900" cy="4446300"/>
          </a:xfrm>
          <a:prstGeom prst="rect">
            <a:avLst/>
          </a:prstGeom>
        </p:spPr>
        <p:txBody>
          <a:bodyPr anchorCtr="0" anchor="t" bIns="91425" lIns="91425" spcFirstLastPara="1" rIns="91425" wrap="square" tIns="91425">
            <a:normAutofit/>
          </a:bodyPr>
          <a:lstStyle/>
          <a:p>
            <a:pPr indent="0" lvl="0" marL="0" rtl="0" algn="l">
              <a:lnSpc>
                <a:spcPct val="120000"/>
              </a:lnSpc>
              <a:spcBef>
                <a:spcPts val="0"/>
              </a:spcBef>
              <a:spcAft>
                <a:spcPts val="0"/>
              </a:spcAft>
              <a:buNone/>
            </a:pPr>
            <a:r>
              <a:rPr b="1" lang="en" sz="3000">
                <a:highlight>
                  <a:srgbClr val="FFFFFF"/>
                </a:highlight>
                <a:latin typeface="Times New Roman"/>
                <a:ea typeface="Times New Roman"/>
                <a:cs typeface="Times New Roman"/>
                <a:sym typeface="Times New Roman"/>
              </a:rPr>
              <a:t>Video 2. </a:t>
            </a:r>
            <a:endParaRPr b="1" sz="3000">
              <a:highlight>
                <a:srgbClr val="FFFFFF"/>
              </a:highlight>
              <a:latin typeface="Times New Roman"/>
              <a:ea typeface="Times New Roman"/>
              <a:cs typeface="Times New Roman"/>
              <a:sym typeface="Times New Roman"/>
            </a:endParaRPr>
          </a:p>
          <a:p>
            <a:pPr indent="0" lvl="0" marL="0" rtl="0" algn="l">
              <a:lnSpc>
                <a:spcPct val="120000"/>
              </a:lnSpc>
              <a:spcBef>
                <a:spcPts val="0"/>
              </a:spcBef>
              <a:spcAft>
                <a:spcPts val="0"/>
              </a:spcAft>
              <a:buNone/>
            </a:pPr>
            <a:r>
              <a:rPr b="1" lang="en" sz="3000">
                <a:highlight>
                  <a:srgbClr val="FFFFFF"/>
                </a:highlight>
                <a:latin typeface="Times New Roman"/>
                <a:ea typeface="Times New Roman"/>
                <a:cs typeface="Times New Roman"/>
                <a:sym typeface="Times New Roman"/>
              </a:rPr>
              <a:t>Guiding the Artist</a:t>
            </a:r>
            <a:endParaRPr b="1" sz="3000">
              <a:highlight>
                <a:srgbClr val="FFFFFF"/>
              </a:highlight>
              <a:latin typeface="Times New Roman"/>
              <a:ea typeface="Times New Roman"/>
              <a:cs typeface="Times New Roman"/>
              <a:sym typeface="Times New Roman"/>
            </a:endParaRPr>
          </a:p>
          <a:p>
            <a:pPr indent="0" lvl="0" marL="0" rtl="0" algn="l">
              <a:lnSpc>
                <a:spcPct val="120000"/>
              </a:lnSpc>
              <a:spcBef>
                <a:spcPts val="0"/>
              </a:spcBef>
              <a:spcAft>
                <a:spcPts val="0"/>
              </a:spcAft>
              <a:buNone/>
            </a:pPr>
            <a:r>
              <a:t/>
            </a:r>
            <a:endParaRPr b="1" sz="3000">
              <a:highlight>
                <a:srgbClr val="FFFFFF"/>
              </a:highlight>
              <a:latin typeface="Times New Roman"/>
              <a:ea typeface="Times New Roman"/>
              <a:cs typeface="Times New Roman"/>
              <a:sym typeface="Times New Roman"/>
            </a:endParaRPr>
          </a:p>
          <a:p>
            <a:pPr indent="0" lvl="0" marL="0" rtl="0" algn="l">
              <a:lnSpc>
                <a:spcPct val="120000"/>
              </a:lnSpc>
              <a:spcBef>
                <a:spcPts val="0"/>
              </a:spcBef>
              <a:spcAft>
                <a:spcPts val="0"/>
              </a:spcAft>
              <a:buClr>
                <a:schemeClr val="dk2"/>
              </a:buClr>
              <a:buSzPts val="1100"/>
              <a:buFont typeface="Arial"/>
              <a:buNone/>
            </a:pPr>
            <a:r>
              <a:rPr b="1" lang="en" sz="2750">
                <a:highlight>
                  <a:srgbClr val="FFFFFF"/>
                </a:highlight>
                <a:latin typeface="Times New Roman"/>
                <a:ea typeface="Times New Roman"/>
                <a:cs typeface="Times New Roman"/>
                <a:sym typeface="Times New Roman"/>
              </a:rPr>
              <a:t>Link to YouTube:</a:t>
            </a:r>
            <a:r>
              <a:rPr b="1" lang="en" sz="2750">
                <a:highlight>
                  <a:srgbClr val="FFFFFF"/>
                </a:highlight>
                <a:uFill>
                  <a:noFill/>
                </a:uFill>
                <a:latin typeface="Times New Roman"/>
                <a:ea typeface="Times New Roman"/>
                <a:cs typeface="Times New Roman"/>
                <a:sym typeface="Times New Roman"/>
                <a:hlinkClick r:id="rId4"/>
              </a:rPr>
              <a:t> </a:t>
            </a:r>
            <a:r>
              <a:rPr b="1" lang="en" sz="2750" u="sng">
                <a:solidFill>
                  <a:srgbClr val="1155CC"/>
                </a:solidFill>
                <a:highlight>
                  <a:srgbClr val="FFFFFF"/>
                </a:highlight>
                <a:latin typeface="Times New Roman"/>
                <a:ea typeface="Times New Roman"/>
                <a:cs typeface="Times New Roman"/>
                <a:sym typeface="Times New Roman"/>
                <a:hlinkClick r:id="rId5">
                  <a:extLst>
                    <a:ext uri="{A12FA001-AC4F-418D-AE19-62706E023703}">
                      <ahyp:hlinkClr val="tx"/>
                    </a:ext>
                  </a:extLst>
                </a:hlinkClick>
              </a:rPr>
              <a:t>https://youtu.be/bdIK_k83QPg</a:t>
            </a:r>
            <a:endParaRPr b="1" sz="2750">
              <a:highlight>
                <a:srgbClr val="FFFFFF"/>
              </a:highlight>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Tree>
  </p:cSld>
  <p:clrMapOvr>
    <a:masterClrMapping/>
  </p:clrMapOvr>
</p:sld>
</file>

<file path=ppt/slides/slide3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1" name="Shape 9431"/>
        <p:cNvGrpSpPr/>
        <p:nvPr/>
      </p:nvGrpSpPr>
      <p:grpSpPr>
        <a:xfrm>
          <a:off x="0" y="0"/>
          <a:ext cx="0" cy="0"/>
          <a:chOff x="0" y="0"/>
          <a:chExt cx="0" cy="0"/>
        </a:xfrm>
      </p:grpSpPr>
      <p:sp>
        <p:nvSpPr>
          <p:cNvPr id="9432" name="Google Shape;9432;p427"/>
          <p:cNvSpPr txBox="1"/>
          <p:nvPr>
            <p:ph type="title"/>
          </p:nvPr>
        </p:nvSpPr>
        <p:spPr>
          <a:xfrm>
            <a:off x="311700" y="214833"/>
            <a:ext cx="8520600" cy="114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Think, Pair, Share</a:t>
            </a:r>
            <a:endParaRPr sz="4000"/>
          </a:p>
        </p:txBody>
      </p:sp>
      <p:sp>
        <p:nvSpPr>
          <p:cNvPr id="9433" name="Google Shape;9433;p427"/>
          <p:cNvSpPr txBox="1"/>
          <p:nvPr>
            <p:ph idx="1" type="body"/>
          </p:nvPr>
        </p:nvSpPr>
        <p:spPr>
          <a:xfrm>
            <a:off x="311700" y="1966501"/>
            <a:ext cx="8520600" cy="4577700"/>
          </a:xfrm>
          <a:prstGeom prst="rect">
            <a:avLst/>
          </a:prstGeom>
        </p:spPr>
        <p:txBody>
          <a:bodyPr anchorCtr="0" anchor="b" bIns="91425" lIns="91425" spcFirstLastPara="1" rIns="91425" wrap="square" tIns="91425">
            <a:noAutofit/>
          </a:bodyPr>
          <a:lstStyle/>
          <a:p>
            <a:pPr indent="-419100" lvl="0" marL="457200" rtl="0" algn="l">
              <a:lnSpc>
                <a:spcPct val="115000"/>
              </a:lnSpc>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What was the purpose of the activities? </a:t>
            </a:r>
            <a:endParaRPr sz="3000">
              <a:latin typeface="Times New Roman"/>
              <a:ea typeface="Times New Roman"/>
              <a:cs typeface="Times New Roman"/>
              <a:sym typeface="Times New Roman"/>
            </a:endParaRPr>
          </a:p>
          <a:p>
            <a:pPr indent="-419100" lvl="0" marL="457200" rtl="0" algn="l">
              <a:lnSpc>
                <a:spcPct val="115000"/>
              </a:lnSpc>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Which of the suggested activities do you think can be adaptable to your teaching context? Why and why not? </a:t>
            </a:r>
            <a:endParaRPr sz="3000">
              <a:latin typeface="Times New Roman"/>
              <a:ea typeface="Times New Roman"/>
              <a:cs typeface="Times New Roman"/>
              <a:sym typeface="Times New Roman"/>
            </a:endParaRPr>
          </a:p>
          <a:p>
            <a:pPr indent="-419100" lvl="0" marL="457200" rtl="0" algn="l">
              <a:lnSpc>
                <a:spcPct val="100000"/>
              </a:lnSpc>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How do you plan to apply them into your lessons?</a:t>
            </a:r>
            <a:endParaRPr sz="3000">
              <a:latin typeface="Times New Roman"/>
              <a:ea typeface="Times New Roman"/>
              <a:cs typeface="Times New Roman"/>
              <a:sym typeface="Times New Roman"/>
            </a:endParaRPr>
          </a:p>
          <a:p>
            <a:pPr indent="-419100" lvl="0" marL="457200" rtl="0" algn="l">
              <a:lnSpc>
                <a:spcPct val="100000"/>
              </a:lnSpc>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Do you think your pupils will enjoy the activity?</a:t>
            </a:r>
            <a:endParaRPr b="1" i="1" sz="3000">
              <a:latin typeface="Times New Roman"/>
              <a:ea typeface="Times New Roman"/>
              <a:cs typeface="Times New Roman"/>
              <a:sym typeface="Times New Roman"/>
            </a:endParaRPr>
          </a:p>
          <a:p>
            <a:pPr indent="0" lvl="0" marL="0" rtl="0" algn="l">
              <a:spcBef>
                <a:spcPts val="1000"/>
              </a:spcBef>
              <a:spcAft>
                <a:spcPts val="1600"/>
              </a:spcAft>
              <a:buNone/>
            </a:pPr>
            <a:r>
              <a:t/>
            </a:r>
            <a:endParaRPr/>
          </a:p>
        </p:txBody>
      </p:sp>
    </p:spTree>
  </p:cSld>
  <p:clrMapOvr>
    <a:masterClrMapping/>
  </p:clrMapOvr>
</p:sld>
</file>

<file path=ppt/slides/slide3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7" name="Shape 9437"/>
        <p:cNvGrpSpPr/>
        <p:nvPr/>
      </p:nvGrpSpPr>
      <p:grpSpPr>
        <a:xfrm>
          <a:off x="0" y="0"/>
          <a:ext cx="0" cy="0"/>
          <a:chOff x="0" y="0"/>
          <a:chExt cx="0" cy="0"/>
        </a:xfrm>
      </p:grpSpPr>
      <p:sp>
        <p:nvSpPr>
          <p:cNvPr id="9438" name="Google Shape;9438;p428"/>
          <p:cNvSpPr txBox="1"/>
          <p:nvPr>
            <p:ph type="title"/>
          </p:nvPr>
        </p:nvSpPr>
        <p:spPr>
          <a:xfrm>
            <a:off x="720000" y="791156"/>
            <a:ext cx="4214100" cy="10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428"/>
          <p:cNvSpPr txBox="1"/>
          <p:nvPr>
            <p:ph idx="1" type="body"/>
          </p:nvPr>
        </p:nvSpPr>
        <p:spPr>
          <a:xfrm>
            <a:off x="311700" y="1699433"/>
            <a:ext cx="8520600" cy="5158500"/>
          </a:xfrm>
          <a:prstGeom prst="rect">
            <a:avLst/>
          </a:prstGeom>
        </p:spPr>
        <p:txBody>
          <a:bodyPr anchorCtr="0" anchor="b" bIns="91425" lIns="91425" spcFirstLastPara="1" rIns="91425" wrap="square" tIns="91425">
            <a:noAutofit/>
          </a:bodyPr>
          <a:lstStyle/>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Concentric Circles</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Information Gap Activity</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Line Up</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Anchor Charts</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Guessing Game</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Jigsaw</a:t>
            </a:r>
            <a:endParaRPr sz="3000">
              <a:latin typeface="Times New Roman"/>
              <a:ea typeface="Times New Roman"/>
              <a:cs typeface="Times New Roman"/>
              <a:sym typeface="Times New Roman"/>
            </a:endParaRPr>
          </a:p>
          <a:p>
            <a:pPr indent="-419100" lvl="0" marL="457200" rtl="0" algn="l">
              <a:spcBef>
                <a:spcPts val="0"/>
              </a:spcBef>
              <a:spcAft>
                <a:spcPts val="0"/>
              </a:spcAft>
              <a:buSzPts val="3000"/>
              <a:buFont typeface="Times New Roman"/>
              <a:buAutoNum type="arabicPeriod"/>
            </a:pPr>
            <a:r>
              <a:rPr lang="en" sz="3000">
                <a:latin typeface="Times New Roman"/>
                <a:ea typeface="Times New Roman"/>
                <a:cs typeface="Times New Roman"/>
                <a:sym typeface="Times New Roman"/>
              </a:rPr>
              <a:t>Jazz Chants</a:t>
            </a:r>
            <a:endParaRPr sz="3000">
              <a:latin typeface="Times New Roman"/>
              <a:ea typeface="Times New Roman"/>
              <a:cs typeface="Times New Roman"/>
              <a:sym typeface="Times New Roman"/>
            </a:endParaRPr>
          </a:p>
          <a:p>
            <a:pPr indent="0" lvl="0" marL="0" rtl="0" algn="l">
              <a:spcBef>
                <a:spcPts val="1600"/>
              </a:spcBef>
              <a:spcAft>
                <a:spcPts val="1600"/>
              </a:spcAft>
              <a:buNone/>
            </a:pPr>
            <a:r>
              <a:t/>
            </a:r>
            <a:endParaRPr/>
          </a:p>
        </p:txBody>
      </p:sp>
      <p:pic>
        <p:nvPicPr>
          <p:cNvPr id="9440" name="Google Shape;9440;p428"/>
          <p:cNvPicPr preferRelativeResize="0"/>
          <p:nvPr/>
        </p:nvPicPr>
        <p:blipFill>
          <a:blip r:embed="rId3">
            <a:alphaModFix/>
          </a:blip>
          <a:stretch>
            <a:fillRect/>
          </a:stretch>
        </p:blipFill>
        <p:spPr>
          <a:xfrm>
            <a:off x="0" y="250900"/>
            <a:ext cx="9144000" cy="1666025"/>
          </a:xfrm>
          <a:prstGeom prst="rect">
            <a:avLst/>
          </a:prstGeom>
          <a:noFill/>
          <a:ln>
            <a:noFill/>
          </a:ln>
        </p:spPr>
      </p:pic>
    </p:spTree>
  </p:cSld>
  <p:clrMapOvr>
    <a:masterClrMapping/>
  </p:clrMapOvr>
</p:sld>
</file>

<file path=ppt/slides/slide3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3C47D"/>
        </a:solidFill>
      </p:bgPr>
    </p:bg>
    <p:spTree>
      <p:nvGrpSpPr>
        <p:cNvPr id="9444" name="Shape 9444"/>
        <p:cNvGrpSpPr/>
        <p:nvPr/>
      </p:nvGrpSpPr>
      <p:grpSpPr>
        <a:xfrm>
          <a:off x="0" y="0"/>
          <a:ext cx="0" cy="0"/>
          <a:chOff x="0" y="0"/>
          <a:chExt cx="0" cy="0"/>
        </a:xfrm>
      </p:grpSpPr>
      <p:sp>
        <p:nvSpPr>
          <p:cNvPr id="9445" name="Google Shape;9445;p429"/>
          <p:cNvSpPr txBox="1"/>
          <p:nvPr>
            <p:ph type="title"/>
          </p:nvPr>
        </p:nvSpPr>
        <p:spPr>
          <a:xfrm>
            <a:off x="311700" y="196973"/>
            <a:ext cx="4430400" cy="1339800"/>
          </a:xfrm>
          <a:prstGeom prst="rect">
            <a:avLst/>
          </a:prstGeom>
          <a:noFill/>
          <a:ln>
            <a:noFill/>
          </a:ln>
        </p:spPr>
        <p:txBody>
          <a:bodyPr anchorCtr="0" anchor="t" bIns="91425" lIns="91425" spcFirstLastPara="1" rIns="91425" wrap="square" tIns="91425">
            <a:normAutofit fontScale="90000"/>
          </a:bodyPr>
          <a:lstStyle/>
          <a:p>
            <a:pPr indent="0" lvl="0" marL="0" rtl="0" algn="l">
              <a:lnSpc>
                <a:spcPct val="100000"/>
              </a:lnSpc>
              <a:spcBef>
                <a:spcPts val="0"/>
              </a:spcBef>
              <a:spcAft>
                <a:spcPts val="0"/>
              </a:spcAft>
              <a:buSzPct val="102061"/>
              <a:buNone/>
            </a:pPr>
            <a:r>
              <a:t/>
            </a:r>
            <a:endParaRPr b="1" sz="3266">
              <a:solidFill>
                <a:srgbClr val="1E6138"/>
              </a:solidFill>
              <a:latin typeface="Times New Roman"/>
              <a:ea typeface="Times New Roman"/>
              <a:cs typeface="Times New Roman"/>
              <a:sym typeface="Times New Roman"/>
            </a:endParaRPr>
          </a:p>
          <a:p>
            <a:pPr indent="0" lvl="0" marL="0" rtl="0" algn="l">
              <a:lnSpc>
                <a:spcPct val="100000"/>
              </a:lnSpc>
              <a:spcBef>
                <a:spcPts val="0"/>
              </a:spcBef>
              <a:spcAft>
                <a:spcPts val="0"/>
              </a:spcAft>
              <a:buSzPct val="277777"/>
              <a:buNone/>
            </a:pPr>
            <a:r>
              <a:t/>
            </a:r>
            <a:endParaRPr sz="1200">
              <a:solidFill>
                <a:srgbClr val="1E6138"/>
              </a:solidFill>
              <a:latin typeface="Times New Roman"/>
              <a:ea typeface="Times New Roman"/>
              <a:cs typeface="Times New Roman"/>
              <a:sym typeface="Times New Roman"/>
            </a:endParaRPr>
          </a:p>
          <a:p>
            <a:pPr indent="0" lvl="0" marL="0" rtl="0" algn="l">
              <a:lnSpc>
                <a:spcPct val="100000"/>
              </a:lnSpc>
              <a:spcBef>
                <a:spcPts val="0"/>
              </a:spcBef>
              <a:spcAft>
                <a:spcPts val="0"/>
              </a:spcAft>
              <a:buSzPct val="85229"/>
              <a:buNone/>
            </a:pPr>
            <a:r>
              <a:rPr b="1" lang="en" sz="3911">
                <a:solidFill>
                  <a:srgbClr val="F7931E"/>
                </a:solidFill>
                <a:latin typeface="Times New Roman"/>
                <a:ea typeface="Times New Roman"/>
                <a:cs typeface="Times New Roman"/>
                <a:sym typeface="Times New Roman"/>
              </a:rPr>
              <a:t>   </a:t>
            </a:r>
            <a:r>
              <a:rPr b="1" lang="en" sz="3911">
                <a:solidFill>
                  <a:srgbClr val="F7931E"/>
                </a:solidFill>
                <a:latin typeface="Times New Roman"/>
                <a:ea typeface="Times New Roman"/>
                <a:cs typeface="Times New Roman"/>
                <a:sym typeface="Times New Roman"/>
              </a:rPr>
              <a:t>Concentric Circles</a:t>
            </a:r>
            <a:endParaRPr b="1" sz="3911">
              <a:solidFill>
                <a:srgbClr val="F7931E"/>
              </a:solidFill>
              <a:latin typeface="Times New Roman"/>
              <a:ea typeface="Times New Roman"/>
              <a:cs typeface="Times New Roman"/>
              <a:sym typeface="Times New Roman"/>
            </a:endParaRPr>
          </a:p>
          <a:p>
            <a:pPr indent="0" lvl="0" marL="0" rtl="0" algn="l">
              <a:lnSpc>
                <a:spcPct val="100000"/>
              </a:lnSpc>
              <a:spcBef>
                <a:spcPts val="0"/>
              </a:spcBef>
              <a:spcAft>
                <a:spcPts val="0"/>
              </a:spcAft>
              <a:buSzPct val="85229"/>
              <a:buNone/>
            </a:pPr>
            <a:r>
              <a:t/>
            </a:r>
            <a:endParaRPr b="1" sz="3911">
              <a:solidFill>
                <a:srgbClr val="F7931E"/>
              </a:solidFill>
              <a:latin typeface="Times New Roman"/>
              <a:ea typeface="Times New Roman"/>
              <a:cs typeface="Times New Roman"/>
              <a:sym typeface="Times New Roman"/>
            </a:endParaRPr>
          </a:p>
          <a:p>
            <a:pPr indent="0" lvl="0" marL="0" rtl="0" algn="l">
              <a:lnSpc>
                <a:spcPct val="100000"/>
              </a:lnSpc>
              <a:spcBef>
                <a:spcPts val="0"/>
              </a:spcBef>
              <a:spcAft>
                <a:spcPts val="0"/>
              </a:spcAft>
              <a:buSzPct val="69444"/>
              <a:buNone/>
            </a:pPr>
            <a:r>
              <a:t/>
            </a:r>
            <a:endParaRPr sz="4800">
              <a:solidFill>
                <a:srgbClr val="1E6138"/>
              </a:solidFill>
              <a:highlight>
                <a:srgbClr val="FFFF00"/>
              </a:highlight>
              <a:latin typeface="Calibri"/>
              <a:ea typeface="Calibri"/>
              <a:cs typeface="Calibri"/>
              <a:sym typeface="Calibri"/>
            </a:endParaRPr>
          </a:p>
          <a:p>
            <a:pPr indent="0" lvl="0" marL="0" rtl="0" algn="l">
              <a:lnSpc>
                <a:spcPct val="100000"/>
              </a:lnSpc>
              <a:spcBef>
                <a:spcPts val="0"/>
              </a:spcBef>
              <a:spcAft>
                <a:spcPts val="0"/>
              </a:spcAft>
              <a:buSzPct val="111111"/>
              <a:buNone/>
            </a:pPr>
            <a:r>
              <a:t/>
            </a:r>
            <a:endParaRPr/>
          </a:p>
        </p:txBody>
      </p:sp>
      <p:sp>
        <p:nvSpPr>
          <p:cNvPr id="9446" name="Google Shape;9446;p429"/>
          <p:cNvSpPr txBox="1"/>
          <p:nvPr>
            <p:ph idx="1" type="body"/>
          </p:nvPr>
        </p:nvSpPr>
        <p:spPr>
          <a:xfrm>
            <a:off x="311700" y="2313550"/>
            <a:ext cx="4216200" cy="4455000"/>
          </a:xfrm>
          <a:prstGeom prst="rect">
            <a:avLst/>
          </a:prstGeom>
          <a:noFill/>
          <a:ln>
            <a:noFill/>
          </a:ln>
        </p:spPr>
        <p:txBody>
          <a:bodyPr anchorCtr="0" anchor="t" bIns="91425" lIns="91425" spcFirstLastPara="1" rIns="91425" wrap="square" tIns="91425">
            <a:noAutofit/>
          </a:bodyPr>
          <a:lstStyle/>
          <a:p>
            <a:pPr indent="0" lvl="0" marL="0" rtl="0" algn="l">
              <a:lnSpc>
                <a:spcPct val="95000"/>
              </a:lnSpc>
              <a:spcBef>
                <a:spcPts val="0"/>
              </a:spcBef>
              <a:spcAft>
                <a:spcPts val="0"/>
              </a:spcAft>
              <a:buSzPts val="1800"/>
              <a:buNone/>
            </a:pPr>
            <a:r>
              <a:t/>
            </a:r>
            <a:endParaRPr b="1" sz="1765">
              <a:latin typeface="Times New Roman"/>
              <a:ea typeface="Times New Roman"/>
              <a:cs typeface="Times New Roman"/>
              <a:sym typeface="Times New Roman"/>
            </a:endParaRPr>
          </a:p>
          <a:p>
            <a:pPr indent="0" lvl="0" marL="0" rtl="0" algn="l">
              <a:lnSpc>
                <a:spcPct val="95000"/>
              </a:lnSpc>
              <a:spcBef>
                <a:spcPts val="0"/>
              </a:spcBef>
              <a:spcAft>
                <a:spcPts val="0"/>
              </a:spcAft>
              <a:buSzPts val="1800"/>
              <a:buNone/>
            </a:pPr>
            <a:r>
              <a:t/>
            </a:r>
            <a:endParaRPr b="1" sz="1765">
              <a:latin typeface="Times New Roman"/>
              <a:ea typeface="Times New Roman"/>
              <a:cs typeface="Times New Roman"/>
              <a:sym typeface="Times New Roman"/>
            </a:endParaRPr>
          </a:p>
          <a:p>
            <a:pPr indent="0" lvl="0" marL="0" rtl="0" algn="l">
              <a:lnSpc>
                <a:spcPct val="95000"/>
              </a:lnSpc>
              <a:spcBef>
                <a:spcPts val="0"/>
              </a:spcBef>
              <a:spcAft>
                <a:spcPts val="0"/>
              </a:spcAft>
              <a:buSzPts val="1800"/>
              <a:buNone/>
            </a:pPr>
            <a:r>
              <a:rPr b="1" lang="en" sz="1765">
                <a:latin typeface="Times New Roman"/>
                <a:ea typeface="Times New Roman"/>
                <a:cs typeface="Times New Roman"/>
                <a:sym typeface="Times New Roman"/>
              </a:rPr>
              <a:t>Instructions;</a:t>
            </a:r>
            <a:endParaRPr b="1" sz="1765">
              <a:latin typeface="Times New Roman"/>
              <a:ea typeface="Times New Roman"/>
              <a:cs typeface="Times New Roman"/>
              <a:sym typeface="Times New Roman"/>
            </a:endParaRPr>
          </a:p>
          <a:p>
            <a:pPr indent="-349250" lvl="0" marL="457200" rtl="0" algn="l">
              <a:lnSpc>
                <a:spcPct val="95000"/>
              </a:lnSpc>
              <a:spcBef>
                <a:spcPts val="1200"/>
              </a:spcBef>
              <a:spcAft>
                <a:spcPts val="0"/>
              </a:spcAft>
              <a:buSzPts val="1900"/>
              <a:buFont typeface="Times New Roman"/>
              <a:buChar char="●"/>
            </a:pPr>
            <a:r>
              <a:rPr lang="en" sz="1765">
                <a:latin typeface="Times New Roman"/>
                <a:ea typeface="Times New Roman"/>
                <a:cs typeface="Times New Roman"/>
                <a:sym typeface="Times New Roman"/>
              </a:rPr>
              <a:t>Each student has a partner</a:t>
            </a:r>
            <a:endParaRPr sz="1765">
              <a:latin typeface="Times New Roman"/>
              <a:ea typeface="Times New Roman"/>
              <a:cs typeface="Times New Roman"/>
              <a:sym typeface="Times New Roman"/>
            </a:endParaRPr>
          </a:p>
          <a:p>
            <a:pPr indent="-349250" lvl="0" marL="457200" rtl="0" algn="l">
              <a:lnSpc>
                <a:spcPct val="95000"/>
              </a:lnSpc>
              <a:spcBef>
                <a:spcPts val="0"/>
              </a:spcBef>
              <a:spcAft>
                <a:spcPts val="0"/>
              </a:spcAft>
              <a:buSzPts val="1900"/>
              <a:buFont typeface="Times New Roman"/>
              <a:buChar char="●"/>
            </a:pPr>
            <a:r>
              <a:rPr lang="en" sz="1765">
                <a:latin typeface="Times New Roman"/>
                <a:ea typeface="Times New Roman"/>
                <a:cs typeface="Times New Roman"/>
                <a:sym typeface="Times New Roman"/>
              </a:rPr>
              <a:t>They ask and answer a question</a:t>
            </a:r>
            <a:endParaRPr sz="1765">
              <a:latin typeface="Times New Roman"/>
              <a:ea typeface="Times New Roman"/>
              <a:cs typeface="Times New Roman"/>
              <a:sym typeface="Times New Roman"/>
            </a:endParaRPr>
          </a:p>
          <a:p>
            <a:pPr indent="-349250" lvl="0" marL="457200" rtl="0" algn="l">
              <a:lnSpc>
                <a:spcPct val="95000"/>
              </a:lnSpc>
              <a:spcBef>
                <a:spcPts val="0"/>
              </a:spcBef>
              <a:spcAft>
                <a:spcPts val="0"/>
              </a:spcAft>
              <a:buSzPts val="1900"/>
              <a:buFont typeface="Times New Roman"/>
              <a:buChar char="●"/>
            </a:pPr>
            <a:r>
              <a:rPr lang="en" sz="1765">
                <a:latin typeface="Times New Roman"/>
                <a:ea typeface="Times New Roman"/>
                <a:cs typeface="Times New Roman"/>
                <a:sym typeface="Times New Roman"/>
              </a:rPr>
              <a:t>Then the Outer Circle moves to</a:t>
            </a:r>
            <a:endParaRPr sz="1765">
              <a:latin typeface="Times New Roman"/>
              <a:ea typeface="Times New Roman"/>
              <a:cs typeface="Times New Roman"/>
              <a:sym typeface="Times New Roman"/>
            </a:endParaRPr>
          </a:p>
          <a:p>
            <a:pPr indent="0" lvl="0" marL="457200" rtl="0" algn="l">
              <a:lnSpc>
                <a:spcPct val="95000"/>
              </a:lnSpc>
              <a:spcBef>
                <a:spcPts val="1200"/>
              </a:spcBef>
              <a:spcAft>
                <a:spcPts val="0"/>
              </a:spcAft>
              <a:buSzPts val="1800"/>
              <a:buNone/>
            </a:pPr>
            <a:r>
              <a:rPr lang="en" sz="1765">
                <a:latin typeface="Times New Roman"/>
                <a:ea typeface="Times New Roman"/>
                <a:cs typeface="Times New Roman"/>
                <a:sym typeface="Times New Roman"/>
              </a:rPr>
              <a:t>the next person</a:t>
            </a:r>
            <a:endParaRPr sz="1765">
              <a:latin typeface="Times New Roman"/>
              <a:ea typeface="Times New Roman"/>
              <a:cs typeface="Times New Roman"/>
              <a:sym typeface="Times New Roman"/>
            </a:endParaRPr>
          </a:p>
          <a:p>
            <a:pPr indent="-349250" lvl="0" marL="457200" rtl="0" algn="l">
              <a:lnSpc>
                <a:spcPct val="95000"/>
              </a:lnSpc>
              <a:spcBef>
                <a:spcPts val="1200"/>
              </a:spcBef>
              <a:spcAft>
                <a:spcPts val="0"/>
              </a:spcAft>
              <a:buSzPts val="1900"/>
              <a:buFont typeface="Times New Roman"/>
              <a:buChar char="●"/>
            </a:pPr>
            <a:r>
              <a:rPr lang="en" sz="1765">
                <a:latin typeface="Times New Roman"/>
                <a:ea typeface="Times New Roman"/>
                <a:cs typeface="Times New Roman"/>
                <a:sym typeface="Times New Roman"/>
              </a:rPr>
              <a:t>Each student has a NEW partner</a:t>
            </a:r>
            <a:endParaRPr sz="1765">
              <a:latin typeface="Times New Roman"/>
              <a:ea typeface="Times New Roman"/>
              <a:cs typeface="Times New Roman"/>
              <a:sym typeface="Times New Roman"/>
            </a:endParaRPr>
          </a:p>
          <a:p>
            <a:pPr indent="-349250" lvl="0" marL="457200" rtl="0" algn="l">
              <a:lnSpc>
                <a:spcPct val="95000"/>
              </a:lnSpc>
              <a:spcBef>
                <a:spcPts val="0"/>
              </a:spcBef>
              <a:spcAft>
                <a:spcPts val="0"/>
              </a:spcAft>
              <a:buSzPts val="1900"/>
              <a:buFont typeface="Times New Roman"/>
              <a:buChar char="●"/>
            </a:pPr>
            <a:r>
              <a:rPr lang="en" sz="1765">
                <a:latin typeface="Times New Roman"/>
                <a:ea typeface="Times New Roman"/>
                <a:cs typeface="Times New Roman"/>
                <a:sym typeface="Times New Roman"/>
              </a:rPr>
              <a:t>They each ask and answer a question</a:t>
            </a:r>
            <a:endParaRPr sz="1765">
              <a:latin typeface="Times New Roman"/>
              <a:ea typeface="Times New Roman"/>
              <a:cs typeface="Times New Roman"/>
              <a:sym typeface="Times New Roman"/>
            </a:endParaRPr>
          </a:p>
          <a:p>
            <a:pPr indent="-349250" lvl="0" marL="457200" rtl="0" algn="l">
              <a:lnSpc>
                <a:spcPct val="95000"/>
              </a:lnSpc>
              <a:spcBef>
                <a:spcPts val="0"/>
              </a:spcBef>
              <a:spcAft>
                <a:spcPts val="0"/>
              </a:spcAft>
              <a:buSzPts val="1900"/>
              <a:buFont typeface="Times New Roman"/>
              <a:buChar char="●"/>
            </a:pPr>
            <a:r>
              <a:rPr lang="en" sz="1765">
                <a:latin typeface="Times New Roman"/>
                <a:ea typeface="Times New Roman"/>
                <a:cs typeface="Times New Roman"/>
                <a:sym typeface="Times New Roman"/>
              </a:rPr>
              <a:t>Then the Outer Circle moves to </a:t>
            </a:r>
            <a:endParaRPr sz="1765">
              <a:latin typeface="Times New Roman"/>
              <a:ea typeface="Times New Roman"/>
              <a:cs typeface="Times New Roman"/>
              <a:sym typeface="Times New Roman"/>
            </a:endParaRPr>
          </a:p>
          <a:p>
            <a:pPr indent="0" lvl="0" marL="457200" rtl="0" algn="l">
              <a:lnSpc>
                <a:spcPct val="95000"/>
              </a:lnSpc>
              <a:spcBef>
                <a:spcPts val="1200"/>
              </a:spcBef>
              <a:spcAft>
                <a:spcPts val="0"/>
              </a:spcAft>
              <a:buSzPts val="1800"/>
              <a:buNone/>
            </a:pPr>
            <a:r>
              <a:rPr lang="en" sz="1765">
                <a:latin typeface="Times New Roman"/>
                <a:ea typeface="Times New Roman"/>
                <a:cs typeface="Times New Roman"/>
                <a:sym typeface="Times New Roman"/>
              </a:rPr>
              <a:t>the next person </a:t>
            </a:r>
            <a:endParaRPr sz="1765">
              <a:latin typeface="Times New Roman"/>
              <a:ea typeface="Times New Roman"/>
              <a:cs typeface="Times New Roman"/>
              <a:sym typeface="Times New Roman"/>
            </a:endParaRPr>
          </a:p>
          <a:p>
            <a:pPr indent="-349250" lvl="0" marL="457200" rtl="0" algn="l">
              <a:lnSpc>
                <a:spcPct val="95000"/>
              </a:lnSpc>
              <a:spcBef>
                <a:spcPts val="1200"/>
              </a:spcBef>
              <a:spcAft>
                <a:spcPts val="0"/>
              </a:spcAft>
              <a:buSzPts val="1900"/>
              <a:buFont typeface="Times New Roman"/>
              <a:buChar char="●"/>
            </a:pPr>
            <a:r>
              <a:rPr lang="en" sz="1765">
                <a:latin typeface="Times New Roman"/>
                <a:ea typeface="Times New Roman"/>
                <a:cs typeface="Times New Roman"/>
                <a:sym typeface="Times New Roman"/>
              </a:rPr>
              <a:t>And so on!</a:t>
            </a:r>
            <a:endParaRPr sz="1765">
              <a:latin typeface="Times New Roman"/>
              <a:ea typeface="Times New Roman"/>
              <a:cs typeface="Times New Roman"/>
              <a:sym typeface="Times New Roman"/>
            </a:endParaRPr>
          </a:p>
        </p:txBody>
      </p:sp>
      <p:pic>
        <p:nvPicPr>
          <p:cNvPr id="9447" name="Google Shape;9447;p429"/>
          <p:cNvPicPr preferRelativeResize="0"/>
          <p:nvPr/>
        </p:nvPicPr>
        <p:blipFill rotWithShape="1">
          <a:blip r:embed="rId3">
            <a:alphaModFix/>
          </a:blip>
          <a:srcRect b="0" l="0" r="0" t="0"/>
          <a:stretch/>
        </p:blipFill>
        <p:spPr>
          <a:xfrm>
            <a:off x="4720200" y="1306016"/>
            <a:ext cx="4430252" cy="5462567"/>
          </a:xfrm>
          <a:prstGeom prst="rect">
            <a:avLst/>
          </a:prstGeom>
          <a:noFill/>
          <a:ln>
            <a:noFill/>
          </a:ln>
        </p:spPr>
      </p:pic>
      <p:sp>
        <p:nvSpPr>
          <p:cNvPr id="9448" name="Google Shape;9448;p429"/>
          <p:cNvSpPr/>
          <p:nvPr/>
        </p:nvSpPr>
        <p:spPr>
          <a:xfrm>
            <a:off x="6282975" y="3295500"/>
            <a:ext cx="1304700" cy="839700"/>
          </a:xfrm>
          <a:prstGeom prst="right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I</a:t>
            </a:r>
            <a:r>
              <a:rPr b="1" i="0" lang="en" sz="1300" u="none" cap="none" strike="noStrike">
                <a:solidFill>
                  <a:srgbClr val="000000"/>
                </a:solidFill>
                <a:latin typeface="Arial"/>
                <a:ea typeface="Arial"/>
                <a:cs typeface="Arial"/>
                <a:sym typeface="Arial"/>
              </a:rPr>
              <a:t>nner Circle</a:t>
            </a:r>
            <a:endParaRPr b="1" i="0" sz="1300" u="none" cap="none" strike="noStrike">
              <a:solidFill>
                <a:srgbClr val="000000"/>
              </a:solidFill>
              <a:latin typeface="Arial"/>
              <a:ea typeface="Arial"/>
              <a:cs typeface="Arial"/>
              <a:sym typeface="Arial"/>
            </a:endParaRPr>
          </a:p>
        </p:txBody>
      </p:sp>
      <p:sp>
        <p:nvSpPr>
          <p:cNvPr id="9449" name="Google Shape;9449;p429"/>
          <p:cNvSpPr/>
          <p:nvPr/>
        </p:nvSpPr>
        <p:spPr>
          <a:xfrm rot="656">
            <a:off x="4800833" y="1145917"/>
            <a:ext cx="1571100" cy="805500"/>
          </a:xfrm>
          <a:prstGeom prst="right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Arial"/>
                <a:ea typeface="Arial"/>
                <a:cs typeface="Arial"/>
                <a:sym typeface="Arial"/>
              </a:rPr>
              <a:t>Outer circle</a:t>
            </a:r>
            <a:endParaRPr b="1" i="0" sz="1400" u="none" cap="none" strike="noStrike">
              <a:solidFill>
                <a:srgbClr val="000000"/>
              </a:solidFill>
              <a:latin typeface="Arial"/>
              <a:ea typeface="Arial"/>
              <a:cs typeface="Arial"/>
              <a:sym typeface="Arial"/>
            </a:endParaRPr>
          </a:p>
        </p:txBody>
      </p:sp>
    </p:spTree>
  </p:cSld>
  <p:clrMapOvr>
    <a:masterClrMapping/>
  </p:clrMapOvr>
</p:sld>
</file>

<file path=ppt/slides/slide3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CC"/>
        </a:solidFill>
      </p:bgPr>
    </p:bg>
    <p:spTree>
      <p:nvGrpSpPr>
        <p:cNvPr id="9453" name="Shape 9453"/>
        <p:cNvGrpSpPr/>
        <p:nvPr/>
      </p:nvGrpSpPr>
      <p:grpSpPr>
        <a:xfrm>
          <a:off x="0" y="0"/>
          <a:ext cx="0" cy="0"/>
          <a:chOff x="0" y="0"/>
          <a:chExt cx="0" cy="0"/>
        </a:xfrm>
      </p:grpSpPr>
      <p:sp>
        <p:nvSpPr>
          <p:cNvPr id="9454" name="Google Shape;9454;p430"/>
          <p:cNvSpPr txBox="1"/>
          <p:nvPr>
            <p:ph type="title"/>
          </p:nvPr>
        </p:nvSpPr>
        <p:spPr>
          <a:xfrm>
            <a:off x="311700" y="161167"/>
            <a:ext cx="8520600" cy="984900"/>
          </a:xfrm>
          <a:prstGeom prst="rect">
            <a:avLst/>
          </a:prstGeom>
          <a:noFill/>
          <a:ln>
            <a:noFill/>
          </a:ln>
        </p:spPr>
        <p:txBody>
          <a:bodyPr anchorCtr="0" anchor="t" bIns="91425" lIns="91425" spcFirstLastPara="1" rIns="91425" wrap="square" tIns="91425">
            <a:normAutofit fontScale="90000"/>
          </a:bodyPr>
          <a:lstStyle/>
          <a:p>
            <a:pPr indent="0" lvl="0" marL="0" rtl="0" algn="l">
              <a:lnSpc>
                <a:spcPct val="100000"/>
              </a:lnSpc>
              <a:spcBef>
                <a:spcPts val="0"/>
              </a:spcBef>
              <a:spcAft>
                <a:spcPts val="0"/>
              </a:spcAft>
              <a:buClr>
                <a:schemeClr val="dk2"/>
              </a:buClr>
              <a:buSzPts val="990"/>
              <a:buFont typeface="Arial"/>
              <a:buNone/>
            </a:pPr>
            <a:r>
              <a:rPr b="1" lang="en" sz="4588">
                <a:solidFill>
                  <a:srgbClr val="1E6138"/>
                </a:solidFill>
                <a:latin typeface="Comic Sans MS"/>
                <a:ea typeface="Comic Sans MS"/>
                <a:cs typeface="Comic Sans MS"/>
                <a:sym typeface="Comic Sans MS"/>
              </a:rPr>
              <a:t>   </a:t>
            </a:r>
            <a:r>
              <a:rPr b="1" lang="en" sz="4588">
                <a:solidFill>
                  <a:srgbClr val="1E6138"/>
                </a:solidFill>
                <a:latin typeface="Times New Roman"/>
                <a:ea typeface="Times New Roman"/>
                <a:cs typeface="Times New Roman"/>
                <a:sym typeface="Times New Roman"/>
              </a:rPr>
              <a:t>Information Gap Activities</a:t>
            </a:r>
            <a:endParaRPr b="1" sz="4588">
              <a:solidFill>
                <a:srgbClr val="1E6138"/>
              </a:solidFill>
              <a:latin typeface="Times New Roman"/>
              <a:ea typeface="Times New Roman"/>
              <a:cs typeface="Times New Roman"/>
              <a:sym typeface="Times New Roman"/>
            </a:endParaRPr>
          </a:p>
          <a:p>
            <a:pPr indent="0" lvl="0" marL="0" rtl="0" algn="l">
              <a:lnSpc>
                <a:spcPct val="100000"/>
              </a:lnSpc>
              <a:spcBef>
                <a:spcPts val="0"/>
              </a:spcBef>
              <a:spcAft>
                <a:spcPts val="0"/>
              </a:spcAft>
              <a:buSzPct val="111111"/>
              <a:buNone/>
            </a:pPr>
            <a:r>
              <a:t/>
            </a:r>
            <a:endParaRPr/>
          </a:p>
        </p:txBody>
      </p:sp>
      <p:sp>
        <p:nvSpPr>
          <p:cNvPr id="9455" name="Google Shape;9455;p430"/>
          <p:cNvSpPr txBox="1"/>
          <p:nvPr>
            <p:ph idx="1" type="body"/>
          </p:nvPr>
        </p:nvSpPr>
        <p:spPr>
          <a:xfrm>
            <a:off x="311700" y="1450400"/>
            <a:ext cx="8520600" cy="5228700"/>
          </a:xfrm>
          <a:prstGeom prst="rect">
            <a:avLst/>
          </a:prstGeom>
          <a:noFill/>
          <a:ln>
            <a:noFill/>
          </a:ln>
        </p:spPr>
        <p:txBody>
          <a:bodyPr anchorCtr="0" anchor="t" bIns="91425" lIns="91425" spcFirstLastPara="1" rIns="91425" wrap="square" tIns="91425">
            <a:noAutofit/>
          </a:bodyPr>
          <a:lstStyle/>
          <a:p>
            <a:pPr indent="-457200" lvl="0" marL="457200" rtl="0" algn="l">
              <a:lnSpc>
                <a:spcPct val="80000"/>
              </a:lnSpc>
              <a:spcBef>
                <a:spcPts val="0"/>
              </a:spcBef>
              <a:spcAft>
                <a:spcPts val="0"/>
              </a:spcAft>
              <a:buClr>
                <a:srgbClr val="1E6138"/>
              </a:buClr>
              <a:buSzPts val="3715"/>
              <a:buFont typeface="Times New Roman"/>
              <a:buChar char="●"/>
            </a:pPr>
            <a:r>
              <a:rPr lang="en" sz="3715">
                <a:solidFill>
                  <a:srgbClr val="1E6138"/>
                </a:solidFill>
                <a:latin typeface="Times New Roman"/>
                <a:ea typeface="Times New Roman"/>
                <a:cs typeface="Times New Roman"/>
                <a:sym typeface="Times New Roman"/>
              </a:rPr>
              <a:t>An information gap means that students don’t have all the information they need to complete a task or activity.</a:t>
            </a:r>
            <a:endParaRPr sz="3715">
              <a:solidFill>
                <a:srgbClr val="1E6138"/>
              </a:solidFill>
              <a:latin typeface="Times New Roman"/>
              <a:ea typeface="Times New Roman"/>
              <a:cs typeface="Times New Roman"/>
              <a:sym typeface="Times New Roman"/>
            </a:endParaRPr>
          </a:p>
          <a:p>
            <a:pPr indent="-457200" lvl="0" marL="457200" rtl="0" algn="l">
              <a:lnSpc>
                <a:spcPct val="80000"/>
              </a:lnSpc>
              <a:spcBef>
                <a:spcPts val="0"/>
              </a:spcBef>
              <a:spcAft>
                <a:spcPts val="0"/>
              </a:spcAft>
              <a:buClr>
                <a:srgbClr val="1E6138"/>
              </a:buClr>
              <a:buSzPts val="3715"/>
              <a:buFont typeface="Times New Roman"/>
              <a:buChar char="●"/>
            </a:pPr>
            <a:r>
              <a:rPr lang="en" sz="3715">
                <a:solidFill>
                  <a:srgbClr val="1E6138"/>
                </a:solidFill>
                <a:latin typeface="Times New Roman"/>
                <a:ea typeface="Times New Roman"/>
                <a:cs typeface="Times New Roman"/>
                <a:sym typeface="Times New Roman"/>
              </a:rPr>
              <a:t>Information gap activities require students to speak and share information. </a:t>
            </a:r>
            <a:endParaRPr sz="3715">
              <a:solidFill>
                <a:srgbClr val="1E6138"/>
              </a:solidFill>
              <a:latin typeface="Times New Roman"/>
              <a:ea typeface="Times New Roman"/>
              <a:cs typeface="Times New Roman"/>
              <a:sym typeface="Times New Roman"/>
            </a:endParaRPr>
          </a:p>
          <a:p>
            <a:pPr indent="-457200" lvl="0" marL="457200" rtl="0" algn="l">
              <a:lnSpc>
                <a:spcPct val="80000"/>
              </a:lnSpc>
              <a:spcBef>
                <a:spcPts val="0"/>
              </a:spcBef>
              <a:spcAft>
                <a:spcPts val="0"/>
              </a:spcAft>
              <a:buClr>
                <a:srgbClr val="1E6138"/>
              </a:buClr>
              <a:buSzPts val="3715"/>
              <a:buFont typeface="Times New Roman"/>
              <a:buChar char="●"/>
            </a:pPr>
            <a:r>
              <a:rPr lang="en" sz="3715">
                <a:solidFill>
                  <a:srgbClr val="1E6138"/>
                </a:solidFill>
                <a:latin typeface="Times New Roman"/>
                <a:ea typeface="Times New Roman"/>
                <a:cs typeface="Times New Roman"/>
                <a:sym typeface="Times New Roman"/>
              </a:rPr>
              <a:t>This mirrors real-life communication. </a:t>
            </a:r>
            <a:endParaRPr sz="3715">
              <a:solidFill>
                <a:srgbClr val="1E6138"/>
              </a:solidFill>
              <a:latin typeface="Times New Roman"/>
              <a:ea typeface="Times New Roman"/>
              <a:cs typeface="Times New Roman"/>
              <a:sym typeface="Times New Roman"/>
            </a:endParaRPr>
          </a:p>
          <a:p>
            <a:pPr indent="-457200" lvl="0" marL="457200" rtl="0" algn="l">
              <a:lnSpc>
                <a:spcPct val="80000"/>
              </a:lnSpc>
              <a:spcBef>
                <a:spcPts val="0"/>
              </a:spcBef>
              <a:spcAft>
                <a:spcPts val="0"/>
              </a:spcAft>
              <a:buClr>
                <a:srgbClr val="1E6138"/>
              </a:buClr>
              <a:buSzPts val="3715"/>
              <a:buFont typeface="Times New Roman"/>
              <a:buChar char="●"/>
            </a:pPr>
            <a:r>
              <a:rPr lang="en" sz="3715">
                <a:solidFill>
                  <a:srgbClr val="1E6138"/>
                </a:solidFill>
                <a:latin typeface="Times New Roman"/>
                <a:ea typeface="Times New Roman"/>
                <a:cs typeface="Times New Roman"/>
                <a:sym typeface="Times New Roman"/>
              </a:rPr>
              <a:t>Students have to speak clearly and listen carefully.</a:t>
            </a:r>
            <a:endParaRPr sz="3715">
              <a:solidFill>
                <a:srgbClr val="1E6138"/>
              </a:solidFill>
              <a:latin typeface="Times New Roman"/>
              <a:ea typeface="Times New Roman"/>
              <a:cs typeface="Times New Roman"/>
              <a:sym typeface="Times New Roman"/>
            </a:endParaRPr>
          </a:p>
          <a:p>
            <a:pPr indent="0" lvl="0" marL="0" rtl="0" algn="l">
              <a:lnSpc>
                <a:spcPct val="95000"/>
              </a:lnSpc>
              <a:spcBef>
                <a:spcPts val="0"/>
              </a:spcBef>
              <a:spcAft>
                <a:spcPts val="1200"/>
              </a:spcAft>
              <a:buSzPts val="935"/>
              <a:buNone/>
            </a:pPr>
            <a:r>
              <a:t/>
            </a:r>
            <a:endParaRPr sz="1530"/>
          </a:p>
        </p:txBody>
      </p:sp>
    </p:spTree>
  </p:cSld>
  <p:clrMapOvr>
    <a:masterClrMapping/>
  </p:clrMapOvr>
</p:sld>
</file>

<file path=ppt/slides/slide3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9" name="Shape 9459"/>
        <p:cNvGrpSpPr/>
        <p:nvPr/>
      </p:nvGrpSpPr>
      <p:grpSpPr>
        <a:xfrm>
          <a:off x="0" y="0"/>
          <a:ext cx="0" cy="0"/>
          <a:chOff x="0" y="0"/>
          <a:chExt cx="0" cy="0"/>
        </a:xfrm>
      </p:grpSpPr>
      <p:sp>
        <p:nvSpPr>
          <p:cNvPr id="9460" name="Google Shape;9460;p431"/>
          <p:cNvSpPr txBox="1"/>
          <p:nvPr>
            <p:ph type="title"/>
          </p:nvPr>
        </p:nvSpPr>
        <p:spPr>
          <a:xfrm>
            <a:off x="311700" y="125333"/>
            <a:ext cx="8520600" cy="7881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2"/>
              </a:buClr>
              <a:buSzPts val="990"/>
              <a:buFont typeface="Arial"/>
              <a:buNone/>
            </a:pPr>
            <a:r>
              <a:rPr b="1" lang="en" sz="4130">
                <a:solidFill>
                  <a:srgbClr val="1E6138"/>
                </a:solidFill>
                <a:latin typeface="Comic Sans MS"/>
                <a:ea typeface="Comic Sans MS"/>
                <a:cs typeface="Comic Sans MS"/>
                <a:sym typeface="Comic Sans MS"/>
              </a:rPr>
              <a:t>   </a:t>
            </a:r>
            <a:endParaRPr b="1" sz="4130">
              <a:solidFill>
                <a:srgbClr val="1E6138"/>
              </a:solidFill>
              <a:latin typeface="Comic Sans MS"/>
              <a:ea typeface="Comic Sans MS"/>
              <a:cs typeface="Comic Sans MS"/>
              <a:sym typeface="Comic Sans MS"/>
            </a:endParaRPr>
          </a:p>
          <a:p>
            <a:pPr indent="0" lvl="0" marL="0" rtl="0" algn="l">
              <a:lnSpc>
                <a:spcPct val="100000"/>
              </a:lnSpc>
              <a:spcBef>
                <a:spcPts val="0"/>
              </a:spcBef>
              <a:spcAft>
                <a:spcPts val="0"/>
              </a:spcAft>
              <a:buSzPts val="990"/>
              <a:buNone/>
            </a:pPr>
            <a:r>
              <a:t/>
            </a:r>
            <a:endParaRPr sz="2700"/>
          </a:p>
        </p:txBody>
      </p:sp>
      <p:sp>
        <p:nvSpPr>
          <p:cNvPr id="9461" name="Google Shape;9461;p431"/>
          <p:cNvSpPr txBox="1"/>
          <p:nvPr>
            <p:ph idx="1" type="body"/>
          </p:nvPr>
        </p:nvSpPr>
        <p:spPr>
          <a:xfrm>
            <a:off x="67150" y="1146000"/>
            <a:ext cx="8970900" cy="55512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1800"/>
              <a:buNone/>
            </a:pPr>
            <a:r>
              <a:rPr lang="en" sz="1400">
                <a:solidFill>
                  <a:srgbClr val="1E6138"/>
                </a:solidFill>
                <a:latin typeface="Calibri"/>
                <a:ea typeface="Calibri"/>
                <a:cs typeface="Calibri"/>
                <a:sym typeface="Calibri"/>
              </a:rPr>
              <a:t>.</a:t>
            </a:r>
            <a:endParaRPr sz="1400">
              <a:solidFill>
                <a:srgbClr val="1E6138"/>
              </a:solidFill>
              <a:latin typeface="Calibri"/>
              <a:ea typeface="Calibri"/>
              <a:cs typeface="Calibri"/>
              <a:sym typeface="Calibri"/>
            </a:endParaRPr>
          </a:p>
          <a:p>
            <a:pPr indent="0" lvl="0" marL="0" rtl="0" algn="l">
              <a:lnSpc>
                <a:spcPct val="100000"/>
              </a:lnSpc>
              <a:spcBef>
                <a:spcPts val="0"/>
              </a:spcBef>
              <a:spcAft>
                <a:spcPts val="0"/>
              </a:spcAft>
              <a:buClr>
                <a:schemeClr val="dk2"/>
              </a:buClr>
              <a:buSzPts val="1100"/>
              <a:buFont typeface="Arial"/>
              <a:buNone/>
            </a:pPr>
            <a:r>
              <a:t/>
            </a:r>
            <a:endParaRPr sz="3100">
              <a:solidFill>
                <a:srgbClr val="1E6138"/>
              </a:solidFill>
              <a:latin typeface="Calibri"/>
              <a:ea typeface="Calibri"/>
              <a:cs typeface="Calibri"/>
              <a:sym typeface="Calibri"/>
            </a:endParaRPr>
          </a:p>
          <a:p>
            <a:pPr indent="0" lvl="0" marL="0" rtl="0" algn="l">
              <a:lnSpc>
                <a:spcPct val="115000"/>
              </a:lnSpc>
              <a:spcBef>
                <a:spcPts val="0"/>
              </a:spcBef>
              <a:spcAft>
                <a:spcPts val="1200"/>
              </a:spcAft>
              <a:buSzPts val="1800"/>
              <a:buNone/>
            </a:pPr>
            <a:r>
              <a:t/>
            </a:r>
            <a:endParaRPr/>
          </a:p>
        </p:txBody>
      </p:sp>
      <p:pic>
        <p:nvPicPr>
          <p:cNvPr id="9462" name="Google Shape;9462;p431"/>
          <p:cNvPicPr preferRelativeResize="0"/>
          <p:nvPr/>
        </p:nvPicPr>
        <p:blipFill rotWithShape="1">
          <a:blip r:embed="rId3">
            <a:alphaModFix/>
          </a:blip>
          <a:srcRect b="0" l="0" r="0" t="0"/>
          <a:stretch/>
        </p:blipFill>
        <p:spPr>
          <a:xfrm>
            <a:off x="0" y="0"/>
            <a:ext cx="9144002" cy="6858000"/>
          </a:xfrm>
          <a:prstGeom prst="rect">
            <a:avLst/>
          </a:prstGeom>
          <a:noFill/>
          <a:ln>
            <a:noFill/>
          </a:ln>
        </p:spPr>
      </p:pic>
    </p:spTree>
  </p:cSld>
  <p:clrMapOvr>
    <a:masterClrMapping/>
  </p:clrMapOvr>
</p:sld>
</file>

<file path=ppt/slides/slide3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6" name="Shape 9466"/>
        <p:cNvGrpSpPr/>
        <p:nvPr/>
      </p:nvGrpSpPr>
      <p:grpSpPr>
        <a:xfrm>
          <a:off x="0" y="0"/>
          <a:ext cx="0" cy="0"/>
          <a:chOff x="0" y="0"/>
          <a:chExt cx="0" cy="0"/>
        </a:xfrm>
      </p:grpSpPr>
      <p:sp>
        <p:nvSpPr>
          <p:cNvPr id="9467" name="Google Shape;9467;p432"/>
          <p:cNvSpPr txBox="1"/>
          <p:nvPr>
            <p:ph type="title"/>
          </p:nvPr>
        </p:nvSpPr>
        <p:spPr>
          <a:xfrm>
            <a:off x="94000" y="99150"/>
            <a:ext cx="5127900" cy="1470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2"/>
              </a:buClr>
              <a:buSzPts val="1100"/>
              <a:buFont typeface="Arial"/>
              <a:buNone/>
            </a:pPr>
            <a:r>
              <a:t/>
            </a:r>
            <a:endParaRPr b="1" sz="3500">
              <a:solidFill>
                <a:srgbClr val="1E6138"/>
              </a:solidFill>
              <a:latin typeface="Times New Roman"/>
              <a:ea typeface="Times New Roman"/>
              <a:cs typeface="Times New Roman"/>
              <a:sym typeface="Times New Roman"/>
            </a:endParaRPr>
          </a:p>
          <a:p>
            <a:pPr indent="0" lvl="0" marL="0" rtl="0" algn="ctr">
              <a:lnSpc>
                <a:spcPct val="100000"/>
              </a:lnSpc>
              <a:spcBef>
                <a:spcPts val="0"/>
              </a:spcBef>
              <a:spcAft>
                <a:spcPts val="0"/>
              </a:spcAft>
              <a:buClr>
                <a:schemeClr val="dk2"/>
              </a:buClr>
              <a:buSzPts val="1100"/>
              <a:buFont typeface="Arial"/>
              <a:buNone/>
            </a:pPr>
            <a:r>
              <a:rPr b="1" lang="en" sz="3500">
                <a:solidFill>
                  <a:srgbClr val="1E6138"/>
                </a:solidFill>
                <a:latin typeface="Times New Roman"/>
                <a:ea typeface="Times New Roman"/>
                <a:cs typeface="Times New Roman"/>
                <a:sym typeface="Times New Roman"/>
              </a:rPr>
              <a:t>Line up</a:t>
            </a:r>
            <a:r>
              <a:rPr lang="en" sz="3500">
                <a:solidFill>
                  <a:srgbClr val="1E6138"/>
                </a:solidFill>
                <a:latin typeface="Times New Roman"/>
                <a:ea typeface="Times New Roman"/>
                <a:cs typeface="Times New Roman"/>
                <a:sym typeface="Times New Roman"/>
              </a:rPr>
              <a:t> </a:t>
            </a:r>
            <a:r>
              <a:rPr lang="en" sz="3500">
                <a:solidFill>
                  <a:srgbClr val="1E6138"/>
                </a:solidFill>
                <a:latin typeface="Calibri"/>
                <a:ea typeface="Calibri"/>
                <a:cs typeface="Calibri"/>
                <a:sym typeface="Calibri"/>
              </a:rPr>
              <a:t>   </a:t>
            </a:r>
            <a:endParaRPr sz="3500">
              <a:solidFill>
                <a:srgbClr val="1E6138"/>
              </a:solidFill>
              <a:latin typeface="Calibri"/>
              <a:ea typeface="Calibri"/>
              <a:cs typeface="Calibri"/>
              <a:sym typeface="Calibri"/>
            </a:endParaRPr>
          </a:p>
          <a:p>
            <a:pPr indent="0" lvl="0" marL="0" rtl="0" algn="ctr">
              <a:lnSpc>
                <a:spcPct val="100000"/>
              </a:lnSpc>
              <a:spcBef>
                <a:spcPts val="0"/>
              </a:spcBef>
              <a:spcAft>
                <a:spcPts val="0"/>
              </a:spcAft>
              <a:buSzPts val="3333"/>
              <a:buNone/>
            </a:pPr>
            <a:r>
              <a:t/>
            </a:r>
            <a:endParaRPr sz="3500"/>
          </a:p>
        </p:txBody>
      </p:sp>
      <p:sp>
        <p:nvSpPr>
          <p:cNvPr id="9468" name="Google Shape;9468;p432"/>
          <p:cNvSpPr txBox="1"/>
          <p:nvPr>
            <p:ph idx="1" type="body"/>
          </p:nvPr>
        </p:nvSpPr>
        <p:spPr>
          <a:xfrm>
            <a:off x="93900" y="1569899"/>
            <a:ext cx="8957700" cy="51630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SzPts val="1800"/>
              <a:buNone/>
            </a:pPr>
            <a:r>
              <a:t/>
            </a:r>
            <a:endParaRPr b="1" sz="2800">
              <a:solidFill>
                <a:srgbClr val="4C1130"/>
              </a:solidFill>
              <a:latin typeface="Times New Roman"/>
              <a:ea typeface="Times New Roman"/>
              <a:cs typeface="Times New Roman"/>
              <a:sym typeface="Times New Roman"/>
            </a:endParaRPr>
          </a:p>
          <a:p>
            <a:pPr indent="0" lvl="0" marL="0" rtl="0" algn="l">
              <a:lnSpc>
                <a:spcPct val="115000"/>
              </a:lnSpc>
              <a:spcBef>
                <a:spcPts val="1200"/>
              </a:spcBef>
              <a:spcAft>
                <a:spcPts val="1200"/>
              </a:spcAft>
              <a:buSzPts val="1800"/>
              <a:buNone/>
            </a:pPr>
            <a:r>
              <a:rPr b="1" lang="en" sz="2800">
                <a:solidFill>
                  <a:srgbClr val="4C1130"/>
                </a:solidFill>
                <a:latin typeface="Times New Roman"/>
                <a:ea typeface="Times New Roman"/>
                <a:cs typeface="Times New Roman"/>
                <a:sym typeface="Times New Roman"/>
              </a:rPr>
              <a:t>Instructions: </a:t>
            </a:r>
            <a:r>
              <a:rPr b="1" lang="en" sz="2000">
                <a:solidFill>
                  <a:srgbClr val="4C1130"/>
                </a:solidFill>
                <a:latin typeface="Times New Roman"/>
                <a:ea typeface="Times New Roman"/>
                <a:cs typeface="Times New Roman"/>
                <a:sym typeface="Times New Roman"/>
              </a:rPr>
              <a:t>Each student has a partner; they each ask and answer a question; They move to the next person; One person has to go to the end of the line; Everyone shifted over; Then each student has a NEW partner; And so on!</a:t>
            </a:r>
            <a:endParaRPr b="1" sz="2000">
              <a:solidFill>
                <a:srgbClr val="4C1130"/>
              </a:solidFill>
              <a:latin typeface="Times New Roman"/>
              <a:ea typeface="Times New Roman"/>
              <a:cs typeface="Times New Roman"/>
              <a:sym typeface="Times New Roman"/>
            </a:endParaRPr>
          </a:p>
        </p:txBody>
      </p:sp>
      <p:pic>
        <p:nvPicPr>
          <p:cNvPr id="9469" name="Google Shape;9469;p432"/>
          <p:cNvPicPr preferRelativeResize="0"/>
          <p:nvPr/>
        </p:nvPicPr>
        <p:blipFill rotWithShape="1">
          <a:blip r:embed="rId3">
            <a:alphaModFix/>
          </a:blip>
          <a:srcRect b="0" l="0" r="0" t="52214"/>
          <a:stretch/>
        </p:blipFill>
        <p:spPr>
          <a:xfrm>
            <a:off x="228300" y="3760424"/>
            <a:ext cx="8823175" cy="3097578"/>
          </a:xfrm>
          <a:prstGeom prst="rect">
            <a:avLst/>
          </a:prstGeom>
          <a:noFill/>
          <a:ln>
            <a:noFill/>
          </a:ln>
        </p:spPr>
      </p:pic>
    </p:spTree>
  </p:cSld>
  <p:clrMapOvr>
    <a:masterClrMapping/>
  </p:clrMapOvr>
</p:sld>
</file>

<file path=ppt/slides/slide3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3" name="Shape 9473"/>
        <p:cNvGrpSpPr/>
        <p:nvPr/>
      </p:nvGrpSpPr>
      <p:grpSpPr>
        <a:xfrm>
          <a:off x="0" y="0"/>
          <a:ext cx="0" cy="0"/>
          <a:chOff x="0" y="0"/>
          <a:chExt cx="0" cy="0"/>
        </a:xfrm>
      </p:grpSpPr>
      <p:pic>
        <p:nvPicPr>
          <p:cNvPr id="9474" name="Google Shape;9474;p433"/>
          <p:cNvPicPr preferRelativeResize="0"/>
          <p:nvPr/>
        </p:nvPicPr>
        <p:blipFill>
          <a:blip r:embed="rId3">
            <a:alphaModFix/>
          </a:blip>
          <a:stretch>
            <a:fillRect/>
          </a:stretch>
        </p:blipFill>
        <p:spPr>
          <a:xfrm>
            <a:off x="98113" y="687325"/>
            <a:ext cx="8947776" cy="5311350"/>
          </a:xfrm>
          <a:prstGeom prst="rect">
            <a:avLst/>
          </a:prstGeom>
          <a:noFill/>
          <a:ln>
            <a:noFill/>
          </a:ln>
        </p:spPr>
      </p:pic>
    </p:spTree>
  </p:cSld>
  <p:clrMapOvr>
    <a:masterClrMapping/>
  </p:clrMapOvr>
</p:sld>
</file>

<file path=ppt/slides/slide3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8" name="Shape 9478"/>
        <p:cNvGrpSpPr/>
        <p:nvPr/>
      </p:nvGrpSpPr>
      <p:grpSpPr>
        <a:xfrm>
          <a:off x="0" y="0"/>
          <a:ext cx="0" cy="0"/>
          <a:chOff x="0" y="0"/>
          <a:chExt cx="0" cy="0"/>
        </a:xfrm>
      </p:grpSpPr>
      <p:sp>
        <p:nvSpPr>
          <p:cNvPr id="9479" name="Google Shape;9479;p434"/>
          <p:cNvSpPr txBox="1"/>
          <p:nvPr>
            <p:ph type="title"/>
          </p:nvPr>
        </p:nvSpPr>
        <p:spPr>
          <a:xfrm>
            <a:off x="311700" y="196967"/>
            <a:ext cx="4415400" cy="1235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990"/>
              <a:buNone/>
            </a:pPr>
            <a:r>
              <a:rPr lang="en" sz="4100">
                <a:latin typeface="Times New Roman"/>
                <a:ea typeface="Times New Roman"/>
                <a:cs typeface="Times New Roman"/>
                <a:sym typeface="Times New Roman"/>
              </a:rPr>
              <a:t>Anchor Charts</a:t>
            </a:r>
            <a:endParaRPr sz="4100">
              <a:latin typeface="Times New Roman"/>
              <a:ea typeface="Times New Roman"/>
              <a:cs typeface="Times New Roman"/>
              <a:sym typeface="Times New Roman"/>
            </a:endParaRPr>
          </a:p>
        </p:txBody>
      </p:sp>
      <p:sp>
        <p:nvSpPr>
          <p:cNvPr id="9480" name="Google Shape;9480;p434"/>
          <p:cNvSpPr txBox="1"/>
          <p:nvPr>
            <p:ph idx="1" type="body"/>
          </p:nvPr>
        </p:nvSpPr>
        <p:spPr>
          <a:xfrm>
            <a:off x="67150" y="1217600"/>
            <a:ext cx="4659900" cy="5550900"/>
          </a:xfrm>
          <a:prstGeom prst="rect">
            <a:avLst/>
          </a:prstGeom>
          <a:noFill/>
          <a:ln>
            <a:noFill/>
          </a:ln>
        </p:spPr>
        <p:txBody>
          <a:bodyPr anchorCtr="0" anchor="t" bIns="91425" lIns="91425" spcFirstLastPara="1" rIns="91425" wrap="square" tIns="91425">
            <a:normAutofit lnSpcReduction="10000"/>
          </a:bodyPr>
          <a:lstStyle/>
          <a:p>
            <a:pPr indent="-431800" lvl="0" marL="457200" rtl="0" algn="l">
              <a:lnSpc>
                <a:spcPct val="100000"/>
              </a:lnSpc>
              <a:spcBef>
                <a:spcPts val="0"/>
              </a:spcBef>
              <a:spcAft>
                <a:spcPts val="0"/>
              </a:spcAft>
              <a:buClr>
                <a:srgbClr val="1E6138"/>
              </a:buClr>
              <a:buSzPts val="3200"/>
              <a:buFont typeface="Times New Roman"/>
              <a:buChar char="●"/>
            </a:pPr>
            <a:r>
              <a:rPr lang="en" sz="3200">
                <a:solidFill>
                  <a:srgbClr val="1E6138"/>
                </a:solidFill>
                <a:latin typeface="Times New Roman"/>
                <a:ea typeface="Times New Roman"/>
                <a:cs typeface="Times New Roman"/>
                <a:sym typeface="Times New Roman"/>
              </a:rPr>
              <a:t>Anchor charts are a tool to support students’ language use. </a:t>
            </a:r>
            <a:endParaRPr sz="3200">
              <a:solidFill>
                <a:srgbClr val="1E6138"/>
              </a:solidFill>
              <a:latin typeface="Times New Roman"/>
              <a:ea typeface="Times New Roman"/>
              <a:cs typeface="Times New Roman"/>
              <a:sym typeface="Times New Roman"/>
            </a:endParaRPr>
          </a:p>
          <a:p>
            <a:pPr indent="-431800" lvl="0" marL="457200" rtl="0" algn="l">
              <a:lnSpc>
                <a:spcPct val="100000"/>
              </a:lnSpc>
              <a:spcBef>
                <a:spcPts val="0"/>
              </a:spcBef>
              <a:spcAft>
                <a:spcPts val="0"/>
              </a:spcAft>
              <a:buClr>
                <a:srgbClr val="1E6138"/>
              </a:buClr>
              <a:buSzPts val="3200"/>
              <a:buFont typeface="Times New Roman"/>
              <a:buChar char="●"/>
            </a:pPr>
            <a:r>
              <a:rPr lang="en" sz="3200">
                <a:solidFill>
                  <a:srgbClr val="1E6138"/>
                </a:solidFill>
                <a:latin typeface="Times New Roman"/>
                <a:ea typeface="Times New Roman"/>
                <a:cs typeface="Times New Roman"/>
                <a:sym typeface="Times New Roman"/>
              </a:rPr>
              <a:t>Teachers can create anchor charts with students during a lesson or prepare them before class. </a:t>
            </a:r>
            <a:endParaRPr sz="3200">
              <a:solidFill>
                <a:srgbClr val="1E6138"/>
              </a:solidFill>
              <a:latin typeface="Times New Roman"/>
              <a:ea typeface="Times New Roman"/>
              <a:cs typeface="Times New Roman"/>
              <a:sym typeface="Times New Roman"/>
            </a:endParaRPr>
          </a:p>
          <a:p>
            <a:pPr indent="-431800" lvl="0" marL="457200" rtl="0" algn="l">
              <a:lnSpc>
                <a:spcPct val="100000"/>
              </a:lnSpc>
              <a:spcBef>
                <a:spcPts val="0"/>
              </a:spcBef>
              <a:spcAft>
                <a:spcPts val="0"/>
              </a:spcAft>
              <a:buClr>
                <a:srgbClr val="1E6138"/>
              </a:buClr>
              <a:buSzPts val="3200"/>
              <a:buFont typeface="Times New Roman"/>
              <a:buChar char="●"/>
            </a:pPr>
            <a:r>
              <a:rPr lang="en" sz="3200">
                <a:solidFill>
                  <a:srgbClr val="1E6138"/>
                </a:solidFill>
                <a:latin typeface="Times New Roman"/>
                <a:ea typeface="Times New Roman"/>
                <a:cs typeface="Times New Roman"/>
                <a:sym typeface="Times New Roman"/>
              </a:rPr>
              <a:t>Display them on the classroom walls or whiteboards. </a:t>
            </a:r>
            <a:endParaRPr sz="3200">
              <a:solidFill>
                <a:srgbClr val="1E6138"/>
              </a:solidFill>
              <a:latin typeface="Times New Roman"/>
              <a:ea typeface="Times New Roman"/>
              <a:cs typeface="Times New Roman"/>
              <a:sym typeface="Times New Roman"/>
            </a:endParaRPr>
          </a:p>
          <a:p>
            <a:pPr indent="0" lvl="0" marL="0" rtl="0" algn="l">
              <a:lnSpc>
                <a:spcPct val="115000"/>
              </a:lnSpc>
              <a:spcBef>
                <a:spcPts val="0"/>
              </a:spcBef>
              <a:spcAft>
                <a:spcPts val="1200"/>
              </a:spcAft>
              <a:buSzPts val="1647"/>
              <a:buNone/>
            </a:pPr>
            <a:r>
              <a:t/>
            </a:r>
            <a:endParaRPr/>
          </a:p>
        </p:txBody>
      </p:sp>
      <p:sp>
        <p:nvSpPr>
          <p:cNvPr id="9481" name="Google Shape;9481;p434"/>
          <p:cNvSpPr txBox="1"/>
          <p:nvPr>
            <p:ph idx="2" type="body"/>
          </p:nvPr>
        </p:nvSpPr>
        <p:spPr>
          <a:xfrm>
            <a:off x="4832400" y="1645400"/>
            <a:ext cx="3999900" cy="44463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SzPts val="1400"/>
              <a:buNone/>
            </a:pPr>
            <a:r>
              <a:t/>
            </a:r>
            <a:endParaRPr/>
          </a:p>
        </p:txBody>
      </p:sp>
      <p:pic>
        <p:nvPicPr>
          <p:cNvPr id="9482" name="Google Shape;9482;p434"/>
          <p:cNvPicPr preferRelativeResize="0"/>
          <p:nvPr/>
        </p:nvPicPr>
        <p:blipFill rotWithShape="1">
          <a:blip r:embed="rId3">
            <a:alphaModFix/>
          </a:blip>
          <a:srcRect b="0" l="0" r="0" t="0"/>
          <a:stretch/>
        </p:blipFill>
        <p:spPr>
          <a:xfrm>
            <a:off x="4832400" y="71633"/>
            <a:ext cx="4232525" cy="6696832"/>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pic>
        <p:nvPicPr>
          <p:cNvPr id="1977" name="Google Shape;1977;p147"/>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78" name="Google Shape;1978;p147"/>
          <p:cNvSpPr/>
          <p:nvPr/>
        </p:nvSpPr>
        <p:spPr>
          <a:xfrm>
            <a:off x="277625" y="16500"/>
            <a:ext cx="67251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1979" name="Google Shape;1979;p147"/>
          <p:cNvSpPr txBox="1"/>
          <p:nvPr/>
        </p:nvSpPr>
        <p:spPr>
          <a:xfrm>
            <a:off x="341525" y="1462475"/>
            <a:ext cx="8483700" cy="42477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rgbClr val="000000"/>
              </a:buClr>
              <a:buSzPts val="3000"/>
              <a:buFont typeface="Arial"/>
              <a:buNone/>
            </a:pPr>
            <a:r>
              <a:rPr b="1" i="0" lang="en" sz="3000" u="none" cap="none" strike="noStrike">
                <a:solidFill>
                  <a:srgbClr val="888888"/>
                </a:solidFill>
                <a:latin typeface="Calibri"/>
                <a:ea typeface="Calibri"/>
                <a:cs typeface="Calibri"/>
                <a:sym typeface="Calibri"/>
              </a:rPr>
              <a:t>Belief 1: </a:t>
            </a:r>
            <a:r>
              <a:rPr b="0" i="0" lang="en" sz="3000" u="none" cap="none" strike="noStrike">
                <a:solidFill>
                  <a:srgbClr val="888888"/>
                </a:solidFill>
                <a:latin typeface="Calibri"/>
                <a:ea typeface="Calibri"/>
                <a:cs typeface="Calibri"/>
                <a:sym typeface="Calibri"/>
              </a:rPr>
              <a:t>My job is to teach my students English. I don’t need to think about their ability to speak another language(s).</a:t>
            </a:r>
            <a:endParaRPr b="0" i="0" sz="3000" u="none" cap="none" strike="noStrike">
              <a:solidFill>
                <a:srgbClr val="888888"/>
              </a:solidFill>
              <a:latin typeface="Calibri"/>
              <a:ea typeface="Calibri"/>
              <a:cs typeface="Calibri"/>
              <a:sym typeface="Calibri"/>
            </a:endParaRPr>
          </a:p>
          <a:p>
            <a:pPr indent="0" lvl="0" marL="0" marR="0" rtl="0" algn="l">
              <a:lnSpc>
                <a:spcPct val="107916"/>
              </a:lnSpc>
              <a:spcBef>
                <a:spcPts val="80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7916"/>
              </a:lnSpc>
              <a:spcBef>
                <a:spcPts val="80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Alternative Response to Consider: </a:t>
            </a:r>
            <a:r>
              <a:rPr b="0" i="0" lang="en" sz="3000" u="none" cap="none" strike="noStrike">
                <a:solidFill>
                  <a:schemeClr val="dk1"/>
                </a:solidFill>
                <a:latin typeface="Calibri"/>
                <a:ea typeface="Calibri"/>
                <a:cs typeface="Calibri"/>
                <a:sym typeface="Calibri"/>
              </a:rPr>
              <a:t>Being bilingual helps students remember more at one time. Successful teachers help students develop their bilingualism.</a:t>
            </a:r>
            <a:endParaRPr b="1" i="0" sz="2600" u="none" cap="none" strike="noStrike">
              <a:solidFill>
                <a:schemeClr val="dk1"/>
              </a:solidFill>
              <a:latin typeface="Calibri"/>
              <a:ea typeface="Calibri"/>
              <a:cs typeface="Calibri"/>
              <a:sym typeface="Calibri"/>
            </a:endParaRPr>
          </a:p>
        </p:txBody>
      </p:sp>
    </p:spTree>
  </p:cSld>
  <p:clrMapOvr>
    <a:masterClrMapping/>
  </p:clrMapOvr>
</p:sld>
</file>

<file path=ppt/slides/slide3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CC"/>
        </a:solidFill>
      </p:bgPr>
    </p:bg>
    <p:spTree>
      <p:nvGrpSpPr>
        <p:cNvPr id="9486" name="Shape 9486"/>
        <p:cNvGrpSpPr/>
        <p:nvPr/>
      </p:nvGrpSpPr>
      <p:grpSpPr>
        <a:xfrm>
          <a:off x="0" y="0"/>
          <a:ext cx="0" cy="0"/>
          <a:chOff x="0" y="0"/>
          <a:chExt cx="0" cy="0"/>
        </a:xfrm>
      </p:grpSpPr>
      <p:sp>
        <p:nvSpPr>
          <p:cNvPr id="9487" name="Google Shape;9487;p435"/>
          <p:cNvSpPr txBox="1"/>
          <p:nvPr>
            <p:ph type="title"/>
          </p:nvPr>
        </p:nvSpPr>
        <p:spPr>
          <a:xfrm>
            <a:off x="107425" y="89533"/>
            <a:ext cx="8970900" cy="1414500"/>
          </a:xfrm>
          <a:prstGeom prst="rect">
            <a:avLst/>
          </a:prstGeom>
          <a:noFill/>
          <a:ln>
            <a:noFill/>
          </a:ln>
        </p:spPr>
        <p:txBody>
          <a:bodyPr anchorCtr="0" anchor="t" bIns="91425" lIns="91425" spcFirstLastPara="1" rIns="91425" wrap="square" tIns="91425">
            <a:noAutofit/>
          </a:bodyPr>
          <a:lstStyle/>
          <a:p>
            <a:pPr indent="-342900" lvl="0" marL="342900" rtl="0" algn="l">
              <a:lnSpc>
                <a:spcPct val="100000"/>
              </a:lnSpc>
              <a:spcBef>
                <a:spcPts val="0"/>
              </a:spcBef>
              <a:spcAft>
                <a:spcPts val="0"/>
              </a:spcAft>
              <a:buSzPts val="990"/>
              <a:buNone/>
            </a:pPr>
            <a:r>
              <a:rPr b="1" lang="en" sz="2940">
                <a:solidFill>
                  <a:srgbClr val="1E6138"/>
                </a:solidFill>
                <a:latin typeface="Times New Roman"/>
                <a:ea typeface="Times New Roman"/>
                <a:cs typeface="Times New Roman"/>
                <a:sym typeface="Times New Roman"/>
              </a:rPr>
              <a:t>Activities to Increase Classroom Interaction</a:t>
            </a:r>
            <a:endParaRPr b="1" sz="2940">
              <a:solidFill>
                <a:srgbClr val="1E6138"/>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b="1" lang="en" sz="3800">
                <a:solidFill>
                  <a:srgbClr val="F7931E"/>
                </a:solidFill>
                <a:latin typeface="Times New Roman"/>
                <a:ea typeface="Times New Roman"/>
                <a:cs typeface="Times New Roman"/>
                <a:sym typeface="Times New Roman"/>
              </a:rPr>
              <a:t>Guessing Game: What’s in my Backpack?</a:t>
            </a:r>
            <a:endParaRPr b="1" sz="2540">
              <a:solidFill>
                <a:srgbClr val="1E6138"/>
              </a:solidFill>
              <a:latin typeface="Times New Roman"/>
              <a:ea typeface="Times New Roman"/>
              <a:cs typeface="Times New Roman"/>
              <a:sym typeface="Times New Roman"/>
            </a:endParaRPr>
          </a:p>
        </p:txBody>
      </p:sp>
      <p:sp>
        <p:nvSpPr>
          <p:cNvPr id="9488" name="Google Shape;9488;p435"/>
          <p:cNvSpPr txBox="1"/>
          <p:nvPr>
            <p:ph idx="1" type="body"/>
          </p:nvPr>
        </p:nvSpPr>
        <p:spPr>
          <a:xfrm>
            <a:off x="107425" y="1754633"/>
            <a:ext cx="4284900" cy="49959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SzPts val="1400"/>
              <a:buNone/>
            </a:pPr>
            <a:r>
              <a:rPr lang="en">
                <a:latin typeface="Times New Roman"/>
                <a:ea typeface="Times New Roman"/>
                <a:cs typeface="Times New Roman"/>
                <a:sym typeface="Times New Roman"/>
              </a:rPr>
              <a:t>Teacher:</a:t>
            </a:r>
            <a:endParaRPr>
              <a:latin typeface="Times New Roman"/>
              <a:ea typeface="Times New Roman"/>
              <a:cs typeface="Times New Roman"/>
              <a:sym typeface="Times New Roman"/>
            </a:endParaRPr>
          </a:p>
        </p:txBody>
      </p:sp>
      <p:sp>
        <p:nvSpPr>
          <p:cNvPr id="9489" name="Google Shape;9489;p435"/>
          <p:cNvSpPr txBox="1"/>
          <p:nvPr>
            <p:ph idx="2" type="body"/>
          </p:nvPr>
        </p:nvSpPr>
        <p:spPr>
          <a:xfrm>
            <a:off x="4859250" y="1754633"/>
            <a:ext cx="4219200" cy="49959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SzPts val="1400"/>
              <a:buNone/>
            </a:pPr>
            <a:r>
              <a:rPr lang="en"/>
              <a:t>Students: </a:t>
            </a:r>
            <a:endParaRPr/>
          </a:p>
        </p:txBody>
      </p:sp>
      <p:pic>
        <p:nvPicPr>
          <p:cNvPr id="9490" name="Google Shape;9490;p435"/>
          <p:cNvPicPr preferRelativeResize="0"/>
          <p:nvPr/>
        </p:nvPicPr>
        <p:blipFill rotWithShape="1">
          <a:blip r:embed="rId3">
            <a:alphaModFix/>
          </a:blip>
          <a:srcRect b="0" l="0" r="0" t="0"/>
          <a:stretch/>
        </p:blipFill>
        <p:spPr>
          <a:xfrm>
            <a:off x="288725" y="2506833"/>
            <a:ext cx="3922301" cy="4032432"/>
          </a:xfrm>
          <a:prstGeom prst="rect">
            <a:avLst/>
          </a:prstGeom>
          <a:noFill/>
          <a:ln>
            <a:noFill/>
          </a:ln>
        </p:spPr>
      </p:pic>
      <p:sp>
        <p:nvSpPr>
          <p:cNvPr id="9491" name="Google Shape;9491;p435"/>
          <p:cNvSpPr txBox="1"/>
          <p:nvPr/>
        </p:nvSpPr>
        <p:spPr>
          <a:xfrm>
            <a:off x="4665735" y="1804152"/>
            <a:ext cx="3952500" cy="32169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Calibri"/>
                <a:ea typeface="Calibri"/>
                <a:cs typeface="Calibri"/>
                <a:sym typeface="Calibri"/>
              </a:rPr>
              <a:t>  </a:t>
            </a:r>
            <a:r>
              <a:rPr b="1" i="0" lang="en" sz="2000" u="none" cap="none" strike="noStrike">
                <a:solidFill>
                  <a:schemeClr val="dk2"/>
                </a:solidFill>
                <a:latin typeface="Times New Roman"/>
                <a:ea typeface="Times New Roman"/>
                <a:cs typeface="Times New Roman"/>
                <a:sym typeface="Times New Roman"/>
              </a:rPr>
              <a:t>   			   </a:t>
            </a:r>
            <a:r>
              <a:rPr b="1" i="0" lang="en" sz="2500" u="none" cap="none" strike="noStrike">
                <a:solidFill>
                  <a:schemeClr val="dk2"/>
                </a:solidFill>
                <a:latin typeface="Times New Roman"/>
                <a:ea typeface="Times New Roman"/>
                <a:cs typeface="Times New Roman"/>
                <a:sym typeface="Times New Roman"/>
              </a:rPr>
              <a:t> Anchor Chart</a:t>
            </a:r>
            <a:endParaRPr b="1" i="0" sz="2500" u="none" cap="none" strike="noStrike">
              <a:solidFill>
                <a:schemeClr val="dk2"/>
              </a:solidFill>
              <a:latin typeface="Times New Roman"/>
              <a:ea typeface="Times New Roman"/>
              <a:cs typeface="Times New Roman"/>
              <a:sym typeface="Times New Roman"/>
            </a:endParaRPr>
          </a:p>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dk2"/>
                </a:solidFill>
                <a:latin typeface="Times New Roman"/>
                <a:ea typeface="Times New Roman"/>
                <a:cs typeface="Times New Roman"/>
                <a:sym typeface="Times New Roman"/>
              </a:rPr>
              <a:t>Expressions for asking for information for this topic</a:t>
            </a:r>
            <a:endParaRPr b="1" i="0" sz="20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Q: What do you use it for?</a:t>
            </a:r>
            <a:endParaRPr b="1" i="0" sz="22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A: I use it to...</a:t>
            </a:r>
            <a:endParaRPr b="1" i="0" sz="22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Q: Do you use it to…?</a:t>
            </a:r>
            <a:endParaRPr b="1" i="0" sz="22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A: Yes, I use it to…</a:t>
            </a:r>
            <a:endParaRPr b="1" i="0" sz="22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Q: Is it a…?</a:t>
            </a:r>
            <a:endParaRPr b="1" i="0" sz="2200" u="none" cap="none" strike="noStrike">
              <a:solidFill>
                <a:schemeClr val="dk2"/>
              </a:solidFill>
              <a:latin typeface="Times New Roman"/>
              <a:ea typeface="Times New Roman"/>
              <a:cs typeface="Times New Roman"/>
              <a:sym typeface="Times New Roman"/>
            </a:endParaRPr>
          </a:p>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dk2"/>
                </a:solidFill>
                <a:latin typeface="Times New Roman"/>
                <a:ea typeface="Times New Roman"/>
                <a:cs typeface="Times New Roman"/>
                <a:sym typeface="Times New Roman"/>
              </a:rPr>
              <a:t>A: Yes, it is a...</a:t>
            </a:r>
            <a:endParaRPr b="1" i="0" sz="2200" u="none" cap="none" strike="noStrike">
              <a:solidFill>
                <a:schemeClr val="dk2"/>
              </a:solidFill>
              <a:latin typeface="Times New Roman"/>
              <a:ea typeface="Times New Roman"/>
              <a:cs typeface="Times New Roman"/>
              <a:sym typeface="Times New Roman"/>
            </a:endParaRPr>
          </a:p>
        </p:txBody>
      </p:sp>
      <p:sp>
        <p:nvSpPr>
          <p:cNvPr id="9492" name="Google Shape;9492;p435"/>
          <p:cNvSpPr txBox="1"/>
          <p:nvPr/>
        </p:nvSpPr>
        <p:spPr>
          <a:xfrm>
            <a:off x="10394425" y="3151467"/>
            <a:ext cx="73380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Playfair Display"/>
              <a:ea typeface="Playfair Display"/>
              <a:cs typeface="Playfair Display"/>
              <a:sym typeface="Playfair Display"/>
            </a:endParaRPr>
          </a:p>
        </p:txBody>
      </p:sp>
    </p:spTree>
  </p:cSld>
  <p:clrMapOvr>
    <a:masterClrMapping/>
  </p:clrMapOvr>
</p:sld>
</file>

<file path=ppt/slides/slide3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6D7A8"/>
        </a:solidFill>
      </p:bgPr>
    </p:bg>
    <p:spTree>
      <p:nvGrpSpPr>
        <p:cNvPr id="9496" name="Shape 9496"/>
        <p:cNvGrpSpPr/>
        <p:nvPr/>
      </p:nvGrpSpPr>
      <p:grpSpPr>
        <a:xfrm>
          <a:off x="0" y="0"/>
          <a:ext cx="0" cy="0"/>
          <a:chOff x="0" y="0"/>
          <a:chExt cx="0" cy="0"/>
        </a:xfrm>
      </p:grpSpPr>
      <p:sp>
        <p:nvSpPr>
          <p:cNvPr id="9497" name="Google Shape;9497;p436"/>
          <p:cNvSpPr txBox="1"/>
          <p:nvPr>
            <p:ph type="title"/>
          </p:nvPr>
        </p:nvSpPr>
        <p:spPr>
          <a:xfrm>
            <a:off x="0" y="564025"/>
            <a:ext cx="4827600" cy="1026900"/>
          </a:xfrm>
          <a:prstGeom prst="rect">
            <a:avLst/>
          </a:prstGeom>
          <a:noFill/>
          <a:ln>
            <a:noFill/>
          </a:ln>
        </p:spPr>
        <p:txBody>
          <a:bodyPr anchorCtr="0" anchor="t" bIns="91425" lIns="91425" spcFirstLastPara="1" rIns="91425" wrap="square" tIns="91425">
            <a:noAutofit/>
          </a:bodyPr>
          <a:lstStyle/>
          <a:p>
            <a:pPr indent="457200" lvl="0" marL="1371600" rtl="0" algn="l">
              <a:lnSpc>
                <a:spcPct val="100000"/>
              </a:lnSpc>
              <a:spcBef>
                <a:spcPts val="0"/>
              </a:spcBef>
              <a:spcAft>
                <a:spcPts val="0"/>
              </a:spcAft>
              <a:buSzPts val="990"/>
              <a:buNone/>
            </a:pPr>
            <a:r>
              <a:rPr lang="en" sz="3200">
                <a:latin typeface="Times New Roman"/>
                <a:ea typeface="Times New Roman"/>
                <a:cs typeface="Times New Roman"/>
                <a:sym typeface="Times New Roman"/>
              </a:rPr>
              <a:t>JIGSAW activity</a:t>
            </a:r>
            <a:endParaRPr sz="3200">
              <a:latin typeface="Times New Roman"/>
              <a:ea typeface="Times New Roman"/>
              <a:cs typeface="Times New Roman"/>
              <a:sym typeface="Times New Roman"/>
            </a:endParaRPr>
          </a:p>
        </p:txBody>
      </p:sp>
      <p:sp>
        <p:nvSpPr>
          <p:cNvPr id="9498" name="Google Shape;9498;p436"/>
          <p:cNvSpPr txBox="1"/>
          <p:nvPr>
            <p:ph idx="1" type="body"/>
          </p:nvPr>
        </p:nvSpPr>
        <p:spPr>
          <a:xfrm>
            <a:off x="86750" y="1358200"/>
            <a:ext cx="9057300" cy="5499600"/>
          </a:xfrm>
          <a:prstGeom prst="rect">
            <a:avLst/>
          </a:prstGeom>
          <a:noFill/>
          <a:ln>
            <a:noFill/>
          </a:ln>
        </p:spPr>
        <p:txBody>
          <a:bodyPr anchorCtr="0" anchor="t" bIns="91425" lIns="91425" spcFirstLastPara="1" rIns="91425" wrap="square" tIns="91425">
            <a:normAutofit/>
          </a:bodyPr>
          <a:lstStyle/>
          <a:p>
            <a:pPr indent="0" lvl="0" marL="457200" rtl="0" algn="l">
              <a:lnSpc>
                <a:spcPct val="115000"/>
              </a:lnSpc>
              <a:spcBef>
                <a:spcPts val="0"/>
              </a:spcBef>
              <a:spcAft>
                <a:spcPts val="0"/>
              </a:spcAft>
              <a:buSzPts val="1800"/>
              <a:buNone/>
            </a:pPr>
            <a:r>
              <a:rPr b="1" lang="en" sz="2100">
                <a:latin typeface="Times New Roman"/>
                <a:ea typeface="Times New Roman"/>
                <a:cs typeface="Times New Roman"/>
                <a:sym typeface="Times New Roman"/>
              </a:rPr>
              <a:t>1. Home Groups</a:t>
            </a:r>
            <a:r>
              <a:rPr lang="en">
                <a:latin typeface="Times New Roman"/>
                <a:ea typeface="Times New Roman"/>
                <a:cs typeface="Times New Roman"/>
                <a:sym typeface="Times New Roman"/>
              </a:rPr>
              <a:t>				                     </a:t>
            </a:r>
            <a:r>
              <a:rPr b="1" lang="en" sz="2100">
                <a:latin typeface="Times New Roman"/>
                <a:ea typeface="Times New Roman"/>
                <a:cs typeface="Times New Roman"/>
                <a:sym typeface="Times New Roman"/>
              </a:rPr>
              <a:t>3. Home Groups	</a:t>
            </a:r>
            <a:r>
              <a:rPr lang="en">
                <a:latin typeface="Times New Roman"/>
                <a:ea typeface="Times New Roman"/>
                <a:cs typeface="Times New Roman"/>
                <a:sym typeface="Times New Roman"/>
              </a:rPr>
              <a:t>	</a:t>
            </a:r>
            <a:endParaRPr>
              <a:latin typeface="Times New Roman"/>
              <a:ea typeface="Times New Roman"/>
              <a:cs typeface="Times New Roman"/>
              <a:sym typeface="Times New Roman"/>
            </a:endParaRPr>
          </a:p>
          <a:p>
            <a:pPr indent="0" lvl="0" marL="3200400" rtl="0" algn="l">
              <a:lnSpc>
                <a:spcPct val="115000"/>
              </a:lnSpc>
              <a:spcBef>
                <a:spcPts val="1200"/>
              </a:spcBef>
              <a:spcAft>
                <a:spcPts val="0"/>
              </a:spcAft>
              <a:buSzPts val="1800"/>
              <a:buNone/>
            </a:pPr>
            <a:r>
              <a:rPr b="1" lang="en" sz="2100">
                <a:latin typeface="Times New Roman"/>
                <a:ea typeface="Times New Roman"/>
                <a:cs typeface="Times New Roman"/>
                <a:sym typeface="Times New Roman"/>
              </a:rPr>
              <a:t>2.</a:t>
            </a:r>
            <a:r>
              <a:rPr lang="en">
                <a:latin typeface="Times New Roman"/>
                <a:ea typeface="Times New Roman"/>
                <a:cs typeface="Times New Roman"/>
                <a:sym typeface="Times New Roman"/>
              </a:rPr>
              <a:t> </a:t>
            </a:r>
            <a:r>
              <a:rPr b="1" lang="en" sz="2100">
                <a:latin typeface="Times New Roman"/>
                <a:ea typeface="Times New Roman"/>
                <a:cs typeface="Times New Roman"/>
                <a:sym typeface="Times New Roman"/>
              </a:rPr>
              <a:t>Expert Groups</a:t>
            </a:r>
            <a:endParaRPr b="1" sz="2100">
              <a:latin typeface="Times New Roman"/>
              <a:ea typeface="Times New Roman"/>
              <a:cs typeface="Times New Roman"/>
              <a:sym typeface="Times New Roman"/>
            </a:endParaRPr>
          </a:p>
          <a:p>
            <a:pPr indent="0" lvl="0" marL="457200" rtl="0" algn="l">
              <a:lnSpc>
                <a:spcPct val="115000"/>
              </a:lnSpc>
              <a:spcBef>
                <a:spcPts val="1200"/>
              </a:spcBef>
              <a:spcAft>
                <a:spcPts val="1200"/>
              </a:spcAft>
              <a:buSzPts val="1800"/>
              <a:buNone/>
            </a:pPr>
            <a:r>
              <a:t/>
            </a:r>
            <a:endParaRPr/>
          </a:p>
        </p:txBody>
      </p:sp>
      <p:pic>
        <p:nvPicPr>
          <p:cNvPr id="9499" name="Google Shape;9499;p436"/>
          <p:cNvPicPr preferRelativeResize="0"/>
          <p:nvPr/>
        </p:nvPicPr>
        <p:blipFill rotWithShape="1">
          <a:blip r:embed="rId3">
            <a:alphaModFix/>
          </a:blip>
          <a:srcRect b="0" l="0" r="0" t="0"/>
          <a:stretch/>
        </p:blipFill>
        <p:spPr>
          <a:xfrm>
            <a:off x="142475" y="2168700"/>
            <a:ext cx="2021075" cy="2536639"/>
          </a:xfrm>
          <a:prstGeom prst="rect">
            <a:avLst/>
          </a:prstGeom>
          <a:noFill/>
          <a:ln>
            <a:noFill/>
          </a:ln>
        </p:spPr>
      </p:pic>
      <p:sp>
        <p:nvSpPr>
          <p:cNvPr id="9500" name="Google Shape;9500;p436"/>
          <p:cNvSpPr/>
          <p:nvPr/>
        </p:nvSpPr>
        <p:spPr>
          <a:xfrm rot="2692190">
            <a:off x="2058450" y="3603402"/>
            <a:ext cx="1587388" cy="386000"/>
          </a:xfrm>
          <a:prstGeom prst="right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01" name="Google Shape;9501;p436"/>
          <p:cNvPicPr preferRelativeResize="0"/>
          <p:nvPr/>
        </p:nvPicPr>
        <p:blipFill rotWithShape="1">
          <a:blip r:embed="rId4">
            <a:alphaModFix/>
          </a:blip>
          <a:srcRect b="0" l="0" r="0" t="0"/>
          <a:stretch/>
        </p:blipFill>
        <p:spPr>
          <a:xfrm>
            <a:off x="3459350" y="3319933"/>
            <a:ext cx="2021075" cy="3437500"/>
          </a:xfrm>
          <a:prstGeom prst="rect">
            <a:avLst/>
          </a:prstGeom>
          <a:noFill/>
          <a:ln>
            <a:noFill/>
          </a:ln>
        </p:spPr>
      </p:pic>
      <p:sp>
        <p:nvSpPr>
          <p:cNvPr id="9502" name="Google Shape;9502;p436"/>
          <p:cNvSpPr/>
          <p:nvPr/>
        </p:nvSpPr>
        <p:spPr>
          <a:xfrm rot="-2515157">
            <a:off x="5433206" y="4137497"/>
            <a:ext cx="1523613" cy="400349"/>
          </a:xfrm>
          <a:prstGeom prst="right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03" name="Google Shape;9503;p436"/>
          <p:cNvPicPr preferRelativeResize="0"/>
          <p:nvPr/>
        </p:nvPicPr>
        <p:blipFill rotWithShape="1">
          <a:blip r:embed="rId3">
            <a:alphaModFix/>
          </a:blip>
          <a:srcRect b="0" l="0" r="0" t="0"/>
          <a:stretch/>
        </p:blipFill>
        <p:spPr>
          <a:xfrm>
            <a:off x="6776225" y="2489709"/>
            <a:ext cx="2208475" cy="2771843"/>
          </a:xfrm>
          <a:prstGeom prst="rect">
            <a:avLst/>
          </a:prstGeom>
          <a:noFill/>
          <a:ln>
            <a:noFill/>
          </a:ln>
        </p:spPr>
      </p:pic>
    </p:spTree>
  </p:cSld>
  <p:clrMapOvr>
    <a:masterClrMapping/>
  </p:clrMapOvr>
</p:sld>
</file>

<file path=ppt/slides/slide3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CC"/>
        </a:solidFill>
      </p:bgPr>
    </p:bg>
    <p:spTree>
      <p:nvGrpSpPr>
        <p:cNvPr id="9507" name="Shape 9507"/>
        <p:cNvGrpSpPr/>
        <p:nvPr/>
      </p:nvGrpSpPr>
      <p:grpSpPr>
        <a:xfrm>
          <a:off x="0" y="0"/>
          <a:ext cx="0" cy="0"/>
          <a:chOff x="0" y="0"/>
          <a:chExt cx="0" cy="0"/>
        </a:xfrm>
      </p:grpSpPr>
      <p:sp>
        <p:nvSpPr>
          <p:cNvPr id="9508" name="Google Shape;9508;p437"/>
          <p:cNvSpPr txBox="1"/>
          <p:nvPr>
            <p:ph type="title"/>
          </p:nvPr>
        </p:nvSpPr>
        <p:spPr>
          <a:xfrm>
            <a:off x="311700" y="143227"/>
            <a:ext cx="8520600" cy="1476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990"/>
              <a:buNone/>
            </a:pPr>
            <a:r>
              <a:rPr lang="en" sz="4000">
                <a:latin typeface="Times New Roman"/>
                <a:ea typeface="Times New Roman"/>
                <a:cs typeface="Times New Roman"/>
                <a:sym typeface="Times New Roman"/>
              </a:rPr>
              <a:t>Teaching pronunciation, vocabulary,     and grammar more interactively…….</a:t>
            </a:r>
            <a:endParaRPr sz="4000">
              <a:latin typeface="Times New Roman"/>
              <a:ea typeface="Times New Roman"/>
              <a:cs typeface="Times New Roman"/>
              <a:sym typeface="Times New Roman"/>
            </a:endParaRPr>
          </a:p>
        </p:txBody>
      </p:sp>
      <p:sp>
        <p:nvSpPr>
          <p:cNvPr id="9509" name="Google Shape;9509;p437"/>
          <p:cNvSpPr txBox="1"/>
          <p:nvPr>
            <p:ph idx="1" type="body"/>
          </p:nvPr>
        </p:nvSpPr>
        <p:spPr>
          <a:xfrm>
            <a:off x="311700" y="2005633"/>
            <a:ext cx="8520600" cy="4709100"/>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1200"/>
              </a:spcAft>
              <a:buSzPts val="1800"/>
              <a:buNone/>
            </a:pPr>
            <a:r>
              <a:rPr b="1" lang="en" sz="3000">
                <a:latin typeface="Times New Roman"/>
                <a:ea typeface="Times New Roman"/>
                <a:cs typeface="Times New Roman"/>
                <a:sym typeface="Times New Roman"/>
              </a:rPr>
              <a:t>Jazz Chants</a:t>
            </a:r>
            <a:r>
              <a:rPr lang="en" sz="3000">
                <a:latin typeface="Times New Roman"/>
                <a:ea typeface="Times New Roman"/>
                <a:cs typeface="Times New Roman"/>
                <a:sym typeface="Times New Roman"/>
              </a:rPr>
              <a:t> are rhythmic chants and poems, first developed for English language teaching by Carolyn Graham. They can be used </a:t>
            </a:r>
            <a:r>
              <a:rPr b="1" lang="en" sz="3000">
                <a:latin typeface="Times New Roman"/>
                <a:ea typeface="Times New Roman"/>
                <a:cs typeface="Times New Roman"/>
                <a:sym typeface="Times New Roman"/>
              </a:rPr>
              <a:t>to teach</a:t>
            </a:r>
            <a:r>
              <a:rPr lang="en" sz="3000">
                <a:latin typeface="Times New Roman"/>
                <a:ea typeface="Times New Roman"/>
                <a:cs typeface="Times New Roman"/>
                <a:sym typeface="Times New Roman"/>
              </a:rPr>
              <a:t> </a:t>
            </a:r>
            <a:r>
              <a:rPr b="1" lang="en" sz="3000">
                <a:latin typeface="Times New Roman"/>
                <a:ea typeface="Times New Roman"/>
                <a:cs typeface="Times New Roman"/>
                <a:sym typeface="Times New Roman"/>
              </a:rPr>
              <a:t>pronunciation</a:t>
            </a:r>
            <a:r>
              <a:rPr lang="en" sz="3000">
                <a:latin typeface="Times New Roman"/>
                <a:ea typeface="Times New Roman"/>
                <a:cs typeface="Times New Roman"/>
                <a:sym typeface="Times New Roman"/>
              </a:rPr>
              <a:t>, </a:t>
            </a:r>
            <a:r>
              <a:rPr b="1" lang="en" sz="3000">
                <a:latin typeface="Times New Roman"/>
                <a:ea typeface="Times New Roman"/>
                <a:cs typeface="Times New Roman"/>
                <a:sym typeface="Times New Roman"/>
              </a:rPr>
              <a:t>vocabulary</a:t>
            </a:r>
            <a:r>
              <a:rPr lang="en" sz="3000">
                <a:latin typeface="Times New Roman"/>
                <a:ea typeface="Times New Roman"/>
                <a:cs typeface="Times New Roman"/>
                <a:sym typeface="Times New Roman"/>
              </a:rPr>
              <a:t>, and </a:t>
            </a:r>
            <a:r>
              <a:rPr b="1" lang="en" sz="3000">
                <a:latin typeface="Times New Roman"/>
                <a:ea typeface="Times New Roman"/>
                <a:cs typeface="Times New Roman"/>
                <a:sym typeface="Times New Roman"/>
              </a:rPr>
              <a:t>grammar</a:t>
            </a:r>
            <a:r>
              <a:rPr lang="en" sz="3000">
                <a:latin typeface="Times New Roman"/>
                <a:ea typeface="Times New Roman"/>
                <a:cs typeface="Times New Roman"/>
                <a:sym typeface="Times New Roman"/>
              </a:rPr>
              <a:t>. They require very minimal supplies, can be used in classes of any size, and are appropriate for learners of any age. Adults as well as children and teens enjoy using Jazz Chants.</a:t>
            </a:r>
            <a:r>
              <a:rPr lang="en" sz="2700">
                <a:latin typeface="Arial"/>
                <a:ea typeface="Arial"/>
                <a:cs typeface="Arial"/>
                <a:sym typeface="Arial"/>
              </a:rPr>
              <a:t> </a:t>
            </a:r>
            <a:endParaRPr sz="2700">
              <a:latin typeface="Arial"/>
              <a:ea typeface="Arial"/>
              <a:cs typeface="Arial"/>
              <a:sym typeface="Arial"/>
            </a:endParaRPr>
          </a:p>
        </p:txBody>
      </p:sp>
    </p:spTree>
  </p:cSld>
  <p:clrMapOvr>
    <a:masterClrMapping/>
  </p:clrMapOvr>
</p:sld>
</file>

<file path=ppt/slides/slide3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3" name="Shape 9513"/>
        <p:cNvGrpSpPr/>
        <p:nvPr/>
      </p:nvGrpSpPr>
      <p:grpSpPr>
        <a:xfrm>
          <a:off x="0" y="0"/>
          <a:ext cx="0" cy="0"/>
          <a:chOff x="0" y="0"/>
          <a:chExt cx="0" cy="0"/>
        </a:xfrm>
      </p:grpSpPr>
      <p:sp>
        <p:nvSpPr>
          <p:cNvPr id="9514" name="Google Shape;9514;p438"/>
          <p:cNvSpPr txBox="1"/>
          <p:nvPr>
            <p:ph type="title"/>
          </p:nvPr>
        </p:nvSpPr>
        <p:spPr>
          <a:xfrm>
            <a:off x="388825" y="132200"/>
            <a:ext cx="8520600" cy="1086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sz="4000">
                <a:latin typeface="Times New Roman"/>
                <a:ea typeface="Times New Roman"/>
                <a:cs typeface="Times New Roman"/>
                <a:sym typeface="Times New Roman"/>
              </a:rPr>
              <a:t>Do you want to go to Paris?</a:t>
            </a:r>
            <a:endParaRPr sz="4000">
              <a:latin typeface="Times New Roman"/>
              <a:ea typeface="Times New Roman"/>
              <a:cs typeface="Times New Roman"/>
              <a:sym typeface="Times New Roman"/>
            </a:endParaRPr>
          </a:p>
        </p:txBody>
      </p:sp>
      <p:sp>
        <p:nvSpPr>
          <p:cNvPr id="9515" name="Google Shape;9515;p438"/>
          <p:cNvSpPr txBox="1"/>
          <p:nvPr>
            <p:ph idx="1" type="body"/>
          </p:nvPr>
        </p:nvSpPr>
        <p:spPr>
          <a:xfrm>
            <a:off x="311700" y="1645400"/>
            <a:ext cx="3999900" cy="4920900"/>
          </a:xfrm>
          <a:prstGeom prst="rect">
            <a:avLst/>
          </a:prstGeom>
          <a:noFill/>
          <a:ln>
            <a:noFill/>
          </a:ln>
        </p:spPr>
        <p:txBody>
          <a:bodyPr anchorCtr="0" anchor="t" bIns="91425" lIns="91425" spcFirstLastPara="1" rIns="91425" wrap="square" tIns="91425">
            <a:normAutofit fontScale="25000"/>
          </a:bodyPr>
          <a:lstStyle/>
          <a:p>
            <a:pPr indent="-342900" lvl="0" marL="457200" rtl="0" algn="l">
              <a:lnSpc>
                <a:spcPct val="115000"/>
              </a:lnSpc>
              <a:spcBef>
                <a:spcPts val="0"/>
              </a:spcBef>
              <a:spcAft>
                <a:spcPts val="0"/>
              </a:spcAft>
              <a:buSzPct val="100000"/>
              <a:buChar char="●"/>
            </a:pPr>
            <a:r>
              <a:rPr lang="en" sz="7200">
                <a:latin typeface="Times New Roman"/>
                <a:ea typeface="Times New Roman"/>
                <a:cs typeface="Times New Roman"/>
                <a:sym typeface="Times New Roman"/>
              </a:rPr>
              <a:t>Do you </a:t>
            </a:r>
            <a:r>
              <a:rPr b="1" lang="en" sz="7200">
                <a:latin typeface="Times New Roman"/>
                <a:ea typeface="Times New Roman"/>
                <a:cs typeface="Times New Roman"/>
                <a:sym typeface="Times New Roman"/>
              </a:rPr>
              <a:t>want </a:t>
            </a:r>
            <a:r>
              <a:rPr lang="en" sz="7200">
                <a:latin typeface="Times New Roman"/>
                <a:ea typeface="Times New Roman"/>
                <a:cs typeface="Times New Roman"/>
                <a:sym typeface="Times New Roman"/>
              </a:rPr>
              <a:t>to go to </a:t>
            </a:r>
            <a:r>
              <a:rPr b="1" lang="en" sz="7200">
                <a:latin typeface="Times New Roman"/>
                <a:ea typeface="Times New Roman"/>
                <a:cs typeface="Times New Roman"/>
                <a:sym typeface="Times New Roman"/>
              </a:rPr>
              <a:t>Par</a:t>
            </a:r>
            <a:r>
              <a:rPr lang="en" sz="7200">
                <a:latin typeface="Times New Roman"/>
                <a:ea typeface="Times New Roman"/>
                <a:cs typeface="Times New Roman"/>
                <a:sym typeface="Times New Roman"/>
              </a:rPr>
              <a:t>is?</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b="1" lang="en" sz="7200">
                <a:latin typeface="Times New Roman"/>
                <a:ea typeface="Times New Roman"/>
                <a:cs typeface="Times New Roman"/>
                <a:sym typeface="Times New Roman"/>
              </a:rPr>
              <a:t>No,</a:t>
            </a:r>
            <a:r>
              <a:rPr lang="en" sz="7200">
                <a:latin typeface="Times New Roman"/>
                <a:ea typeface="Times New Roman"/>
                <a:cs typeface="Times New Roman"/>
                <a:sym typeface="Times New Roman"/>
              </a:rPr>
              <a:t> I don’t </a:t>
            </a:r>
            <a:r>
              <a:rPr b="1" lang="en" sz="7200">
                <a:latin typeface="Times New Roman"/>
                <a:ea typeface="Times New Roman"/>
                <a:cs typeface="Times New Roman"/>
                <a:sym typeface="Times New Roman"/>
              </a:rPr>
              <a:t>want</a:t>
            </a:r>
            <a:r>
              <a:rPr lang="en" sz="7200">
                <a:latin typeface="Times New Roman"/>
                <a:ea typeface="Times New Roman"/>
                <a:cs typeface="Times New Roman"/>
                <a:sym typeface="Times New Roman"/>
              </a:rPr>
              <a:t> to go to </a:t>
            </a:r>
            <a:r>
              <a:rPr b="1" lang="en" sz="7200">
                <a:latin typeface="Times New Roman"/>
                <a:ea typeface="Times New Roman"/>
                <a:cs typeface="Times New Roman"/>
                <a:sym typeface="Times New Roman"/>
              </a:rPr>
              <a:t>Par</a:t>
            </a:r>
            <a:r>
              <a:rPr lang="en" sz="7200">
                <a:latin typeface="Times New Roman"/>
                <a:ea typeface="Times New Roman"/>
                <a:cs typeface="Times New Roman"/>
                <a:sym typeface="Times New Roman"/>
              </a:rPr>
              <a:t>is.</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lang="en" sz="7200">
                <a:latin typeface="Times New Roman"/>
                <a:ea typeface="Times New Roman"/>
                <a:cs typeface="Times New Roman"/>
                <a:sym typeface="Times New Roman"/>
              </a:rPr>
              <a:t>Do you </a:t>
            </a:r>
            <a:r>
              <a:rPr b="1" lang="en" sz="7200">
                <a:latin typeface="Times New Roman"/>
                <a:ea typeface="Times New Roman"/>
                <a:cs typeface="Times New Roman"/>
                <a:sym typeface="Times New Roman"/>
              </a:rPr>
              <a:t>want</a:t>
            </a:r>
            <a:r>
              <a:rPr lang="en" sz="7200">
                <a:latin typeface="Times New Roman"/>
                <a:ea typeface="Times New Roman"/>
                <a:cs typeface="Times New Roman"/>
                <a:sym typeface="Times New Roman"/>
              </a:rPr>
              <a:t> to go to </a:t>
            </a:r>
            <a:r>
              <a:rPr b="1" lang="en" sz="7200">
                <a:latin typeface="Times New Roman"/>
                <a:ea typeface="Times New Roman"/>
                <a:cs typeface="Times New Roman"/>
                <a:sym typeface="Times New Roman"/>
              </a:rPr>
              <a:t>Rome?</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b="1"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b="1" lang="en" sz="7200">
                <a:latin typeface="Times New Roman"/>
                <a:ea typeface="Times New Roman"/>
                <a:cs typeface="Times New Roman"/>
                <a:sym typeface="Times New Roman"/>
              </a:rPr>
              <a:t>No,</a:t>
            </a:r>
            <a:r>
              <a:rPr lang="en" sz="7200">
                <a:latin typeface="Times New Roman"/>
                <a:ea typeface="Times New Roman"/>
                <a:cs typeface="Times New Roman"/>
                <a:sym typeface="Times New Roman"/>
              </a:rPr>
              <a:t> I don’t </a:t>
            </a:r>
            <a:r>
              <a:rPr b="1" lang="en" sz="7200">
                <a:latin typeface="Times New Roman"/>
                <a:ea typeface="Times New Roman"/>
                <a:cs typeface="Times New Roman"/>
                <a:sym typeface="Times New Roman"/>
              </a:rPr>
              <a:t>want</a:t>
            </a:r>
            <a:r>
              <a:rPr lang="en" sz="7200">
                <a:latin typeface="Times New Roman"/>
                <a:ea typeface="Times New Roman"/>
                <a:cs typeface="Times New Roman"/>
                <a:sym typeface="Times New Roman"/>
              </a:rPr>
              <a:t> to go to </a:t>
            </a:r>
            <a:r>
              <a:rPr b="1" lang="en" sz="7200">
                <a:latin typeface="Times New Roman"/>
                <a:ea typeface="Times New Roman"/>
                <a:cs typeface="Times New Roman"/>
                <a:sym typeface="Times New Roman"/>
              </a:rPr>
              <a:t>Rome.</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b="1"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lang="en" sz="7200">
                <a:latin typeface="Times New Roman"/>
                <a:ea typeface="Times New Roman"/>
                <a:cs typeface="Times New Roman"/>
                <a:sym typeface="Times New Roman"/>
              </a:rPr>
              <a:t>Do you </a:t>
            </a:r>
            <a:r>
              <a:rPr b="1" lang="en" sz="7200">
                <a:latin typeface="Times New Roman"/>
                <a:ea typeface="Times New Roman"/>
                <a:cs typeface="Times New Roman"/>
                <a:sym typeface="Times New Roman"/>
              </a:rPr>
              <a:t>want </a:t>
            </a:r>
            <a:r>
              <a:rPr lang="en" sz="7200">
                <a:latin typeface="Times New Roman"/>
                <a:ea typeface="Times New Roman"/>
                <a:cs typeface="Times New Roman"/>
                <a:sym typeface="Times New Roman"/>
              </a:rPr>
              <a:t>to go to </a:t>
            </a:r>
            <a:r>
              <a:rPr b="1" lang="en" sz="7200">
                <a:latin typeface="Times New Roman"/>
                <a:ea typeface="Times New Roman"/>
                <a:cs typeface="Times New Roman"/>
                <a:sym typeface="Times New Roman"/>
              </a:rPr>
              <a:t>Lon</a:t>
            </a:r>
            <a:r>
              <a:rPr lang="en" sz="7200">
                <a:latin typeface="Times New Roman"/>
                <a:ea typeface="Times New Roman"/>
                <a:cs typeface="Times New Roman"/>
                <a:sym typeface="Times New Roman"/>
              </a:rPr>
              <a:t>don?</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b="1" lang="en" sz="7200">
                <a:latin typeface="Times New Roman"/>
                <a:ea typeface="Times New Roman"/>
                <a:cs typeface="Times New Roman"/>
                <a:sym typeface="Times New Roman"/>
              </a:rPr>
              <a:t>No, </a:t>
            </a:r>
            <a:r>
              <a:rPr lang="en" sz="7200">
                <a:latin typeface="Times New Roman"/>
                <a:ea typeface="Times New Roman"/>
                <a:cs typeface="Times New Roman"/>
                <a:sym typeface="Times New Roman"/>
              </a:rPr>
              <a:t>I don’t </a:t>
            </a:r>
            <a:r>
              <a:rPr b="1" lang="en" sz="7200">
                <a:latin typeface="Times New Roman"/>
                <a:ea typeface="Times New Roman"/>
                <a:cs typeface="Times New Roman"/>
                <a:sym typeface="Times New Roman"/>
              </a:rPr>
              <a:t>want </a:t>
            </a:r>
            <a:r>
              <a:rPr lang="en" sz="7200">
                <a:latin typeface="Times New Roman"/>
                <a:ea typeface="Times New Roman"/>
                <a:cs typeface="Times New Roman"/>
                <a:sym typeface="Times New Roman"/>
              </a:rPr>
              <a:t>to go to </a:t>
            </a:r>
            <a:r>
              <a:rPr b="1" lang="en" sz="7200">
                <a:latin typeface="Times New Roman"/>
                <a:ea typeface="Times New Roman"/>
                <a:cs typeface="Times New Roman"/>
                <a:sym typeface="Times New Roman"/>
              </a:rPr>
              <a:t>Lon</a:t>
            </a:r>
            <a:r>
              <a:rPr lang="en" sz="7200">
                <a:latin typeface="Times New Roman"/>
                <a:ea typeface="Times New Roman"/>
                <a:cs typeface="Times New Roman"/>
                <a:sym typeface="Times New Roman"/>
              </a:rPr>
              <a:t>don.</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48611"/>
              <a:buNone/>
            </a:pPr>
            <a:r>
              <a:t/>
            </a:r>
            <a:endParaRPr sz="7200">
              <a:latin typeface="Times New Roman"/>
              <a:ea typeface="Times New Roman"/>
              <a:cs typeface="Times New Roman"/>
              <a:sym typeface="Times New Roman"/>
            </a:endParaRPr>
          </a:p>
          <a:p>
            <a:pPr indent="-342900" lvl="0" marL="457200" rtl="0" algn="l">
              <a:lnSpc>
                <a:spcPct val="115000"/>
              </a:lnSpc>
              <a:spcBef>
                <a:spcPts val="0"/>
              </a:spcBef>
              <a:spcAft>
                <a:spcPts val="0"/>
              </a:spcAft>
              <a:buSzPct val="100000"/>
              <a:buChar char="●"/>
            </a:pPr>
            <a:r>
              <a:rPr lang="en" sz="7200">
                <a:latin typeface="Times New Roman"/>
                <a:ea typeface="Times New Roman"/>
                <a:cs typeface="Times New Roman"/>
                <a:sym typeface="Times New Roman"/>
              </a:rPr>
              <a:t>I</a:t>
            </a:r>
            <a:r>
              <a:rPr b="1" lang="en" sz="7200">
                <a:latin typeface="Times New Roman"/>
                <a:ea typeface="Times New Roman"/>
                <a:cs typeface="Times New Roman"/>
                <a:sym typeface="Times New Roman"/>
              </a:rPr>
              <a:t> want </a:t>
            </a:r>
            <a:r>
              <a:rPr lang="en" sz="7200">
                <a:latin typeface="Times New Roman"/>
                <a:ea typeface="Times New Roman"/>
                <a:cs typeface="Times New Roman"/>
                <a:sym typeface="Times New Roman"/>
              </a:rPr>
              <a:t>to stay at</a:t>
            </a:r>
            <a:r>
              <a:rPr b="1" lang="en" sz="7200">
                <a:latin typeface="Times New Roman"/>
                <a:ea typeface="Times New Roman"/>
                <a:cs typeface="Times New Roman"/>
                <a:sym typeface="Times New Roman"/>
              </a:rPr>
              <a:t> home. </a:t>
            </a:r>
            <a:r>
              <a:rPr lang="en" sz="7200">
                <a:latin typeface="Times New Roman"/>
                <a:ea typeface="Times New Roman"/>
                <a:cs typeface="Times New Roman"/>
                <a:sym typeface="Times New Roman"/>
              </a:rPr>
              <a:t>	</a:t>
            </a:r>
            <a:endParaRPr sz="7200">
              <a:latin typeface="Times New Roman"/>
              <a:ea typeface="Times New Roman"/>
              <a:cs typeface="Times New Roman"/>
              <a:sym typeface="Times New Roman"/>
            </a:endParaRPr>
          </a:p>
          <a:p>
            <a:pPr indent="-228600" lvl="0" marL="457200" rtl="0" algn="l">
              <a:lnSpc>
                <a:spcPct val="115000"/>
              </a:lnSpc>
              <a:spcBef>
                <a:spcPts val="0"/>
              </a:spcBef>
              <a:spcAft>
                <a:spcPts val="0"/>
              </a:spcAft>
              <a:buSzPct val="97222"/>
              <a:buNone/>
            </a:pPr>
            <a:r>
              <a:t/>
            </a:r>
            <a:endParaRPr sz="3600"/>
          </a:p>
          <a:p>
            <a:pPr indent="-228600" lvl="0" marL="457200" rtl="0" algn="l">
              <a:lnSpc>
                <a:spcPct val="115000"/>
              </a:lnSpc>
              <a:spcBef>
                <a:spcPts val="0"/>
              </a:spcBef>
              <a:spcAft>
                <a:spcPts val="0"/>
              </a:spcAft>
              <a:buSzPct val="250000"/>
              <a:buNone/>
            </a:pPr>
            <a:r>
              <a:t/>
            </a:r>
            <a:endParaRPr/>
          </a:p>
        </p:txBody>
      </p:sp>
      <p:sp>
        <p:nvSpPr>
          <p:cNvPr id="9516" name="Google Shape;9516;p438"/>
          <p:cNvSpPr txBox="1"/>
          <p:nvPr>
            <p:ph idx="2" type="body"/>
          </p:nvPr>
        </p:nvSpPr>
        <p:spPr>
          <a:xfrm>
            <a:off x="4832400" y="1645400"/>
            <a:ext cx="3999900" cy="4891200"/>
          </a:xfrm>
          <a:prstGeom prst="rect">
            <a:avLst/>
          </a:prstGeom>
          <a:noFill/>
          <a:ln>
            <a:noFill/>
          </a:ln>
        </p:spPr>
        <p:txBody>
          <a:bodyPr anchorCtr="0" anchor="t" bIns="91425" lIns="91425" spcFirstLastPara="1" rIns="91425" wrap="square" tIns="91425">
            <a:normAutofit/>
          </a:bodyPr>
          <a:lstStyle/>
          <a:p>
            <a:pPr indent="-311150" lvl="0" marL="285750" rtl="0" algn="l">
              <a:lnSpc>
                <a:spcPct val="115000"/>
              </a:lnSpc>
              <a:spcBef>
                <a:spcPts val="0"/>
              </a:spcBef>
              <a:spcAft>
                <a:spcPts val="0"/>
              </a:spcAft>
              <a:buSzPts val="1800"/>
              <a:buChar char="●"/>
            </a:pPr>
            <a:r>
              <a:rPr lang="en" sz="1800">
                <a:latin typeface="Times New Roman"/>
                <a:ea typeface="Times New Roman"/>
                <a:cs typeface="Times New Roman"/>
                <a:sym typeface="Times New Roman"/>
              </a:rPr>
              <a:t>Do you </a:t>
            </a:r>
            <a:r>
              <a:rPr b="1" lang="en" sz="1800">
                <a:latin typeface="Times New Roman"/>
                <a:ea typeface="Times New Roman"/>
                <a:cs typeface="Times New Roman"/>
                <a:sym typeface="Times New Roman"/>
              </a:rPr>
              <a:t>want </a:t>
            </a:r>
            <a:r>
              <a:rPr lang="en" sz="1800">
                <a:latin typeface="Times New Roman"/>
                <a:ea typeface="Times New Roman"/>
                <a:cs typeface="Times New Roman"/>
                <a:sym typeface="Times New Roman"/>
              </a:rPr>
              <a:t>to go to </a:t>
            </a:r>
            <a:r>
              <a:rPr b="1" lang="en" sz="1800">
                <a:latin typeface="Times New Roman"/>
                <a:ea typeface="Times New Roman"/>
                <a:cs typeface="Times New Roman"/>
                <a:sym typeface="Times New Roman"/>
              </a:rPr>
              <a:t>Par</a:t>
            </a:r>
            <a:r>
              <a:rPr lang="en" sz="1800">
                <a:latin typeface="Times New Roman"/>
                <a:ea typeface="Times New Roman"/>
                <a:cs typeface="Times New Roman"/>
                <a:sym typeface="Times New Roman"/>
              </a:rPr>
              <a:t>is?</a:t>
            </a:r>
            <a:endParaRPr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b="1" lang="en" sz="1800">
                <a:latin typeface="Times New Roman"/>
                <a:ea typeface="Times New Roman"/>
                <a:cs typeface="Times New Roman"/>
                <a:sym typeface="Times New Roman"/>
              </a:rPr>
              <a:t>Yes,</a:t>
            </a:r>
            <a:r>
              <a:rPr lang="en" sz="1800">
                <a:latin typeface="Times New Roman"/>
                <a:ea typeface="Times New Roman"/>
                <a:cs typeface="Times New Roman"/>
                <a:sym typeface="Times New Roman"/>
              </a:rPr>
              <a:t> I </a:t>
            </a:r>
            <a:r>
              <a:rPr b="1" lang="en" sz="1800">
                <a:latin typeface="Times New Roman"/>
                <a:ea typeface="Times New Roman"/>
                <a:cs typeface="Times New Roman"/>
                <a:sym typeface="Times New Roman"/>
              </a:rPr>
              <a:t>want</a:t>
            </a:r>
            <a:r>
              <a:rPr lang="en" sz="1800">
                <a:latin typeface="Times New Roman"/>
                <a:ea typeface="Times New Roman"/>
                <a:cs typeface="Times New Roman"/>
                <a:sym typeface="Times New Roman"/>
              </a:rPr>
              <a:t> to go to </a:t>
            </a:r>
            <a:r>
              <a:rPr b="1" lang="en" sz="1800">
                <a:latin typeface="Times New Roman"/>
                <a:ea typeface="Times New Roman"/>
                <a:cs typeface="Times New Roman"/>
                <a:sym typeface="Times New Roman"/>
              </a:rPr>
              <a:t>Par</a:t>
            </a:r>
            <a:r>
              <a:rPr lang="en" sz="1800">
                <a:latin typeface="Times New Roman"/>
                <a:ea typeface="Times New Roman"/>
                <a:cs typeface="Times New Roman"/>
                <a:sym typeface="Times New Roman"/>
              </a:rPr>
              <a:t>is.</a:t>
            </a:r>
            <a:endParaRPr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lang="en" sz="1800">
                <a:latin typeface="Times New Roman"/>
                <a:ea typeface="Times New Roman"/>
                <a:cs typeface="Times New Roman"/>
                <a:sym typeface="Times New Roman"/>
              </a:rPr>
              <a:t>Do you</a:t>
            </a:r>
            <a:r>
              <a:rPr b="1" lang="en" sz="1800">
                <a:latin typeface="Times New Roman"/>
                <a:ea typeface="Times New Roman"/>
                <a:cs typeface="Times New Roman"/>
                <a:sym typeface="Times New Roman"/>
              </a:rPr>
              <a:t> want </a:t>
            </a:r>
            <a:r>
              <a:rPr lang="en" sz="1800">
                <a:latin typeface="Times New Roman"/>
                <a:ea typeface="Times New Roman"/>
                <a:cs typeface="Times New Roman"/>
                <a:sym typeface="Times New Roman"/>
              </a:rPr>
              <a:t>to go to</a:t>
            </a:r>
            <a:r>
              <a:rPr b="1" lang="en" sz="1800">
                <a:latin typeface="Times New Roman"/>
                <a:ea typeface="Times New Roman"/>
                <a:cs typeface="Times New Roman"/>
                <a:sym typeface="Times New Roman"/>
              </a:rPr>
              <a:t> Rome? </a:t>
            </a:r>
            <a:endParaRPr b="1"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b="1" lang="en" sz="1800">
                <a:latin typeface="Times New Roman"/>
                <a:ea typeface="Times New Roman"/>
                <a:cs typeface="Times New Roman"/>
                <a:sym typeface="Times New Roman"/>
              </a:rPr>
              <a:t>  Yes,</a:t>
            </a:r>
            <a:r>
              <a:rPr lang="en" sz="1800">
                <a:latin typeface="Times New Roman"/>
                <a:ea typeface="Times New Roman"/>
                <a:cs typeface="Times New Roman"/>
                <a:sym typeface="Times New Roman"/>
              </a:rPr>
              <a:t> I </a:t>
            </a:r>
            <a:r>
              <a:rPr b="1" lang="en" sz="1800">
                <a:latin typeface="Times New Roman"/>
                <a:ea typeface="Times New Roman"/>
                <a:cs typeface="Times New Roman"/>
                <a:sym typeface="Times New Roman"/>
              </a:rPr>
              <a:t>want</a:t>
            </a:r>
            <a:r>
              <a:rPr lang="en" sz="1800">
                <a:latin typeface="Times New Roman"/>
                <a:ea typeface="Times New Roman"/>
                <a:cs typeface="Times New Roman"/>
                <a:sym typeface="Times New Roman"/>
              </a:rPr>
              <a:t> to go to </a:t>
            </a:r>
            <a:r>
              <a:rPr b="1" lang="en" sz="1800">
                <a:latin typeface="Times New Roman"/>
                <a:ea typeface="Times New Roman"/>
                <a:cs typeface="Times New Roman"/>
                <a:sym typeface="Times New Roman"/>
              </a:rPr>
              <a:t>Rome</a:t>
            </a:r>
            <a:r>
              <a:rPr lang="en" sz="1800">
                <a:latin typeface="Times New Roman"/>
                <a:ea typeface="Times New Roman"/>
                <a:cs typeface="Times New Roman"/>
                <a:sym typeface="Times New Roman"/>
              </a:rPr>
              <a:t>.</a:t>
            </a:r>
            <a:endParaRPr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lang="en" sz="1800">
                <a:latin typeface="Times New Roman"/>
                <a:ea typeface="Times New Roman"/>
                <a:cs typeface="Times New Roman"/>
                <a:sym typeface="Times New Roman"/>
              </a:rPr>
              <a:t>Do you </a:t>
            </a:r>
            <a:r>
              <a:rPr b="1" lang="en" sz="1800">
                <a:latin typeface="Times New Roman"/>
                <a:ea typeface="Times New Roman"/>
                <a:cs typeface="Times New Roman"/>
                <a:sym typeface="Times New Roman"/>
              </a:rPr>
              <a:t>want</a:t>
            </a:r>
            <a:r>
              <a:rPr lang="en" sz="1800">
                <a:latin typeface="Times New Roman"/>
                <a:ea typeface="Times New Roman"/>
                <a:cs typeface="Times New Roman"/>
                <a:sym typeface="Times New Roman"/>
              </a:rPr>
              <a:t> to go to </a:t>
            </a:r>
            <a:r>
              <a:rPr b="1" lang="en" sz="1800">
                <a:latin typeface="Times New Roman"/>
                <a:ea typeface="Times New Roman"/>
                <a:cs typeface="Times New Roman"/>
                <a:sym typeface="Times New Roman"/>
              </a:rPr>
              <a:t>Lon</a:t>
            </a:r>
            <a:r>
              <a:rPr lang="en" sz="1800">
                <a:latin typeface="Times New Roman"/>
                <a:ea typeface="Times New Roman"/>
                <a:cs typeface="Times New Roman"/>
                <a:sym typeface="Times New Roman"/>
              </a:rPr>
              <a:t>don?</a:t>
            </a:r>
            <a:endParaRPr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lang="en" sz="1800">
                <a:latin typeface="Times New Roman"/>
                <a:ea typeface="Times New Roman"/>
                <a:cs typeface="Times New Roman"/>
                <a:sym typeface="Times New Roman"/>
              </a:rPr>
              <a:t> </a:t>
            </a:r>
            <a:r>
              <a:rPr b="1" lang="en" sz="1800">
                <a:latin typeface="Times New Roman"/>
                <a:ea typeface="Times New Roman"/>
                <a:cs typeface="Times New Roman"/>
                <a:sym typeface="Times New Roman"/>
              </a:rPr>
              <a:t>Yes,</a:t>
            </a:r>
            <a:r>
              <a:rPr lang="en" sz="1800">
                <a:latin typeface="Times New Roman"/>
                <a:ea typeface="Times New Roman"/>
                <a:cs typeface="Times New Roman"/>
                <a:sym typeface="Times New Roman"/>
              </a:rPr>
              <a:t> I </a:t>
            </a:r>
            <a:r>
              <a:rPr b="1" lang="en" sz="1800">
                <a:latin typeface="Times New Roman"/>
                <a:ea typeface="Times New Roman"/>
                <a:cs typeface="Times New Roman"/>
                <a:sym typeface="Times New Roman"/>
              </a:rPr>
              <a:t>want</a:t>
            </a:r>
            <a:r>
              <a:rPr lang="en" sz="1800">
                <a:latin typeface="Times New Roman"/>
                <a:ea typeface="Times New Roman"/>
                <a:cs typeface="Times New Roman"/>
                <a:sym typeface="Times New Roman"/>
              </a:rPr>
              <a:t> to go to </a:t>
            </a:r>
            <a:r>
              <a:rPr b="1" lang="en" sz="1800">
                <a:latin typeface="Times New Roman"/>
                <a:ea typeface="Times New Roman"/>
                <a:cs typeface="Times New Roman"/>
                <a:sym typeface="Times New Roman"/>
              </a:rPr>
              <a:t>Lon</a:t>
            </a:r>
            <a:r>
              <a:rPr lang="en" sz="1800">
                <a:latin typeface="Times New Roman"/>
                <a:ea typeface="Times New Roman"/>
                <a:cs typeface="Times New Roman"/>
                <a:sym typeface="Times New Roman"/>
              </a:rPr>
              <a:t>don </a:t>
            </a:r>
            <a:endParaRPr sz="1800">
              <a:latin typeface="Times New Roman"/>
              <a:ea typeface="Times New Roman"/>
              <a:cs typeface="Times New Roman"/>
              <a:sym typeface="Times New Roman"/>
            </a:endParaRPr>
          </a:p>
          <a:p>
            <a:pPr indent="-311150" lvl="0" marL="285750" rtl="0" algn="l">
              <a:lnSpc>
                <a:spcPct val="115000"/>
              </a:lnSpc>
              <a:spcBef>
                <a:spcPts val="1200"/>
              </a:spcBef>
              <a:spcAft>
                <a:spcPts val="0"/>
              </a:spcAft>
              <a:buSzPts val="1800"/>
              <a:buChar char="●"/>
            </a:pPr>
            <a:r>
              <a:rPr lang="en" sz="1800">
                <a:latin typeface="Times New Roman"/>
                <a:ea typeface="Times New Roman"/>
                <a:cs typeface="Times New Roman"/>
                <a:sym typeface="Times New Roman"/>
              </a:rPr>
              <a:t>Then I</a:t>
            </a:r>
            <a:r>
              <a:rPr b="1" lang="en" sz="1800">
                <a:latin typeface="Times New Roman"/>
                <a:ea typeface="Times New Roman"/>
                <a:cs typeface="Times New Roman"/>
                <a:sym typeface="Times New Roman"/>
              </a:rPr>
              <a:t> want </a:t>
            </a:r>
            <a:r>
              <a:rPr lang="en" sz="1800">
                <a:latin typeface="Times New Roman"/>
                <a:ea typeface="Times New Roman"/>
                <a:cs typeface="Times New Roman"/>
                <a:sym typeface="Times New Roman"/>
              </a:rPr>
              <a:t>to come back </a:t>
            </a:r>
            <a:r>
              <a:rPr b="1" lang="en" sz="1800">
                <a:latin typeface="Times New Roman"/>
                <a:ea typeface="Times New Roman"/>
                <a:cs typeface="Times New Roman"/>
                <a:sym typeface="Times New Roman"/>
              </a:rPr>
              <a:t>home</a:t>
            </a:r>
            <a:endParaRPr sz="1800">
              <a:latin typeface="Times New Roman"/>
              <a:ea typeface="Times New Roman"/>
              <a:cs typeface="Times New Roman"/>
              <a:sym typeface="Times New Roman"/>
            </a:endParaRPr>
          </a:p>
          <a:p>
            <a:pPr indent="-228600" lvl="0" marL="457200" rtl="0" algn="l">
              <a:lnSpc>
                <a:spcPct val="115000"/>
              </a:lnSpc>
              <a:spcBef>
                <a:spcPts val="0"/>
              </a:spcBef>
              <a:spcAft>
                <a:spcPts val="0"/>
              </a:spcAft>
              <a:buSzPts val="1400"/>
              <a:buNone/>
            </a:pPr>
            <a:r>
              <a:t/>
            </a:r>
            <a:endParaRPr sz="1800">
              <a:latin typeface="Times New Roman"/>
              <a:ea typeface="Times New Roman"/>
              <a:cs typeface="Times New Roman"/>
              <a:sym typeface="Times New Roman"/>
            </a:endParaRPr>
          </a:p>
        </p:txBody>
      </p:sp>
    </p:spTree>
  </p:cSld>
  <p:clrMapOvr>
    <a:masterClrMapping/>
  </p:clrMapOvr>
</p:sld>
</file>

<file path=ppt/slides/slide3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CC"/>
        </a:solidFill>
      </p:bgPr>
    </p:bg>
    <p:spTree>
      <p:nvGrpSpPr>
        <p:cNvPr id="9520" name="Shape 9520"/>
        <p:cNvGrpSpPr/>
        <p:nvPr/>
      </p:nvGrpSpPr>
      <p:grpSpPr>
        <a:xfrm>
          <a:off x="0" y="0"/>
          <a:ext cx="0" cy="0"/>
          <a:chOff x="0" y="0"/>
          <a:chExt cx="0" cy="0"/>
        </a:xfrm>
      </p:grpSpPr>
      <p:sp>
        <p:nvSpPr>
          <p:cNvPr id="9521" name="Google Shape;9521;p439"/>
          <p:cNvSpPr txBox="1"/>
          <p:nvPr>
            <p:ph type="title"/>
          </p:nvPr>
        </p:nvSpPr>
        <p:spPr>
          <a:xfrm>
            <a:off x="311700" y="100600"/>
            <a:ext cx="8520600" cy="1256400"/>
          </a:xfrm>
          <a:prstGeom prst="rect">
            <a:avLst/>
          </a:prstGeom>
          <a:noFill/>
          <a:ln>
            <a:noFill/>
          </a:ln>
        </p:spPr>
        <p:txBody>
          <a:bodyPr anchorCtr="0" anchor="t" bIns="91425" lIns="91425" spcFirstLastPara="1" rIns="91425" wrap="square" tIns="91425">
            <a:normAutofit/>
          </a:bodyPr>
          <a:lstStyle/>
          <a:p>
            <a:pPr indent="0" lvl="0" marL="0" rtl="0" algn="l">
              <a:lnSpc>
                <a:spcPct val="100000"/>
              </a:lnSpc>
              <a:spcBef>
                <a:spcPts val="0"/>
              </a:spcBef>
              <a:spcAft>
                <a:spcPts val="0"/>
              </a:spcAft>
              <a:buSzPts val="3333"/>
              <a:buNone/>
            </a:pPr>
            <a:r>
              <a:rPr lang="en" sz="4100">
                <a:latin typeface="Times New Roman"/>
                <a:ea typeface="Times New Roman"/>
                <a:cs typeface="Times New Roman"/>
                <a:sym typeface="Times New Roman"/>
              </a:rPr>
              <a:t> Classroom interaction: Teacher’s role</a:t>
            </a:r>
            <a:endParaRPr sz="4100">
              <a:latin typeface="Times New Roman"/>
              <a:ea typeface="Times New Roman"/>
              <a:cs typeface="Times New Roman"/>
              <a:sym typeface="Times New Roman"/>
            </a:endParaRPr>
          </a:p>
        </p:txBody>
      </p:sp>
      <p:sp>
        <p:nvSpPr>
          <p:cNvPr id="9522" name="Google Shape;9522;p439"/>
          <p:cNvSpPr txBox="1"/>
          <p:nvPr>
            <p:ph idx="1" type="body"/>
          </p:nvPr>
        </p:nvSpPr>
        <p:spPr>
          <a:xfrm>
            <a:off x="311700" y="1645433"/>
            <a:ext cx="8520600" cy="5112000"/>
          </a:xfrm>
          <a:prstGeom prst="rect">
            <a:avLst/>
          </a:prstGeom>
          <a:noFill/>
          <a:ln>
            <a:noFill/>
          </a:ln>
        </p:spPr>
        <p:txBody>
          <a:bodyPr anchorCtr="0" anchor="t" bIns="91425" lIns="91425" spcFirstLastPara="1" rIns="91425" wrap="square" tIns="91425">
            <a:normAutofit/>
          </a:bodyPr>
          <a:lstStyle/>
          <a:p>
            <a:pPr indent="-393700" lvl="0" marL="457200" rtl="0" algn="l">
              <a:lnSpc>
                <a:spcPct val="115000"/>
              </a:lnSpc>
              <a:spcBef>
                <a:spcPts val="0"/>
              </a:spcBef>
              <a:spcAft>
                <a:spcPts val="0"/>
              </a:spcAft>
              <a:buSzPts val="2600"/>
              <a:buFont typeface="Times New Roman"/>
              <a:buChar char="❏"/>
            </a:pPr>
            <a:r>
              <a:rPr b="1" lang="en" sz="2600">
                <a:latin typeface="Times New Roman"/>
                <a:ea typeface="Times New Roman"/>
                <a:cs typeface="Times New Roman"/>
                <a:sym typeface="Times New Roman"/>
              </a:rPr>
              <a:t>A language instructor</a:t>
            </a:r>
            <a:endParaRPr b="1" sz="2600">
              <a:latin typeface="Times New Roman"/>
              <a:ea typeface="Times New Roman"/>
              <a:cs typeface="Times New Roman"/>
              <a:sym typeface="Times New Roman"/>
            </a:endParaRPr>
          </a:p>
          <a:p>
            <a:pPr indent="-393700" lvl="0" marL="457200" rtl="0" algn="l">
              <a:lnSpc>
                <a:spcPct val="115000"/>
              </a:lnSpc>
              <a:spcBef>
                <a:spcPts val="0"/>
              </a:spcBef>
              <a:spcAft>
                <a:spcPts val="0"/>
              </a:spcAft>
              <a:buSzPts val="2600"/>
              <a:buFont typeface="Times New Roman"/>
              <a:buChar char="❏"/>
            </a:pPr>
            <a:r>
              <a:rPr b="1" lang="en" sz="2600">
                <a:latin typeface="Times New Roman"/>
                <a:ea typeface="Times New Roman"/>
                <a:cs typeface="Times New Roman"/>
                <a:sym typeface="Times New Roman"/>
              </a:rPr>
              <a:t>A facilitator of learning</a:t>
            </a:r>
            <a:endParaRPr b="1" sz="2600">
              <a:latin typeface="Times New Roman"/>
              <a:ea typeface="Times New Roman"/>
              <a:cs typeface="Times New Roman"/>
              <a:sym typeface="Times New Roman"/>
            </a:endParaRPr>
          </a:p>
          <a:p>
            <a:pPr indent="-393700" lvl="0" marL="457200" rtl="0" algn="l">
              <a:lnSpc>
                <a:spcPct val="115000"/>
              </a:lnSpc>
              <a:spcBef>
                <a:spcPts val="0"/>
              </a:spcBef>
              <a:spcAft>
                <a:spcPts val="0"/>
              </a:spcAft>
              <a:buSzPts val="2600"/>
              <a:buFont typeface="Times New Roman"/>
              <a:buChar char="❏"/>
            </a:pPr>
            <a:r>
              <a:rPr b="1" lang="en" sz="2600">
                <a:latin typeface="Times New Roman"/>
                <a:ea typeface="Times New Roman"/>
                <a:cs typeface="Times New Roman"/>
                <a:sym typeface="Times New Roman"/>
              </a:rPr>
              <a:t>A classroom manager</a:t>
            </a:r>
            <a:endParaRPr b="1" sz="2600">
              <a:latin typeface="Times New Roman"/>
              <a:ea typeface="Times New Roman"/>
              <a:cs typeface="Times New Roman"/>
              <a:sym typeface="Times New Roman"/>
            </a:endParaRPr>
          </a:p>
          <a:p>
            <a:pPr indent="-393700" lvl="0" marL="457200" rtl="0" algn="l">
              <a:lnSpc>
                <a:spcPct val="115000"/>
              </a:lnSpc>
              <a:spcBef>
                <a:spcPts val="0"/>
              </a:spcBef>
              <a:spcAft>
                <a:spcPts val="0"/>
              </a:spcAft>
              <a:buSzPts val="2600"/>
              <a:buFont typeface="Times New Roman"/>
              <a:buChar char="❏"/>
            </a:pPr>
            <a:r>
              <a:rPr b="1" lang="en" sz="2600">
                <a:latin typeface="Times New Roman"/>
                <a:ea typeface="Times New Roman"/>
                <a:cs typeface="Times New Roman"/>
                <a:sym typeface="Times New Roman"/>
              </a:rPr>
              <a:t>A general overseer of learning and encourage the learners (mentor)</a:t>
            </a:r>
            <a:endParaRPr b="1" sz="2600">
              <a:latin typeface="Times New Roman"/>
              <a:ea typeface="Times New Roman"/>
              <a:cs typeface="Times New Roman"/>
              <a:sym typeface="Times New Roman"/>
            </a:endParaRPr>
          </a:p>
          <a:p>
            <a:pPr indent="-393700" lvl="0" marL="457200" rtl="0" algn="l">
              <a:lnSpc>
                <a:spcPct val="115000"/>
              </a:lnSpc>
              <a:spcBef>
                <a:spcPts val="0"/>
              </a:spcBef>
              <a:spcAft>
                <a:spcPts val="0"/>
              </a:spcAft>
              <a:buSzPts val="2600"/>
              <a:buFont typeface="Times New Roman"/>
              <a:buChar char="❏"/>
            </a:pPr>
            <a:r>
              <a:rPr b="1" lang="en" sz="2600">
                <a:latin typeface="Times New Roman"/>
                <a:ea typeface="Times New Roman"/>
                <a:cs typeface="Times New Roman"/>
                <a:sym typeface="Times New Roman"/>
              </a:rPr>
              <a:t>As an advisor or consultant in free communicative activities (monitor)</a:t>
            </a:r>
            <a:endParaRPr b="1" sz="2600">
              <a:latin typeface="Times New Roman"/>
              <a:ea typeface="Times New Roman"/>
              <a:cs typeface="Times New Roman"/>
              <a:sym typeface="Times New Roman"/>
            </a:endParaRPr>
          </a:p>
        </p:txBody>
      </p:sp>
    </p:spTree>
  </p:cSld>
  <p:clrMapOvr>
    <a:masterClrMapping/>
  </p:clrMapOvr>
</p:sld>
</file>

<file path=ppt/slides/slide3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26" name="Shape 9526"/>
        <p:cNvGrpSpPr/>
        <p:nvPr/>
      </p:nvGrpSpPr>
      <p:grpSpPr>
        <a:xfrm>
          <a:off x="0" y="0"/>
          <a:ext cx="0" cy="0"/>
          <a:chOff x="0" y="0"/>
          <a:chExt cx="0" cy="0"/>
        </a:xfrm>
      </p:grpSpPr>
      <p:sp>
        <p:nvSpPr>
          <p:cNvPr id="9527" name="Google Shape;9527;p440"/>
          <p:cNvSpPr txBox="1"/>
          <p:nvPr>
            <p:ph type="title"/>
          </p:nvPr>
        </p:nvSpPr>
        <p:spPr>
          <a:xfrm>
            <a:off x="311700" y="247875"/>
            <a:ext cx="5521800" cy="110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Conceptualize</a:t>
            </a:r>
            <a:endParaRPr sz="4000"/>
          </a:p>
        </p:txBody>
      </p:sp>
      <p:sp>
        <p:nvSpPr>
          <p:cNvPr id="9528" name="Google Shape;9528;p440"/>
          <p:cNvSpPr txBox="1"/>
          <p:nvPr>
            <p:ph idx="1" type="body"/>
          </p:nvPr>
        </p:nvSpPr>
        <p:spPr>
          <a:xfrm>
            <a:off x="311700" y="1645433"/>
            <a:ext cx="8520600" cy="4997700"/>
          </a:xfrm>
          <a:prstGeom prst="rect">
            <a:avLst/>
          </a:prstGeom>
        </p:spPr>
        <p:txBody>
          <a:bodyPr anchorCtr="0" anchor="b" bIns="91425" lIns="91425" spcFirstLastPara="1" rIns="91425" wrap="square" tIns="91425">
            <a:noAutofit/>
          </a:bodyPr>
          <a:lstStyle/>
          <a:p>
            <a:pPr indent="0" lvl="0" marL="0" rtl="0" algn="l">
              <a:lnSpc>
                <a:spcPct val="100000"/>
              </a:lnSpc>
              <a:spcBef>
                <a:spcPts val="0"/>
              </a:spcBef>
              <a:spcAft>
                <a:spcPts val="0"/>
              </a:spcAft>
              <a:buClr>
                <a:schemeClr val="dk2"/>
              </a:buClr>
              <a:buSzPts val="1100"/>
              <a:buFont typeface="Arial"/>
              <a:buNone/>
            </a:pPr>
            <a:r>
              <a:t/>
            </a:r>
            <a:endParaRPr sz="3000">
              <a:highlight>
                <a:srgbClr val="FFFFFF"/>
              </a:highlight>
              <a:latin typeface="Times New Roman"/>
              <a:ea typeface="Times New Roman"/>
              <a:cs typeface="Times New Roman"/>
              <a:sym typeface="Times New Roman"/>
            </a:endParaRPr>
          </a:p>
          <a:p>
            <a:pPr indent="0" lvl="0" marL="0" rtl="0" algn="l">
              <a:lnSpc>
                <a:spcPct val="100000"/>
              </a:lnSpc>
              <a:spcBef>
                <a:spcPts val="1600"/>
              </a:spcBef>
              <a:spcAft>
                <a:spcPts val="0"/>
              </a:spcAft>
              <a:buClr>
                <a:schemeClr val="dk2"/>
              </a:buClr>
              <a:buSzPts val="1100"/>
              <a:buFont typeface="Arial"/>
              <a:buNone/>
            </a:pPr>
            <a:r>
              <a:rPr lang="en" sz="3000" u="sng">
                <a:solidFill>
                  <a:srgbClr val="1155CC"/>
                </a:solidFill>
                <a:latin typeface="Times New Roman"/>
                <a:ea typeface="Times New Roman"/>
                <a:cs typeface="Times New Roman"/>
                <a:sym typeface="Times New Roman"/>
                <a:hlinkClick r:id="rId3">
                  <a:extLst>
                    <a:ext uri="{A12FA001-AC4F-418D-AE19-62706E023703}">
                      <ahyp:hlinkClr val="tx"/>
                    </a:ext>
                  </a:extLst>
                </a:hlinkClick>
              </a:rPr>
              <a:t>https://americanenglish.state.gov/files/ae/resource_files/sept_week_3_interaction_and_sharing_final.pdf</a:t>
            </a:r>
            <a:endParaRPr sz="3000">
              <a:latin typeface="Times New Roman"/>
              <a:ea typeface="Times New Roman"/>
              <a:cs typeface="Times New Roman"/>
              <a:sym typeface="Times New Roman"/>
            </a:endParaRPr>
          </a:p>
          <a:p>
            <a:pPr indent="0" lvl="0" marL="457200" rtl="0" algn="l">
              <a:lnSpc>
                <a:spcPct val="100000"/>
              </a:lnSpc>
              <a:spcBef>
                <a:spcPts val="1600"/>
              </a:spcBef>
              <a:spcAft>
                <a:spcPts val="0"/>
              </a:spcAft>
              <a:buNone/>
            </a:pPr>
            <a:r>
              <a:t/>
            </a:r>
            <a:endParaRPr sz="2800">
              <a:latin typeface="Times New Roman"/>
              <a:ea typeface="Times New Roman"/>
              <a:cs typeface="Times New Roman"/>
              <a:sym typeface="Times New Roman"/>
            </a:endParaRPr>
          </a:p>
          <a:p>
            <a:pPr indent="0" lvl="0" marL="457200" rtl="0" algn="l">
              <a:lnSpc>
                <a:spcPct val="100000"/>
              </a:lnSpc>
              <a:spcBef>
                <a:spcPts val="1600"/>
              </a:spcBef>
              <a:spcAft>
                <a:spcPts val="0"/>
              </a:spcAft>
              <a:buClr>
                <a:schemeClr val="dk2"/>
              </a:buClr>
              <a:buSzPts val="1100"/>
              <a:buFont typeface="Arial"/>
              <a:buNone/>
            </a:pPr>
            <a:r>
              <a:rPr lang="en" sz="2800">
                <a:latin typeface="Times New Roman"/>
                <a:ea typeface="Times New Roman"/>
                <a:cs typeface="Times New Roman"/>
                <a:sym typeface="Times New Roman"/>
              </a:rPr>
              <a:t>Group 1. Turn and Talk</a:t>
            </a:r>
            <a:endParaRPr sz="2800">
              <a:latin typeface="Times New Roman"/>
              <a:ea typeface="Times New Roman"/>
              <a:cs typeface="Times New Roman"/>
              <a:sym typeface="Times New Roman"/>
            </a:endParaRPr>
          </a:p>
          <a:p>
            <a:pPr indent="0" lvl="0" marL="457200" rtl="0" algn="l">
              <a:lnSpc>
                <a:spcPct val="100000"/>
              </a:lnSpc>
              <a:spcBef>
                <a:spcPts val="1600"/>
              </a:spcBef>
              <a:spcAft>
                <a:spcPts val="0"/>
              </a:spcAft>
              <a:buClr>
                <a:schemeClr val="dk2"/>
              </a:buClr>
              <a:buSzPts val="1100"/>
              <a:buFont typeface="Arial"/>
              <a:buNone/>
            </a:pPr>
            <a:r>
              <a:rPr lang="en" sz="2800">
                <a:latin typeface="Times New Roman"/>
                <a:ea typeface="Times New Roman"/>
                <a:cs typeface="Times New Roman"/>
                <a:sym typeface="Times New Roman"/>
              </a:rPr>
              <a:t>Group 2. Think, Pair, Share</a:t>
            </a:r>
            <a:endParaRPr sz="2800">
              <a:latin typeface="Times New Roman"/>
              <a:ea typeface="Times New Roman"/>
              <a:cs typeface="Times New Roman"/>
              <a:sym typeface="Times New Roman"/>
            </a:endParaRPr>
          </a:p>
          <a:p>
            <a:pPr indent="0" lvl="0" marL="457200" rtl="0" algn="l">
              <a:lnSpc>
                <a:spcPct val="100000"/>
              </a:lnSpc>
              <a:spcBef>
                <a:spcPts val="1600"/>
              </a:spcBef>
              <a:spcAft>
                <a:spcPts val="0"/>
              </a:spcAft>
              <a:buClr>
                <a:schemeClr val="dk2"/>
              </a:buClr>
              <a:buSzPts val="1100"/>
              <a:buFont typeface="Arial"/>
              <a:buNone/>
            </a:pPr>
            <a:r>
              <a:rPr lang="en" sz="2800">
                <a:latin typeface="Times New Roman"/>
                <a:ea typeface="Times New Roman"/>
                <a:cs typeface="Times New Roman"/>
                <a:sym typeface="Times New Roman"/>
              </a:rPr>
              <a:t>Group 3. Stand up/Sit down (or Thumbs up/Thumbs down)</a:t>
            </a:r>
            <a:endParaRPr sz="2800">
              <a:latin typeface="Times New Roman"/>
              <a:ea typeface="Times New Roman"/>
              <a:cs typeface="Times New Roman"/>
              <a:sym typeface="Times New Roman"/>
            </a:endParaRPr>
          </a:p>
          <a:p>
            <a:pPr indent="0" lvl="0" marL="0" rtl="0" algn="l">
              <a:spcBef>
                <a:spcPts val="1600"/>
              </a:spcBef>
              <a:spcAft>
                <a:spcPts val="1600"/>
              </a:spcAft>
              <a:buNone/>
            </a:pPr>
            <a:r>
              <a:t/>
            </a:r>
            <a:endParaRPr/>
          </a:p>
        </p:txBody>
      </p:sp>
    </p:spTree>
  </p:cSld>
  <p:clrMapOvr>
    <a:masterClrMapping/>
  </p:clrMapOvr>
</p:sld>
</file>

<file path=ppt/slides/slide3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32" name="Shape 9532"/>
        <p:cNvGrpSpPr/>
        <p:nvPr/>
      </p:nvGrpSpPr>
      <p:grpSpPr>
        <a:xfrm>
          <a:off x="0" y="0"/>
          <a:ext cx="0" cy="0"/>
          <a:chOff x="0" y="0"/>
          <a:chExt cx="0" cy="0"/>
        </a:xfrm>
      </p:grpSpPr>
      <p:sp>
        <p:nvSpPr>
          <p:cNvPr id="9533" name="Google Shape;9533;p441"/>
          <p:cNvSpPr txBox="1"/>
          <p:nvPr>
            <p:ph type="title"/>
          </p:nvPr>
        </p:nvSpPr>
        <p:spPr>
          <a:xfrm>
            <a:off x="311700" y="593367"/>
            <a:ext cx="8520600" cy="763500"/>
          </a:xfrm>
          <a:prstGeom prst="rect">
            <a:avLst/>
          </a:prstGeom>
        </p:spPr>
        <p:txBody>
          <a:bodyPr anchorCtr="0" anchor="t" bIns="91425" lIns="91425" spcFirstLastPara="1" rIns="91425" wrap="square" tIns="91425">
            <a:normAutofit fontScale="90000"/>
          </a:bodyPr>
          <a:lstStyle/>
          <a:p>
            <a:pPr indent="0" lvl="0" marL="0" rtl="0" algn="ctr">
              <a:spcBef>
                <a:spcPts val="0"/>
              </a:spcBef>
              <a:spcAft>
                <a:spcPts val="0"/>
              </a:spcAft>
              <a:buNone/>
            </a:pPr>
            <a:r>
              <a:rPr lang="en" sz="4000"/>
              <a:t>Standing Triangles</a:t>
            </a:r>
            <a:endParaRPr sz="4000"/>
          </a:p>
        </p:txBody>
      </p:sp>
      <p:sp>
        <p:nvSpPr>
          <p:cNvPr id="9534" name="Google Shape;9534;p441"/>
          <p:cNvSpPr txBox="1"/>
          <p:nvPr>
            <p:ph idx="1" type="body"/>
          </p:nvPr>
        </p:nvSpPr>
        <p:spPr>
          <a:xfrm>
            <a:off x="311700" y="1645400"/>
            <a:ext cx="3999900" cy="4446300"/>
          </a:xfrm>
          <a:prstGeom prst="rect">
            <a:avLst/>
          </a:prstGeom>
        </p:spPr>
        <p:txBody>
          <a:bodyPr anchorCtr="0" anchor="t" bIns="91425" lIns="91425" spcFirstLastPara="1" rIns="91425" wrap="square" tIns="91425">
            <a:normAutofit/>
          </a:bodyPr>
          <a:lstStyle/>
          <a:p>
            <a:pPr indent="-387350" lvl="0" marL="457200" rtl="0" algn="l">
              <a:lnSpc>
                <a:spcPct val="100000"/>
              </a:lnSpc>
              <a:spcBef>
                <a:spcPts val="0"/>
              </a:spcBef>
              <a:spcAft>
                <a:spcPts val="0"/>
              </a:spcAft>
              <a:buSzPts val="2500"/>
              <a:buFont typeface="Times New Roman"/>
              <a:buChar char="●"/>
            </a:pPr>
            <a:r>
              <a:rPr lang="en" sz="2500">
                <a:latin typeface="Times New Roman"/>
                <a:ea typeface="Times New Roman"/>
                <a:cs typeface="Times New Roman"/>
                <a:sym typeface="Times New Roman"/>
              </a:rPr>
              <a:t>Divide the students into groups of three including one member from each home group. </a:t>
            </a:r>
            <a:endParaRPr sz="2500">
              <a:latin typeface="Times New Roman"/>
              <a:ea typeface="Times New Roman"/>
              <a:cs typeface="Times New Roman"/>
              <a:sym typeface="Times New Roman"/>
            </a:endParaRPr>
          </a:p>
          <a:p>
            <a:pPr indent="-387350" lvl="0" marL="457200" rtl="0" algn="l">
              <a:lnSpc>
                <a:spcPct val="100000"/>
              </a:lnSpc>
              <a:spcBef>
                <a:spcPts val="0"/>
              </a:spcBef>
              <a:spcAft>
                <a:spcPts val="0"/>
              </a:spcAft>
              <a:buSzPts val="2500"/>
              <a:buFont typeface="Times New Roman"/>
              <a:buChar char="●"/>
            </a:pPr>
            <a:r>
              <a:rPr lang="en" sz="2500">
                <a:latin typeface="Times New Roman"/>
                <a:ea typeface="Times New Roman"/>
                <a:cs typeface="Times New Roman"/>
                <a:sym typeface="Times New Roman"/>
              </a:rPr>
              <a:t>Ask participants to stand in a triangle and share the information that they have read with each other.  </a:t>
            </a:r>
            <a:endParaRPr sz="2500"/>
          </a:p>
        </p:txBody>
      </p:sp>
      <p:pic>
        <p:nvPicPr>
          <p:cNvPr id="9535" name="Google Shape;9535;p441"/>
          <p:cNvPicPr preferRelativeResize="0"/>
          <p:nvPr/>
        </p:nvPicPr>
        <p:blipFill>
          <a:blip r:embed="rId3">
            <a:alphaModFix/>
          </a:blip>
          <a:stretch>
            <a:fillRect/>
          </a:stretch>
        </p:blipFill>
        <p:spPr>
          <a:xfrm>
            <a:off x="4945200" y="1723533"/>
            <a:ext cx="3887100" cy="4229100"/>
          </a:xfrm>
          <a:prstGeom prst="rect">
            <a:avLst/>
          </a:prstGeom>
          <a:noFill/>
          <a:ln>
            <a:noFill/>
          </a:ln>
        </p:spPr>
      </p:pic>
      <p:sp>
        <p:nvSpPr>
          <p:cNvPr id="9536" name="Google Shape;9536;p441"/>
          <p:cNvSpPr txBox="1"/>
          <p:nvPr>
            <p:ph idx="2" type="body"/>
          </p:nvPr>
        </p:nvSpPr>
        <p:spPr>
          <a:xfrm>
            <a:off x="4832400" y="1645400"/>
            <a:ext cx="4252500" cy="44463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a:t>    </a:t>
            </a:r>
            <a:endParaRPr/>
          </a:p>
        </p:txBody>
      </p:sp>
    </p:spTree>
  </p:cSld>
  <p:clrMapOvr>
    <a:masterClrMapping/>
  </p:clrMapOvr>
</p:sld>
</file>

<file path=ppt/slides/slide3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0" name="Shape 9540"/>
        <p:cNvGrpSpPr/>
        <p:nvPr/>
      </p:nvGrpSpPr>
      <p:grpSpPr>
        <a:xfrm>
          <a:off x="0" y="0"/>
          <a:ext cx="0" cy="0"/>
          <a:chOff x="0" y="0"/>
          <a:chExt cx="0" cy="0"/>
        </a:xfrm>
      </p:grpSpPr>
      <p:sp>
        <p:nvSpPr>
          <p:cNvPr id="9541" name="Google Shape;9541;p442"/>
          <p:cNvSpPr txBox="1"/>
          <p:nvPr>
            <p:ph type="title"/>
          </p:nvPr>
        </p:nvSpPr>
        <p:spPr>
          <a:xfrm>
            <a:off x="802650" y="477281"/>
            <a:ext cx="4214100" cy="101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000"/>
              <a:t>Apply</a:t>
            </a:r>
            <a:endParaRPr sz="4000"/>
          </a:p>
        </p:txBody>
      </p:sp>
      <p:sp>
        <p:nvSpPr>
          <p:cNvPr id="9542" name="Google Shape;9542;p442"/>
          <p:cNvSpPr txBox="1"/>
          <p:nvPr>
            <p:ph idx="1" type="body"/>
          </p:nvPr>
        </p:nvSpPr>
        <p:spPr>
          <a:xfrm>
            <a:off x="311700" y="1809058"/>
            <a:ext cx="8520600" cy="4997700"/>
          </a:xfrm>
          <a:prstGeom prst="rect">
            <a:avLst/>
          </a:prstGeom>
        </p:spPr>
        <p:txBody>
          <a:bodyPr anchorCtr="0" anchor="b" bIns="91425" lIns="91425" spcFirstLastPara="1" rIns="91425" wrap="square" tIns="91425">
            <a:noAutofit/>
          </a:bodyPr>
          <a:lstStyle/>
          <a:p>
            <a:pPr indent="-409569" lvl="0" marL="457200" rtl="0" algn="l">
              <a:lnSpc>
                <a:spcPct val="100000"/>
              </a:lnSpc>
              <a:spcBef>
                <a:spcPts val="0"/>
              </a:spcBef>
              <a:spcAft>
                <a:spcPts val="0"/>
              </a:spcAft>
              <a:buSzPts val="2850"/>
              <a:buFont typeface="Noto Sans Symbols"/>
              <a:buAutoNum type="arabicPeriod"/>
            </a:pPr>
            <a:r>
              <a:rPr lang="en" sz="2849">
                <a:latin typeface="Times New Roman"/>
                <a:ea typeface="Times New Roman"/>
                <a:cs typeface="Times New Roman"/>
                <a:sym typeface="Times New Roman"/>
              </a:rPr>
              <a:t>Create a new or adapt an existing activity based on what you learned, you would like to use regularly in your current teaching context. </a:t>
            </a:r>
            <a:endParaRPr sz="2849">
              <a:latin typeface="Times New Roman"/>
              <a:ea typeface="Times New Roman"/>
              <a:cs typeface="Times New Roman"/>
              <a:sym typeface="Times New Roman"/>
            </a:endParaRPr>
          </a:p>
          <a:p>
            <a:pPr indent="-409569" lvl="0" marL="457200" rtl="0" algn="l">
              <a:lnSpc>
                <a:spcPct val="100000"/>
              </a:lnSpc>
              <a:spcBef>
                <a:spcPts val="0"/>
              </a:spcBef>
              <a:spcAft>
                <a:spcPts val="0"/>
              </a:spcAft>
              <a:buSzPts val="2850"/>
              <a:buFont typeface="Noto Sans Symbols"/>
              <a:buAutoNum type="arabicPeriod"/>
            </a:pPr>
            <a:r>
              <a:rPr lang="en" sz="2849">
                <a:latin typeface="Times New Roman"/>
                <a:ea typeface="Times New Roman"/>
                <a:cs typeface="Times New Roman"/>
                <a:sym typeface="Times New Roman"/>
              </a:rPr>
              <a:t>Practice your activity with others in 5-10 minutes.</a:t>
            </a:r>
            <a:endParaRPr sz="2849">
              <a:latin typeface="Times New Roman"/>
              <a:ea typeface="Times New Roman"/>
              <a:cs typeface="Times New Roman"/>
              <a:sym typeface="Times New Roman"/>
            </a:endParaRPr>
          </a:p>
          <a:p>
            <a:pPr indent="0" lvl="0" marL="457200" rtl="0" algn="l">
              <a:lnSpc>
                <a:spcPct val="100000"/>
              </a:lnSpc>
              <a:spcBef>
                <a:spcPts val="0"/>
              </a:spcBef>
              <a:spcAft>
                <a:spcPts val="0"/>
              </a:spcAft>
              <a:buNone/>
            </a:pPr>
            <a:r>
              <a:t/>
            </a:r>
            <a:endParaRPr sz="3549">
              <a:latin typeface="Times New Roman"/>
              <a:ea typeface="Times New Roman"/>
              <a:cs typeface="Times New Roman"/>
              <a:sym typeface="Times New Roman"/>
            </a:endParaRPr>
          </a:p>
          <a:p>
            <a:pPr indent="0" lvl="0" marL="457200" rtl="0" algn="l">
              <a:lnSpc>
                <a:spcPct val="100000"/>
              </a:lnSpc>
              <a:spcBef>
                <a:spcPts val="1000"/>
              </a:spcBef>
              <a:spcAft>
                <a:spcPts val="0"/>
              </a:spcAft>
              <a:buNone/>
            </a:pPr>
            <a:r>
              <a:rPr lang="en" sz="2828">
                <a:solidFill>
                  <a:srgbClr val="212121"/>
                </a:solidFill>
                <a:latin typeface="Times New Roman"/>
                <a:ea typeface="Times New Roman"/>
                <a:cs typeface="Times New Roman"/>
                <a:sym typeface="Times New Roman"/>
              </a:rPr>
              <a:t>-</a:t>
            </a:r>
            <a:r>
              <a:rPr lang="en" sz="2028">
                <a:solidFill>
                  <a:srgbClr val="212121"/>
                </a:solidFill>
                <a:latin typeface="Times New Roman"/>
                <a:ea typeface="Times New Roman"/>
                <a:cs typeface="Times New Roman"/>
                <a:sym typeface="Times New Roman"/>
              </a:rPr>
              <a:t>What stage of the lesson can you use this activity (or strategy)and why? </a:t>
            </a:r>
            <a:endParaRPr sz="2028">
              <a:solidFill>
                <a:srgbClr val="212121"/>
              </a:solidFill>
              <a:latin typeface="Times New Roman"/>
              <a:ea typeface="Times New Roman"/>
              <a:cs typeface="Times New Roman"/>
              <a:sym typeface="Times New Roman"/>
            </a:endParaRPr>
          </a:p>
          <a:p>
            <a:pPr indent="0" lvl="0" marL="457200" rtl="0" algn="l">
              <a:lnSpc>
                <a:spcPct val="100000"/>
              </a:lnSpc>
              <a:spcBef>
                <a:spcPts val="1000"/>
              </a:spcBef>
              <a:spcAft>
                <a:spcPts val="0"/>
              </a:spcAft>
              <a:buNone/>
            </a:pPr>
            <a:r>
              <a:rPr lang="en" sz="2028">
                <a:solidFill>
                  <a:srgbClr val="212121"/>
                </a:solidFill>
                <a:latin typeface="Times New Roman"/>
                <a:ea typeface="Times New Roman"/>
                <a:cs typeface="Times New Roman"/>
                <a:sym typeface="Times New Roman"/>
              </a:rPr>
              <a:t>-How has this  activity (or strategy) promoted meaningful communication?</a:t>
            </a:r>
            <a:endParaRPr sz="2028">
              <a:solidFill>
                <a:srgbClr val="212121"/>
              </a:solidFill>
              <a:latin typeface="Times New Roman"/>
              <a:ea typeface="Times New Roman"/>
              <a:cs typeface="Times New Roman"/>
              <a:sym typeface="Times New Roman"/>
            </a:endParaRPr>
          </a:p>
          <a:p>
            <a:pPr indent="0" lvl="0" marL="457200" rtl="0" algn="l">
              <a:lnSpc>
                <a:spcPct val="100000"/>
              </a:lnSpc>
              <a:spcBef>
                <a:spcPts val="0"/>
              </a:spcBef>
              <a:spcAft>
                <a:spcPts val="0"/>
              </a:spcAft>
              <a:buNone/>
            </a:pPr>
            <a:r>
              <a:rPr lang="en" sz="2028">
                <a:solidFill>
                  <a:srgbClr val="212121"/>
                </a:solidFill>
                <a:latin typeface="Times New Roman"/>
                <a:ea typeface="Times New Roman"/>
                <a:cs typeface="Times New Roman"/>
                <a:sym typeface="Times New Roman"/>
              </a:rPr>
              <a:t>-What visual aids can you use, if any,  to make your activity (or strategy)  more interesting and meaningful?</a:t>
            </a:r>
            <a:endParaRPr sz="2028">
              <a:latin typeface="Times New Roman"/>
              <a:ea typeface="Times New Roman"/>
              <a:cs typeface="Times New Roman"/>
              <a:sym typeface="Times New Roman"/>
            </a:endParaRPr>
          </a:p>
          <a:p>
            <a:pPr indent="0" lvl="0" marL="457200" rtl="0" algn="l">
              <a:lnSpc>
                <a:spcPct val="100000"/>
              </a:lnSpc>
              <a:spcBef>
                <a:spcPts val="0"/>
              </a:spcBef>
              <a:spcAft>
                <a:spcPts val="0"/>
              </a:spcAft>
              <a:buNone/>
            </a:pPr>
            <a:r>
              <a:t/>
            </a:r>
            <a:endParaRPr sz="3000">
              <a:latin typeface="Times New Roman"/>
              <a:ea typeface="Times New Roman"/>
              <a:cs typeface="Times New Roman"/>
              <a:sym typeface="Times New Roman"/>
            </a:endParaRPr>
          </a:p>
          <a:p>
            <a:pPr indent="0" lvl="0" marL="0" rtl="0" algn="l">
              <a:spcBef>
                <a:spcPts val="1600"/>
              </a:spcBef>
              <a:spcAft>
                <a:spcPts val="1600"/>
              </a:spcAft>
              <a:buNone/>
            </a:pPr>
            <a:r>
              <a:t/>
            </a:r>
            <a:endParaRPr/>
          </a:p>
        </p:txBody>
      </p:sp>
      <p:pic>
        <p:nvPicPr>
          <p:cNvPr id="9543" name="Google Shape;9543;p442"/>
          <p:cNvPicPr preferRelativeResize="0"/>
          <p:nvPr/>
        </p:nvPicPr>
        <p:blipFill>
          <a:blip r:embed="rId3">
            <a:alphaModFix/>
          </a:blip>
          <a:stretch>
            <a:fillRect/>
          </a:stretch>
        </p:blipFill>
        <p:spPr>
          <a:xfrm>
            <a:off x="5389138" y="676017"/>
            <a:ext cx="2943225" cy="819150"/>
          </a:xfrm>
          <a:prstGeom prst="rect">
            <a:avLst/>
          </a:prstGeom>
          <a:noFill/>
          <a:ln>
            <a:noFill/>
          </a:ln>
        </p:spPr>
      </p:pic>
    </p:spTree>
  </p:cSld>
  <p:clrMapOvr>
    <a:masterClrMapping/>
  </p:clrMapOvr>
</p:sld>
</file>

<file path=ppt/slides/slide3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7" name="Shape 9547"/>
        <p:cNvGrpSpPr/>
        <p:nvPr/>
      </p:nvGrpSpPr>
      <p:grpSpPr>
        <a:xfrm>
          <a:off x="0" y="0"/>
          <a:ext cx="0" cy="0"/>
          <a:chOff x="0" y="0"/>
          <a:chExt cx="0" cy="0"/>
        </a:xfrm>
      </p:grpSpPr>
      <p:sp>
        <p:nvSpPr>
          <p:cNvPr id="9548" name="Google Shape;9548;p443"/>
          <p:cNvSpPr txBox="1"/>
          <p:nvPr>
            <p:ph type="title"/>
          </p:nvPr>
        </p:nvSpPr>
        <p:spPr>
          <a:xfrm>
            <a:off x="146450" y="594900"/>
            <a:ext cx="5075700" cy="979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990"/>
              <a:buNone/>
            </a:pPr>
            <a:r>
              <a:rPr lang="en" sz="4100"/>
              <a:t>         </a:t>
            </a:r>
            <a:r>
              <a:rPr lang="en" sz="4100"/>
              <a:t>Digital Wrap-up </a:t>
            </a:r>
            <a:endParaRPr sz="4100"/>
          </a:p>
        </p:txBody>
      </p:sp>
      <p:sp>
        <p:nvSpPr>
          <p:cNvPr id="9549" name="Google Shape;9549;p443"/>
          <p:cNvSpPr txBox="1"/>
          <p:nvPr>
            <p:ph idx="1" type="body"/>
          </p:nvPr>
        </p:nvSpPr>
        <p:spPr>
          <a:xfrm>
            <a:off x="1041075" y="2313550"/>
            <a:ext cx="6891000" cy="4015800"/>
          </a:xfrm>
          <a:prstGeom prst="rect">
            <a:avLst/>
          </a:prstGeom>
          <a:noFill/>
          <a:ln>
            <a:noFill/>
          </a:ln>
        </p:spPr>
        <p:txBody>
          <a:bodyPr anchorCtr="0" anchor="t" bIns="91425" lIns="91425" spcFirstLastPara="1" rIns="91425" wrap="square" tIns="91425">
            <a:normAutofit/>
          </a:bodyPr>
          <a:lstStyle/>
          <a:p>
            <a:pPr indent="457200" lvl="0" marL="1828800" rtl="0" algn="l">
              <a:lnSpc>
                <a:spcPct val="115000"/>
              </a:lnSpc>
              <a:spcBef>
                <a:spcPts val="0"/>
              </a:spcBef>
              <a:spcAft>
                <a:spcPts val="0"/>
              </a:spcAft>
              <a:buSzPts val="1800"/>
              <a:buNone/>
            </a:pPr>
            <a:r>
              <a:t/>
            </a:r>
            <a:endParaRPr/>
          </a:p>
          <a:p>
            <a:pPr indent="457200" lvl="0" marL="457200" rtl="0" algn="l">
              <a:lnSpc>
                <a:spcPct val="115000"/>
              </a:lnSpc>
              <a:spcBef>
                <a:spcPts val="1200"/>
              </a:spcBef>
              <a:spcAft>
                <a:spcPts val="0"/>
              </a:spcAft>
              <a:buSzPts val="1800"/>
              <a:buNone/>
            </a:pPr>
            <a:r>
              <a:rPr lang="en" sz="2300" u="sng">
                <a:solidFill>
                  <a:schemeClr val="hlink"/>
                </a:solidFill>
                <a:hlinkClick r:id="rId3"/>
              </a:rPr>
              <a:t>https://wordwall.net/resource/5056615</a:t>
            </a:r>
            <a:endParaRPr sz="2300"/>
          </a:p>
          <a:p>
            <a:pPr indent="457200" lvl="0" marL="457200" rtl="0" algn="l">
              <a:lnSpc>
                <a:spcPct val="115000"/>
              </a:lnSpc>
              <a:spcBef>
                <a:spcPts val="1200"/>
              </a:spcBef>
              <a:spcAft>
                <a:spcPts val="0"/>
              </a:spcAft>
              <a:buSzPts val="1800"/>
              <a:buNone/>
            </a:pPr>
            <a:r>
              <a:t/>
            </a:r>
            <a:endParaRPr sz="2300"/>
          </a:p>
          <a:p>
            <a:pPr indent="0" lvl="0" marL="0" rtl="0" algn="l">
              <a:lnSpc>
                <a:spcPct val="115000"/>
              </a:lnSpc>
              <a:spcBef>
                <a:spcPts val="1200"/>
              </a:spcBef>
              <a:spcAft>
                <a:spcPts val="1200"/>
              </a:spcAft>
              <a:buSzPts val="1800"/>
              <a:buNone/>
            </a:pPr>
            <a:r>
              <a:t/>
            </a:r>
            <a:endParaRPr/>
          </a:p>
        </p:txBody>
      </p:sp>
    </p:spTree>
  </p:cSld>
  <p:clrMapOvr>
    <a:masterClrMapping/>
  </p:clrMapOvr>
</p:sld>
</file>

<file path=ppt/slides/slide3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3" name="Shape 9553"/>
        <p:cNvGrpSpPr/>
        <p:nvPr/>
      </p:nvGrpSpPr>
      <p:grpSpPr>
        <a:xfrm>
          <a:off x="0" y="0"/>
          <a:ext cx="0" cy="0"/>
          <a:chOff x="0" y="0"/>
          <a:chExt cx="0" cy="0"/>
        </a:xfrm>
      </p:grpSpPr>
      <p:pic>
        <p:nvPicPr>
          <p:cNvPr id="9554" name="Google Shape;9554;p444"/>
          <p:cNvPicPr preferRelativeResize="0"/>
          <p:nvPr/>
        </p:nvPicPr>
        <p:blipFill>
          <a:blip r:embed="rId3">
            <a:alphaModFix/>
          </a:blip>
          <a:stretch>
            <a:fillRect/>
          </a:stretch>
        </p:blipFill>
        <p:spPr>
          <a:xfrm>
            <a:off x="1389975" y="1680956"/>
            <a:ext cx="1416000" cy="1031300"/>
          </a:xfrm>
          <a:prstGeom prst="rect">
            <a:avLst/>
          </a:prstGeom>
          <a:noFill/>
          <a:ln>
            <a:noFill/>
          </a:ln>
        </p:spPr>
      </p:pic>
      <p:pic>
        <p:nvPicPr>
          <p:cNvPr id="9555" name="Google Shape;9555;p444"/>
          <p:cNvPicPr preferRelativeResize="0"/>
          <p:nvPr/>
        </p:nvPicPr>
        <p:blipFill>
          <a:blip r:embed="rId4">
            <a:alphaModFix/>
          </a:blip>
          <a:stretch>
            <a:fillRect/>
          </a:stretch>
        </p:blipFill>
        <p:spPr>
          <a:xfrm>
            <a:off x="6159825" y="1615933"/>
            <a:ext cx="1363325" cy="1161350"/>
          </a:xfrm>
          <a:prstGeom prst="rect">
            <a:avLst/>
          </a:prstGeom>
          <a:noFill/>
          <a:ln>
            <a:noFill/>
          </a:ln>
        </p:spPr>
      </p:pic>
      <p:sp>
        <p:nvSpPr>
          <p:cNvPr id="9556" name="Google Shape;9556;p444"/>
          <p:cNvSpPr txBox="1"/>
          <p:nvPr>
            <p:ph idx="1" type="body"/>
          </p:nvPr>
        </p:nvSpPr>
        <p:spPr>
          <a:xfrm>
            <a:off x="311700" y="2809300"/>
            <a:ext cx="3999900" cy="3933300"/>
          </a:xfrm>
          <a:prstGeom prst="rect">
            <a:avLst/>
          </a:prstGeom>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Clr>
                <a:srgbClr val="212121"/>
              </a:buClr>
              <a:buSzPts val="1400"/>
              <a:buFont typeface="Times New Roman"/>
              <a:buAutoNum type="arabicPeriod"/>
            </a:pPr>
            <a:r>
              <a:rPr lang="en">
                <a:solidFill>
                  <a:srgbClr val="212121"/>
                </a:solidFill>
                <a:latin typeface="Times New Roman"/>
                <a:ea typeface="Times New Roman"/>
                <a:cs typeface="Times New Roman"/>
                <a:sym typeface="Times New Roman"/>
              </a:rPr>
              <a:t>Create an activity (or strategy) that will generate communicative interactions among students. Use the template below when creating your activity.</a:t>
            </a:r>
            <a:endParaRPr>
              <a:solidFill>
                <a:srgbClr val="212121"/>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a:solidFill>
                  <a:srgbClr val="212121"/>
                </a:solidFill>
                <a:latin typeface="Times New Roman"/>
                <a:ea typeface="Times New Roman"/>
                <a:cs typeface="Times New Roman"/>
                <a:sym typeface="Times New Roman"/>
              </a:rPr>
              <a:t>Activity Name:</a:t>
            </a:r>
            <a:endParaRPr>
              <a:solidFill>
                <a:srgbClr val="212121"/>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a:solidFill>
                  <a:srgbClr val="212121"/>
                </a:solidFill>
                <a:latin typeface="Times New Roman"/>
                <a:ea typeface="Times New Roman"/>
                <a:cs typeface="Times New Roman"/>
                <a:sym typeface="Times New Roman"/>
              </a:rPr>
              <a:t>Activity Description:</a:t>
            </a:r>
            <a:endParaRPr>
              <a:solidFill>
                <a:srgbClr val="212121"/>
              </a:solidFill>
              <a:latin typeface="Times New Roman"/>
              <a:ea typeface="Times New Roman"/>
              <a:cs typeface="Times New Roman"/>
              <a:sym typeface="Times New Roman"/>
            </a:endParaRPr>
          </a:p>
          <a:p>
            <a:pPr indent="-317500" lvl="0" marL="647700" rtl="0" algn="l">
              <a:lnSpc>
                <a:spcPct val="100000"/>
              </a:lnSpc>
              <a:spcBef>
                <a:spcPts val="1000"/>
              </a:spcBef>
              <a:spcAft>
                <a:spcPts val="0"/>
              </a:spcAft>
              <a:buClr>
                <a:srgbClr val="212121"/>
              </a:buClr>
              <a:buSzPts val="1400"/>
              <a:buFont typeface="Times New Roman"/>
              <a:buChar char="■"/>
            </a:pPr>
            <a:r>
              <a:rPr lang="en">
                <a:solidFill>
                  <a:srgbClr val="212121"/>
                </a:solidFill>
                <a:latin typeface="Times New Roman"/>
                <a:ea typeface="Times New Roman"/>
                <a:cs typeface="Times New Roman"/>
                <a:sym typeface="Times New Roman"/>
              </a:rPr>
              <a:t>This  activity is effective because…</a:t>
            </a:r>
            <a:endParaRPr>
              <a:solidFill>
                <a:srgbClr val="212121"/>
              </a:solidFill>
              <a:latin typeface="Times New Roman"/>
              <a:ea typeface="Times New Roman"/>
              <a:cs typeface="Times New Roman"/>
              <a:sym typeface="Times New Roman"/>
            </a:endParaRPr>
          </a:p>
          <a:p>
            <a:pPr indent="-317500" lvl="0" marL="647700" rtl="0" algn="l">
              <a:lnSpc>
                <a:spcPct val="100000"/>
              </a:lnSpc>
              <a:spcBef>
                <a:spcPts val="0"/>
              </a:spcBef>
              <a:spcAft>
                <a:spcPts val="0"/>
              </a:spcAft>
              <a:buClr>
                <a:srgbClr val="212121"/>
              </a:buClr>
              <a:buSzPts val="1400"/>
              <a:buFont typeface="Times New Roman"/>
              <a:buChar char="■"/>
            </a:pPr>
            <a:r>
              <a:rPr lang="en">
                <a:solidFill>
                  <a:srgbClr val="212121"/>
                </a:solidFill>
                <a:latin typeface="Times New Roman"/>
                <a:ea typeface="Times New Roman"/>
                <a:cs typeface="Times New Roman"/>
                <a:sym typeface="Times New Roman"/>
              </a:rPr>
              <a:t>Here are some steps to help you use this activity in your classroom:</a:t>
            </a:r>
            <a:endParaRPr>
              <a:solidFill>
                <a:srgbClr val="212121"/>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a:solidFill>
                  <a:srgbClr val="212121"/>
                </a:solidFill>
                <a:latin typeface="Times New Roman"/>
                <a:ea typeface="Times New Roman"/>
                <a:cs typeface="Times New Roman"/>
                <a:sym typeface="Times New Roman"/>
              </a:rPr>
              <a:t>       	Step 1:</a:t>
            </a:r>
            <a:endParaRPr>
              <a:solidFill>
                <a:srgbClr val="212121"/>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a:solidFill>
                  <a:srgbClr val="212121"/>
                </a:solidFill>
                <a:latin typeface="Times New Roman"/>
                <a:ea typeface="Times New Roman"/>
                <a:cs typeface="Times New Roman"/>
                <a:sym typeface="Times New Roman"/>
              </a:rPr>
              <a:t>       	Step 2:</a:t>
            </a:r>
            <a:endParaRPr>
              <a:solidFill>
                <a:srgbClr val="212121"/>
              </a:solidFill>
              <a:latin typeface="Times New Roman"/>
              <a:ea typeface="Times New Roman"/>
              <a:cs typeface="Times New Roman"/>
              <a:sym typeface="Times New Roman"/>
            </a:endParaRPr>
          </a:p>
          <a:p>
            <a:pPr indent="0" lvl="0" marL="0" rtl="0" algn="l">
              <a:lnSpc>
                <a:spcPct val="100000"/>
              </a:lnSpc>
              <a:spcBef>
                <a:spcPts val="0"/>
              </a:spcBef>
              <a:spcAft>
                <a:spcPts val="0"/>
              </a:spcAft>
              <a:buClr>
                <a:schemeClr val="dk2"/>
              </a:buClr>
              <a:buSzPts val="1100"/>
              <a:buFont typeface="Arial"/>
              <a:buNone/>
            </a:pPr>
            <a:r>
              <a:rPr lang="en">
                <a:solidFill>
                  <a:srgbClr val="212121"/>
                </a:solidFill>
                <a:latin typeface="Times New Roman"/>
                <a:ea typeface="Times New Roman"/>
                <a:cs typeface="Times New Roman"/>
                <a:sym typeface="Times New Roman"/>
              </a:rPr>
              <a:t>       	Step 3:</a:t>
            </a:r>
            <a:endParaRPr>
              <a:solidFill>
                <a:srgbClr val="212121"/>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9557" name="Google Shape;9557;p444"/>
          <p:cNvSpPr txBox="1"/>
          <p:nvPr>
            <p:ph idx="2" type="body"/>
          </p:nvPr>
        </p:nvSpPr>
        <p:spPr>
          <a:xfrm>
            <a:off x="4832400" y="3668633"/>
            <a:ext cx="3999900" cy="3073500"/>
          </a:xfrm>
          <a:prstGeom prst="rect">
            <a:avLst/>
          </a:prstGeom>
        </p:spPr>
        <p:txBody>
          <a:bodyPr anchorCtr="0" anchor="t" bIns="91425" lIns="91425" spcFirstLastPara="1" rIns="91425" wrap="square" tIns="91425">
            <a:normAutofit/>
          </a:bodyPr>
          <a:lstStyle/>
          <a:p>
            <a:pPr indent="0" lvl="0" marL="457200" rtl="0" algn="l">
              <a:lnSpc>
                <a:spcPct val="100000"/>
              </a:lnSpc>
              <a:spcBef>
                <a:spcPts val="1500"/>
              </a:spcBef>
              <a:spcAft>
                <a:spcPts val="0"/>
              </a:spcAft>
              <a:buNone/>
            </a:pPr>
            <a:r>
              <a:rPr lang="en" sz="1800">
                <a:solidFill>
                  <a:srgbClr val="212121"/>
                </a:solidFill>
                <a:latin typeface="Times New Roman"/>
                <a:ea typeface="Times New Roman"/>
                <a:cs typeface="Times New Roman"/>
                <a:sym typeface="Times New Roman"/>
              </a:rPr>
              <a:t>2. Write 1-2 paragraphs to reflect on Module 5 (300-500 words). You may use what you have created, shared, and applied in the previous tasks. </a:t>
            </a:r>
            <a:endParaRPr sz="1800">
              <a:solidFill>
                <a:srgbClr val="212121"/>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9558" name="Google Shape;9558;p444"/>
          <p:cNvSpPr/>
          <p:nvPr/>
        </p:nvSpPr>
        <p:spPr>
          <a:xfrm>
            <a:off x="2495300" y="88313"/>
            <a:ext cx="3865314"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9559" name="Google Shape;9559;p444"/>
          <p:cNvSpPr txBox="1"/>
          <p:nvPr/>
        </p:nvSpPr>
        <p:spPr>
          <a:xfrm>
            <a:off x="2805975" y="290050"/>
            <a:ext cx="30000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4000">
                <a:solidFill>
                  <a:schemeClr val="dk1"/>
                </a:solidFill>
                <a:latin typeface="Alegreya Sans ExtraBold"/>
                <a:ea typeface="Alegreya Sans ExtraBold"/>
                <a:cs typeface="Alegreya Sans ExtraBold"/>
                <a:sym typeface="Alegreya Sans ExtraBold"/>
              </a:rPr>
              <a:t>Homework</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4" name="Shape 1984"/>
        <p:cNvGrpSpPr/>
        <p:nvPr/>
      </p:nvGrpSpPr>
      <p:grpSpPr>
        <a:xfrm>
          <a:off x="0" y="0"/>
          <a:ext cx="0" cy="0"/>
          <a:chOff x="0" y="0"/>
          <a:chExt cx="0" cy="0"/>
        </a:xfrm>
      </p:grpSpPr>
      <p:pic>
        <p:nvPicPr>
          <p:cNvPr id="1985" name="Google Shape;1985;p148"/>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86" name="Google Shape;1986;p148"/>
          <p:cNvSpPr/>
          <p:nvPr/>
        </p:nvSpPr>
        <p:spPr>
          <a:xfrm>
            <a:off x="288275" y="16500"/>
            <a:ext cx="67251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1987" name="Google Shape;1987;p148"/>
          <p:cNvSpPr txBox="1"/>
          <p:nvPr/>
        </p:nvSpPr>
        <p:spPr>
          <a:xfrm>
            <a:off x="341525" y="1462475"/>
            <a:ext cx="8456400" cy="10524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Belief 2: </a:t>
            </a:r>
            <a:r>
              <a:rPr b="0" i="0" lang="en" sz="3000" u="none" cap="none" strike="noStrike">
                <a:solidFill>
                  <a:schemeClr val="dk1"/>
                </a:solidFill>
                <a:latin typeface="Calibri"/>
                <a:ea typeface="Calibri"/>
                <a:cs typeface="Calibri"/>
                <a:sym typeface="Calibri"/>
              </a:rPr>
              <a:t>I cannot motivate my students if they do not want to learn English.</a:t>
            </a:r>
            <a:endParaRPr b="1" i="0" sz="2800" u="none" cap="none" strike="noStrike">
              <a:solidFill>
                <a:schemeClr val="dk1"/>
              </a:solidFill>
              <a:latin typeface="Calibri"/>
              <a:ea typeface="Calibri"/>
              <a:cs typeface="Calibri"/>
              <a:sym typeface="Calibri"/>
            </a:endParaRPr>
          </a:p>
        </p:txBody>
      </p:sp>
      <p:graphicFrame>
        <p:nvGraphicFramePr>
          <p:cNvPr id="1988" name="Google Shape;1988;p148"/>
          <p:cNvGraphicFramePr/>
          <p:nvPr/>
        </p:nvGraphicFramePr>
        <p:xfrm>
          <a:off x="2242850" y="3111925"/>
          <a:ext cx="3000000" cy="3000000"/>
        </p:xfrm>
        <a:graphic>
          <a:graphicData uri="http://schemas.openxmlformats.org/drawingml/2006/table">
            <a:tbl>
              <a:tblPr>
                <a:noFill/>
                <a:tableStyleId>{7F16C256-5132-4F1D-B644-4D38A30B4E9A}</a:tableStyleId>
              </a:tblPr>
              <a:tblGrid>
                <a:gridCol w="2329150"/>
                <a:gridCol w="2329150"/>
              </a:tblGrid>
              <a:tr h="141517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143962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sld>
</file>

<file path=ppt/slides/slide3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9563" name="Shape 9563"/>
        <p:cNvGrpSpPr/>
        <p:nvPr/>
      </p:nvGrpSpPr>
      <p:grpSpPr>
        <a:xfrm>
          <a:off x="0" y="0"/>
          <a:ext cx="0" cy="0"/>
          <a:chOff x="0" y="0"/>
          <a:chExt cx="0" cy="0"/>
        </a:xfrm>
      </p:grpSpPr>
      <p:sp>
        <p:nvSpPr>
          <p:cNvPr id="9564" name="Google Shape;9564;p445"/>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9565" name="Google Shape;9565;p445"/>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9566" name="Google Shape;9566;p445"/>
          <p:cNvGrpSpPr/>
          <p:nvPr/>
        </p:nvGrpSpPr>
        <p:grpSpPr>
          <a:xfrm>
            <a:off x="3629525" y="648548"/>
            <a:ext cx="5247820" cy="6035718"/>
            <a:chOff x="3629525" y="486423"/>
            <a:chExt cx="5247820" cy="4526902"/>
          </a:xfrm>
        </p:grpSpPr>
        <p:sp>
          <p:nvSpPr>
            <p:cNvPr id="9567" name="Google Shape;9567;p445"/>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445"/>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445"/>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445"/>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445"/>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445"/>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445"/>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445"/>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5" name="Google Shape;9575;p445"/>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445"/>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445"/>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445"/>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445"/>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445"/>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445"/>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445"/>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445"/>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445"/>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445"/>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445"/>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445"/>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445"/>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445"/>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445"/>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445"/>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445"/>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445"/>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445"/>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445"/>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445"/>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445"/>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445"/>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445"/>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445"/>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445"/>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445"/>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445"/>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445"/>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445"/>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445"/>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445"/>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445"/>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445"/>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445"/>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445"/>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445"/>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445"/>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445"/>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445"/>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445"/>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445"/>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445"/>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445"/>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445"/>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445"/>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445"/>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445"/>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445"/>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445"/>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445"/>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445"/>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445"/>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445"/>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445"/>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445"/>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445"/>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445"/>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445"/>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445"/>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445"/>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445"/>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445"/>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445"/>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445"/>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445"/>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445"/>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445"/>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445"/>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445"/>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445"/>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445"/>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445"/>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445"/>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445"/>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445"/>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445"/>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445"/>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445"/>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445"/>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445"/>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445"/>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445"/>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445"/>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445"/>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445"/>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445"/>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445"/>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445"/>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445"/>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445"/>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445"/>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445"/>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445"/>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445"/>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445"/>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445"/>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445"/>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445"/>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445"/>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445"/>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445"/>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445"/>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445"/>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445"/>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445"/>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445"/>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445"/>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445"/>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445"/>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445"/>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445"/>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445"/>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445"/>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445"/>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445"/>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445"/>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445"/>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445"/>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445"/>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445"/>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445"/>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445"/>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445"/>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445"/>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445"/>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445"/>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445"/>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445"/>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445"/>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445"/>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445"/>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445"/>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445"/>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445"/>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445"/>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445"/>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445"/>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445"/>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445"/>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445"/>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445"/>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445"/>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445"/>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445"/>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445"/>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445"/>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445"/>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445"/>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445"/>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445"/>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445"/>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445"/>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445"/>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445"/>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445"/>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445"/>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445"/>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445"/>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445"/>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445"/>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445"/>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445"/>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445"/>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445"/>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445"/>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445"/>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445"/>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445"/>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445"/>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445"/>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445"/>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445"/>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445"/>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445"/>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445"/>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445"/>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445"/>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445"/>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445"/>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445"/>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445"/>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445"/>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445"/>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445"/>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445"/>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445"/>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445"/>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445"/>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445"/>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445"/>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445"/>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445"/>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445"/>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445"/>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445"/>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445"/>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445"/>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445"/>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445"/>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445"/>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445"/>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445"/>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445"/>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445"/>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445"/>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445"/>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445"/>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445"/>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445"/>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445"/>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445"/>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445"/>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445"/>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445"/>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445"/>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445"/>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445"/>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445"/>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445"/>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6" name="Google Shape;9796;p445"/>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9</a:t>
            </a:r>
            <a:endParaRPr sz="3000">
              <a:solidFill>
                <a:schemeClr val="dk1"/>
              </a:solidFill>
              <a:latin typeface="Alegreya Sans ExtraBold"/>
              <a:ea typeface="Alegreya Sans ExtraBold"/>
              <a:cs typeface="Alegreya Sans ExtraBold"/>
              <a:sym typeface="Alegreya Sans ExtraBold"/>
            </a:endParaRPr>
          </a:p>
        </p:txBody>
      </p:sp>
      <p:sp>
        <p:nvSpPr>
          <p:cNvPr id="9797" name="Google Shape;9797;p445"/>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3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9801" name="Shape 9801"/>
        <p:cNvGrpSpPr/>
        <p:nvPr/>
      </p:nvGrpSpPr>
      <p:grpSpPr>
        <a:xfrm>
          <a:off x="0" y="0"/>
          <a:ext cx="0" cy="0"/>
          <a:chOff x="0" y="0"/>
          <a:chExt cx="0" cy="0"/>
        </a:xfrm>
      </p:grpSpPr>
      <p:sp>
        <p:nvSpPr>
          <p:cNvPr id="9802" name="Google Shape;9802;p446"/>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9803" name="Google Shape;9803;p446"/>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9804" name="Google Shape;9804;p446"/>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9805" name="Google Shape;9805;p446"/>
          <p:cNvGrpSpPr/>
          <p:nvPr/>
        </p:nvGrpSpPr>
        <p:grpSpPr>
          <a:xfrm>
            <a:off x="3629525" y="648548"/>
            <a:ext cx="5247820" cy="6035718"/>
            <a:chOff x="3629525" y="486423"/>
            <a:chExt cx="5247820" cy="4526902"/>
          </a:xfrm>
        </p:grpSpPr>
        <p:sp>
          <p:nvSpPr>
            <p:cNvPr id="9806" name="Google Shape;9806;p446"/>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446"/>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446"/>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446"/>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446"/>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446"/>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446"/>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446"/>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4" name="Google Shape;9814;p446"/>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446"/>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446"/>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446"/>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446"/>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446"/>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446"/>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446"/>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446"/>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446"/>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446"/>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446"/>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446"/>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446"/>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446"/>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446"/>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446"/>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446"/>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446"/>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446"/>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446"/>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446"/>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446"/>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446"/>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446"/>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446"/>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446"/>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446"/>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446"/>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446"/>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446"/>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446"/>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446"/>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446"/>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446"/>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446"/>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446"/>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446"/>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446"/>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446"/>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446"/>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446"/>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446"/>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446"/>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446"/>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446"/>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446"/>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446"/>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446"/>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446"/>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446"/>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446"/>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446"/>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446"/>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446"/>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446"/>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446"/>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446"/>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446"/>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446"/>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446"/>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446"/>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446"/>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446"/>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446"/>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446"/>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446"/>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446"/>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446"/>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446"/>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446"/>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446"/>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446"/>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446"/>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446"/>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446"/>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446"/>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446"/>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446"/>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446"/>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446"/>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446"/>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446"/>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446"/>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446"/>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446"/>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446"/>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446"/>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446"/>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446"/>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446"/>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446"/>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446"/>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446"/>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446"/>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446"/>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446"/>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446"/>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446"/>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446"/>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446"/>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446"/>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446"/>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446"/>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446"/>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446"/>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446"/>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446"/>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446"/>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446"/>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446"/>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446"/>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446"/>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446"/>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446"/>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446"/>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446"/>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446"/>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446"/>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446"/>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446"/>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446"/>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446"/>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446"/>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446"/>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446"/>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446"/>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446"/>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446"/>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446"/>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446"/>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446"/>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446"/>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446"/>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446"/>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446"/>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446"/>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446"/>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446"/>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446"/>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446"/>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446"/>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446"/>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446"/>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446"/>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446"/>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446"/>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446"/>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446"/>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446"/>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446"/>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446"/>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446"/>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446"/>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446"/>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446"/>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446"/>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446"/>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446"/>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446"/>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446"/>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446"/>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446"/>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446"/>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446"/>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446"/>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446"/>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446"/>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446"/>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446"/>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446"/>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446"/>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446"/>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446"/>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446"/>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446"/>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446"/>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446"/>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446"/>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446"/>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446"/>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446"/>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446"/>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446"/>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446"/>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446"/>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446"/>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446"/>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446"/>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446"/>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446"/>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446"/>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446"/>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446"/>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446"/>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446"/>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446"/>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446"/>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446"/>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446"/>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446"/>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446"/>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446"/>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446"/>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446"/>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446"/>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446"/>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446"/>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446"/>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446"/>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446"/>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44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44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446"/>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446"/>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446"/>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446"/>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446"/>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446"/>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446"/>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446"/>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5" name="Google Shape;10035;p446"/>
          <p:cNvSpPr txBox="1"/>
          <p:nvPr/>
        </p:nvSpPr>
        <p:spPr>
          <a:xfrm>
            <a:off x="546200" y="38487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6 </a:t>
            </a:r>
            <a:endParaRPr/>
          </a:p>
        </p:txBody>
      </p:sp>
    </p:spTree>
  </p:cSld>
  <p:clrMapOvr>
    <a:masterClrMapping/>
  </p:clrMapOvr>
</p:sld>
</file>

<file path=ppt/slides/slide3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39" name="Shape 10039"/>
        <p:cNvGrpSpPr/>
        <p:nvPr/>
      </p:nvGrpSpPr>
      <p:grpSpPr>
        <a:xfrm>
          <a:off x="0" y="0"/>
          <a:ext cx="0" cy="0"/>
          <a:chOff x="0" y="0"/>
          <a:chExt cx="0" cy="0"/>
        </a:xfrm>
      </p:grpSpPr>
      <p:sp>
        <p:nvSpPr>
          <p:cNvPr id="10040" name="Google Shape;10040;p447"/>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041" name="Google Shape;10041;p447"/>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0042" name="Google Shape;10042;p447"/>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10043" name="Google Shape;10043;p447"/>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3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7" name="Shape 10047"/>
        <p:cNvGrpSpPr/>
        <p:nvPr/>
      </p:nvGrpSpPr>
      <p:grpSpPr>
        <a:xfrm>
          <a:off x="0" y="0"/>
          <a:ext cx="0" cy="0"/>
          <a:chOff x="0" y="0"/>
          <a:chExt cx="0" cy="0"/>
        </a:xfrm>
      </p:grpSpPr>
      <p:sp>
        <p:nvSpPr>
          <p:cNvPr id="10048" name="Google Shape;10048;p448"/>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0049" name="Google Shape;10049;p448"/>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448"/>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0051" name="Google Shape;10051;p448"/>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10052" name="Google Shape;10052;p448"/>
          <p:cNvGrpSpPr/>
          <p:nvPr/>
        </p:nvGrpSpPr>
        <p:grpSpPr>
          <a:xfrm>
            <a:off x="7705800" y="175091"/>
            <a:ext cx="1247623" cy="2217753"/>
            <a:chOff x="720001" y="625725"/>
            <a:chExt cx="3012127" cy="4106951"/>
          </a:xfrm>
        </p:grpSpPr>
        <p:sp>
          <p:nvSpPr>
            <p:cNvPr id="10053" name="Google Shape;10053;p448"/>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448"/>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448"/>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448"/>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448"/>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448"/>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448"/>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448"/>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448"/>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448"/>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448"/>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448"/>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448"/>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448"/>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448"/>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448"/>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448"/>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448"/>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448"/>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448"/>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448"/>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448"/>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448"/>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448"/>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448"/>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448"/>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448"/>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448"/>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448"/>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448"/>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448"/>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448"/>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448"/>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448"/>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448"/>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448"/>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448"/>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448"/>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448"/>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448"/>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448"/>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448"/>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448"/>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448"/>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448"/>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448"/>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448"/>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448"/>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448"/>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448"/>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448"/>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448"/>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448"/>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448"/>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448"/>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448"/>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448"/>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448"/>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448"/>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448"/>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448"/>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448"/>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448"/>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448"/>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448"/>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448"/>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448"/>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448"/>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448"/>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448"/>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448"/>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448"/>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448"/>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448"/>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448"/>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448"/>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448"/>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448"/>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448"/>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448"/>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448"/>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448"/>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448"/>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448"/>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448"/>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448"/>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448"/>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3" name="Shape 10143"/>
        <p:cNvGrpSpPr/>
        <p:nvPr/>
      </p:nvGrpSpPr>
      <p:grpSpPr>
        <a:xfrm>
          <a:off x="0" y="0"/>
          <a:ext cx="0" cy="0"/>
          <a:chOff x="0" y="0"/>
          <a:chExt cx="0" cy="0"/>
        </a:xfrm>
      </p:grpSpPr>
      <p:sp>
        <p:nvSpPr>
          <p:cNvPr id="10144" name="Google Shape;10144;p449"/>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145" name="Google Shape;10145;p449"/>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0146" name="Google Shape;10146;p449"/>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0147" name="Google Shape;10147;p449"/>
          <p:cNvGrpSpPr/>
          <p:nvPr/>
        </p:nvGrpSpPr>
        <p:grpSpPr>
          <a:xfrm>
            <a:off x="7996862" y="245000"/>
            <a:ext cx="1076215" cy="1255857"/>
            <a:chOff x="6969712" y="997500"/>
            <a:chExt cx="1076215" cy="941916"/>
          </a:xfrm>
        </p:grpSpPr>
        <p:sp>
          <p:nvSpPr>
            <p:cNvPr id="10148" name="Google Shape;10148;p449"/>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449"/>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449"/>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449"/>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449"/>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56" name="Shape 10156"/>
        <p:cNvGrpSpPr/>
        <p:nvPr/>
      </p:nvGrpSpPr>
      <p:grpSpPr>
        <a:xfrm>
          <a:off x="0" y="0"/>
          <a:ext cx="0" cy="0"/>
          <a:chOff x="0" y="0"/>
          <a:chExt cx="0" cy="0"/>
        </a:xfrm>
      </p:grpSpPr>
      <p:sp>
        <p:nvSpPr>
          <p:cNvPr id="10157" name="Google Shape;10157;p450"/>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0158" name="Google Shape;10158;p450"/>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0159" name="Google Shape;10159;p450"/>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3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63" name="Shape 10163"/>
        <p:cNvGrpSpPr/>
        <p:nvPr/>
      </p:nvGrpSpPr>
      <p:grpSpPr>
        <a:xfrm>
          <a:off x="0" y="0"/>
          <a:ext cx="0" cy="0"/>
          <a:chOff x="0" y="0"/>
          <a:chExt cx="0" cy="0"/>
        </a:xfrm>
      </p:grpSpPr>
      <p:sp>
        <p:nvSpPr>
          <p:cNvPr id="10164" name="Google Shape;10164;p451"/>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a:t>
            </a:r>
            <a:r>
              <a:rPr lang="en" sz="1400">
                <a:solidFill>
                  <a:srgbClr val="000000"/>
                </a:solidFill>
                <a:latin typeface="Times New Roman"/>
                <a:ea typeface="Times New Roman"/>
                <a:cs typeface="Times New Roman"/>
                <a:sym typeface="Times New Roman"/>
              </a:rPr>
              <a:t> this video you w</a:t>
            </a:r>
            <a:r>
              <a:rPr lang="en">
                <a:solidFill>
                  <a:srgbClr val="000000"/>
                </a:solidFill>
                <a:latin typeface="Times New Roman"/>
                <a:ea typeface="Times New Roman"/>
                <a:cs typeface="Times New Roman"/>
                <a:sym typeface="Times New Roman"/>
              </a:rPr>
              <a:t>ill learn how to… </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0165" name="Google Shape;10165;p451"/>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10166" name="Google Shape;10166;p451"/>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10167" name="Google Shape;10167;p451"/>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
        <p:nvSpPr>
          <p:cNvPr id="10168" name="Google Shape;10168;p451"/>
          <p:cNvSpPr txBox="1"/>
          <p:nvPr/>
        </p:nvSpPr>
        <p:spPr>
          <a:xfrm>
            <a:off x="186025" y="3555650"/>
            <a:ext cx="30000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t>https://drive.google.com/file/d/1D3FxKAdXlx1emiwcpQZIcO0SXGMo2gYb/view?usp=sharing</a:t>
            </a:r>
            <a:endParaRPr/>
          </a:p>
        </p:txBody>
      </p:sp>
    </p:spTree>
  </p:cSld>
  <p:clrMapOvr>
    <a:masterClrMapping/>
  </p:clrMapOvr>
</p:sld>
</file>

<file path=ppt/slides/slide3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72" name="Shape 10172"/>
        <p:cNvGrpSpPr/>
        <p:nvPr/>
      </p:nvGrpSpPr>
      <p:grpSpPr>
        <a:xfrm>
          <a:off x="0" y="0"/>
          <a:ext cx="0" cy="0"/>
          <a:chOff x="0" y="0"/>
          <a:chExt cx="0" cy="0"/>
        </a:xfrm>
      </p:grpSpPr>
      <p:sp>
        <p:nvSpPr>
          <p:cNvPr id="10173" name="Google Shape;10173;p452"/>
          <p:cNvSpPr txBox="1"/>
          <p:nvPr>
            <p:ph type="ctrTitle"/>
          </p:nvPr>
        </p:nvSpPr>
        <p:spPr>
          <a:xfrm>
            <a:off x="228600" y="3962400"/>
            <a:ext cx="7239000" cy="5334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 sz="4000"/>
              <a:t>TEACHING ENGLISH THROUGH ENGLISH</a:t>
            </a:r>
            <a:endParaRPr/>
          </a:p>
        </p:txBody>
      </p:sp>
      <p:sp>
        <p:nvSpPr>
          <p:cNvPr id="10174" name="Google Shape;10174;p452"/>
          <p:cNvSpPr txBox="1"/>
          <p:nvPr>
            <p:ph idx="1" type="subTitle"/>
          </p:nvPr>
        </p:nvSpPr>
        <p:spPr>
          <a:xfrm>
            <a:off x="228600" y="4645150"/>
            <a:ext cx="6934200" cy="2067300"/>
          </a:xfrm>
          <a:prstGeom prst="rect">
            <a:avLst/>
          </a:prstGeom>
          <a:solidFill>
            <a:schemeClr val="lt1"/>
          </a:solidFill>
          <a:ln>
            <a:noFill/>
          </a:ln>
        </p:spPr>
        <p:txBody>
          <a:bodyPr anchorCtr="0" anchor="t" bIns="45700" lIns="91425" spcFirstLastPara="1" rIns="91425" wrap="square" tIns="45700">
            <a:noAutofit/>
          </a:bodyPr>
          <a:lstStyle/>
          <a:p>
            <a:pPr indent="0" lvl="0" marL="0" rtl="0" algn="l">
              <a:spcBef>
                <a:spcPts val="0"/>
              </a:spcBef>
              <a:spcAft>
                <a:spcPts val="0"/>
              </a:spcAft>
              <a:buClr>
                <a:srgbClr val="626968"/>
              </a:buClr>
              <a:buSzPts val="2400"/>
              <a:buFont typeface="Calibri"/>
              <a:buNone/>
            </a:pPr>
            <a:r>
              <a:rPr lang="en" sz="2400"/>
              <a:t>Module 6 - PTRA - Plan, Teach, Reflect, Adjust</a:t>
            </a:r>
            <a:endParaRPr sz="2400"/>
          </a:p>
          <a:p>
            <a:pPr indent="0" lvl="0" marL="0" rtl="0" algn="l">
              <a:spcBef>
                <a:spcPts val="0"/>
              </a:spcBef>
              <a:spcAft>
                <a:spcPts val="0"/>
              </a:spcAft>
              <a:buClr>
                <a:srgbClr val="626968"/>
              </a:buClr>
              <a:buSzPts val="2400"/>
              <a:buFont typeface="Calibri"/>
              <a:buNone/>
            </a:pPr>
            <a:r>
              <a:rPr lang="en" sz="2400"/>
              <a:t>Friday, August 13, 2021</a:t>
            </a:r>
            <a:endParaRPr sz="2400"/>
          </a:p>
          <a:p>
            <a:pPr indent="0" lvl="0" marL="0" rtl="0" algn="l">
              <a:spcBef>
                <a:spcPts val="0"/>
              </a:spcBef>
              <a:spcAft>
                <a:spcPts val="0"/>
              </a:spcAft>
              <a:buClr>
                <a:srgbClr val="626968"/>
              </a:buClr>
              <a:buSzPts val="2400"/>
              <a:buFont typeface="Calibri"/>
              <a:buNone/>
            </a:pPr>
            <a:r>
              <a:rPr lang="en" sz="1900"/>
              <a:t>Rebecca Fox, Ph.D</a:t>
            </a:r>
            <a:endParaRPr sz="1800"/>
          </a:p>
          <a:p>
            <a:pPr indent="0" lvl="0" marL="0" rtl="0" algn="l">
              <a:spcBef>
                <a:spcPts val="0"/>
              </a:spcBef>
              <a:spcAft>
                <a:spcPts val="0"/>
              </a:spcAft>
              <a:buClr>
                <a:srgbClr val="626968"/>
              </a:buClr>
              <a:buSzPts val="2400"/>
              <a:buFont typeface="Calibri"/>
              <a:buNone/>
            </a:pPr>
            <a:r>
              <a:rPr lang="en" sz="1900"/>
              <a:t>Woomee Kim, M.A</a:t>
            </a:r>
            <a:r>
              <a:rPr lang="en" sz="1800"/>
              <a:t>.</a:t>
            </a:r>
            <a:endParaRPr sz="1800"/>
          </a:p>
          <a:p>
            <a:pPr indent="0" lvl="0" marL="0" rtl="0" algn="l">
              <a:spcBef>
                <a:spcPts val="0"/>
              </a:spcBef>
              <a:spcAft>
                <a:spcPts val="0"/>
              </a:spcAft>
              <a:buClr>
                <a:srgbClr val="626968"/>
              </a:buClr>
              <a:buSzPts val="2400"/>
              <a:buFont typeface="Calibri"/>
              <a:buNone/>
            </a:pPr>
            <a:r>
              <a:t/>
            </a:r>
            <a:endParaRPr sz="1800"/>
          </a:p>
          <a:p>
            <a:pPr indent="-457200" lvl="0" marL="914400" rtl="0" algn="l">
              <a:lnSpc>
                <a:spcPct val="115000"/>
              </a:lnSpc>
              <a:spcBef>
                <a:spcPts val="0"/>
              </a:spcBef>
              <a:spcAft>
                <a:spcPts val="0"/>
              </a:spcAft>
              <a:buNone/>
            </a:pPr>
            <a:r>
              <a:rPr b="0" lang="en" sz="1100">
                <a:solidFill>
                  <a:srgbClr val="000000"/>
                </a:solidFill>
                <a:latin typeface="Arial"/>
                <a:ea typeface="Arial"/>
                <a:cs typeface="Arial"/>
                <a:sym typeface="Arial"/>
              </a:rPr>
              <a:t>Fox, R., &amp; Kim, W. (August, 2021). </a:t>
            </a:r>
            <a:r>
              <a:rPr b="0" i="1" lang="en" sz="1100">
                <a:solidFill>
                  <a:srgbClr val="000000"/>
                </a:solidFill>
                <a:latin typeface="Arial"/>
                <a:ea typeface="Arial"/>
                <a:cs typeface="Arial"/>
                <a:sym typeface="Arial"/>
              </a:rPr>
              <a:t>PTRA - Plan, Teach, Reflect, Adjust. </a:t>
            </a:r>
            <a:r>
              <a:rPr b="0" lang="en" sz="1100">
                <a:solidFill>
                  <a:srgbClr val="000000"/>
                </a:solidFill>
                <a:latin typeface="Arial"/>
                <a:ea typeface="Arial"/>
                <a:cs typeface="Arial"/>
                <a:sym typeface="Arial"/>
              </a:rPr>
              <a:t> Workshop webinar presented for the Teaching English through English online professional development program (Cohorts I &amp; II): Module 6. U.S. Embassy in Tashkent funded English Speaking Nation Program in Uzbekistan (online). </a:t>
            </a:r>
            <a:r>
              <a:rPr b="0" lang="en" sz="1100" u="sng">
                <a:solidFill>
                  <a:schemeClr val="hlink"/>
                </a:solidFill>
                <a:latin typeface="Arial"/>
                <a:ea typeface="Arial"/>
                <a:cs typeface="Arial"/>
                <a:sym typeface="Arial"/>
                <a:hlinkClick r:id="rId3"/>
              </a:rPr>
              <a:t>https://bit.ly/3fHLn23</a:t>
            </a:r>
            <a:endParaRPr b="0" sz="1100">
              <a:solidFill>
                <a:srgbClr val="000000"/>
              </a:solidFill>
              <a:latin typeface="Arial"/>
              <a:ea typeface="Arial"/>
              <a:cs typeface="Arial"/>
              <a:sym typeface="Arial"/>
            </a:endParaRPr>
          </a:p>
          <a:p>
            <a:pPr indent="-457200" lvl="0" marL="914400" rtl="0" algn="l">
              <a:lnSpc>
                <a:spcPct val="115000"/>
              </a:lnSpc>
              <a:spcBef>
                <a:spcPts val="1000"/>
              </a:spcBef>
              <a:spcAft>
                <a:spcPts val="0"/>
              </a:spcAft>
              <a:buNone/>
            </a:pPr>
            <a:r>
              <a:t/>
            </a:r>
            <a:endParaRPr b="0" sz="1100">
              <a:solidFill>
                <a:srgbClr val="000000"/>
              </a:solidFill>
              <a:latin typeface="Arial"/>
              <a:ea typeface="Arial"/>
              <a:cs typeface="Arial"/>
              <a:sym typeface="Arial"/>
            </a:endParaRPr>
          </a:p>
          <a:p>
            <a:pPr indent="0" lvl="0" marL="0" rtl="0" algn="l">
              <a:spcBef>
                <a:spcPts val="1000"/>
              </a:spcBef>
              <a:spcAft>
                <a:spcPts val="0"/>
              </a:spcAft>
              <a:buClr>
                <a:srgbClr val="626968"/>
              </a:buClr>
              <a:buSzPts val="2400"/>
              <a:buFont typeface="Calibri"/>
              <a:buNone/>
            </a:pPr>
            <a:r>
              <a:t/>
            </a:r>
            <a:endParaRPr sz="1900"/>
          </a:p>
          <a:p>
            <a:pPr indent="0" lvl="0" marL="0" rtl="0" algn="l">
              <a:spcBef>
                <a:spcPts val="0"/>
              </a:spcBef>
              <a:spcAft>
                <a:spcPts val="0"/>
              </a:spcAft>
              <a:buClr>
                <a:srgbClr val="626968"/>
              </a:buClr>
              <a:buSzPts val="2400"/>
              <a:buFont typeface="Calibri"/>
              <a:buNone/>
            </a:pPr>
            <a:r>
              <a:t/>
            </a:r>
            <a:endParaRPr sz="2400"/>
          </a:p>
        </p:txBody>
      </p:sp>
      <p:pic>
        <p:nvPicPr>
          <p:cNvPr id="10175" name="Google Shape;10175;p452"/>
          <p:cNvPicPr preferRelativeResize="0"/>
          <p:nvPr/>
        </p:nvPicPr>
        <p:blipFill>
          <a:blip r:embed="rId4">
            <a:alphaModFix/>
          </a:blip>
          <a:stretch>
            <a:fillRect/>
          </a:stretch>
        </p:blipFill>
        <p:spPr>
          <a:xfrm>
            <a:off x="0" y="-63950"/>
            <a:ext cx="9201879" cy="4124400"/>
          </a:xfrm>
          <a:prstGeom prst="rect">
            <a:avLst/>
          </a:prstGeom>
          <a:noFill/>
          <a:ln>
            <a:noFill/>
          </a:ln>
        </p:spPr>
      </p:pic>
    </p:spTree>
  </p:cSld>
  <p:clrMapOvr>
    <a:masterClrMapping/>
  </p:clrMapOvr>
</p:sld>
</file>

<file path=ppt/slides/slide3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0" name="Shape 10180"/>
        <p:cNvGrpSpPr/>
        <p:nvPr/>
      </p:nvGrpSpPr>
      <p:grpSpPr>
        <a:xfrm>
          <a:off x="0" y="0"/>
          <a:ext cx="0" cy="0"/>
          <a:chOff x="0" y="0"/>
          <a:chExt cx="0" cy="0"/>
        </a:xfrm>
      </p:grpSpPr>
      <p:sp>
        <p:nvSpPr>
          <p:cNvPr id="10181" name="Google Shape;10181;p453"/>
          <p:cNvSpPr txBox="1"/>
          <p:nvPr/>
        </p:nvSpPr>
        <p:spPr>
          <a:xfrm>
            <a:off x="436613" y="1398650"/>
            <a:ext cx="8270700" cy="2678100"/>
          </a:xfrm>
          <a:prstGeom prst="rect">
            <a:avLst/>
          </a:prstGeom>
          <a:noFill/>
          <a:ln>
            <a:noFill/>
          </a:ln>
        </p:spPr>
        <p:txBody>
          <a:bodyPr anchorCtr="0" anchor="t" bIns="91425" lIns="91425" spcFirstLastPara="1" rIns="91425" wrap="square" tIns="91425">
            <a:spAutoFit/>
          </a:bodyPr>
          <a:lstStyle/>
          <a:p>
            <a:pPr indent="0" lvl="0" marL="457200" rtl="0" algn="l">
              <a:lnSpc>
                <a:spcPct val="115000"/>
              </a:lnSpc>
              <a:spcBef>
                <a:spcPts val="0"/>
              </a:spcBef>
              <a:spcAft>
                <a:spcPts val="0"/>
              </a:spcAft>
              <a:buNone/>
            </a:pPr>
            <a:r>
              <a:rPr lang="en" sz="2400">
                <a:latin typeface="Calibri"/>
                <a:ea typeface="Calibri"/>
                <a:cs typeface="Calibri"/>
                <a:sym typeface="Calibri"/>
              </a:rPr>
              <a:t>Module 0: Introduction to our journey into deep reflection</a:t>
            </a:r>
            <a:endParaRPr sz="2400">
              <a:latin typeface="Calibri"/>
              <a:ea typeface="Calibri"/>
              <a:cs typeface="Calibri"/>
              <a:sym typeface="Calibri"/>
            </a:endParaRPr>
          </a:p>
          <a:p>
            <a:pPr indent="0" lvl="0" marL="457200" rtl="0" algn="l">
              <a:lnSpc>
                <a:spcPct val="115000"/>
              </a:lnSpc>
              <a:spcBef>
                <a:spcPts val="0"/>
              </a:spcBef>
              <a:spcAft>
                <a:spcPts val="0"/>
              </a:spcAft>
              <a:buNone/>
            </a:pPr>
            <a:r>
              <a:rPr lang="en" sz="2400">
                <a:latin typeface="Calibri"/>
                <a:ea typeface="Calibri"/>
                <a:cs typeface="Calibri"/>
                <a:sym typeface="Calibri"/>
              </a:rPr>
              <a:t>Module 1: Building routines in English</a:t>
            </a:r>
            <a:endParaRPr sz="2400">
              <a:latin typeface="Calibri"/>
              <a:ea typeface="Calibri"/>
              <a:cs typeface="Calibri"/>
              <a:sym typeface="Calibri"/>
            </a:endParaRPr>
          </a:p>
          <a:p>
            <a:pPr indent="0" lvl="0" marL="457200" rtl="0" algn="l">
              <a:lnSpc>
                <a:spcPct val="115000"/>
              </a:lnSpc>
              <a:spcBef>
                <a:spcPts val="0"/>
              </a:spcBef>
              <a:spcAft>
                <a:spcPts val="0"/>
              </a:spcAft>
              <a:buNone/>
            </a:pPr>
            <a:r>
              <a:rPr lang="en" sz="2400">
                <a:latin typeface="Calibri"/>
                <a:ea typeface="Calibri"/>
                <a:cs typeface="Calibri"/>
                <a:sym typeface="Calibri"/>
              </a:rPr>
              <a:t>Module 2: Giving Clear Instructions </a:t>
            </a:r>
            <a:endParaRPr sz="2400">
              <a:latin typeface="Calibri"/>
              <a:ea typeface="Calibri"/>
              <a:cs typeface="Calibri"/>
              <a:sym typeface="Calibri"/>
            </a:endParaRPr>
          </a:p>
          <a:p>
            <a:pPr indent="0" lvl="0" marL="457200" rtl="0" algn="l">
              <a:lnSpc>
                <a:spcPct val="115000"/>
              </a:lnSpc>
              <a:spcBef>
                <a:spcPts val="0"/>
              </a:spcBef>
              <a:spcAft>
                <a:spcPts val="0"/>
              </a:spcAft>
              <a:buNone/>
            </a:pPr>
            <a:r>
              <a:rPr lang="en" sz="2400">
                <a:latin typeface="Calibri"/>
                <a:ea typeface="Calibri"/>
                <a:cs typeface="Calibri"/>
                <a:sym typeface="Calibri"/>
              </a:rPr>
              <a:t>Module 3: Effective Question and Answer</a:t>
            </a:r>
            <a:endParaRPr sz="2400">
              <a:latin typeface="Calibri"/>
              <a:ea typeface="Calibri"/>
              <a:cs typeface="Calibri"/>
              <a:sym typeface="Calibri"/>
            </a:endParaRPr>
          </a:p>
          <a:p>
            <a:pPr indent="0" lvl="0" marL="457200" rtl="0" algn="l">
              <a:lnSpc>
                <a:spcPct val="115000"/>
              </a:lnSpc>
              <a:spcBef>
                <a:spcPts val="0"/>
              </a:spcBef>
              <a:spcAft>
                <a:spcPts val="0"/>
              </a:spcAft>
              <a:buNone/>
            </a:pPr>
            <a:r>
              <a:rPr lang="en" sz="2400">
                <a:latin typeface="Calibri"/>
                <a:ea typeface="Calibri"/>
                <a:cs typeface="Calibri"/>
                <a:sym typeface="Calibri"/>
              </a:rPr>
              <a:t>Module 4: Checking Comprehension and Answer</a:t>
            </a:r>
            <a:endParaRPr sz="2400">
              <a:latin typeface="Calibri"/>
              <a:ea typeface="Calibri"/>
              <a:cs typeface="Calibri"/>
              <a:sym typeface="Calibri"/>
            </a:endParaRPr>
          </a:p>
          <a:p>
            <a:pPr indent="0" lvl="0" marL="457200" rtl="0" algn="l">
              <a:lnSpc>
                <a:spcPct val="115000"/>
              </a:lnSpc>
              <a:spcBef>
                <a:spcPts val="0"/>
              </a:spcBef>
              <a:spcAft>
                <a:spcPts val="0"/>
              </a:spcAft>
              <a:buNone/>
            </a:pPr>
            <a:r>
              <a:rPr lang="en" sz="2400">
                <a:latin typeface="Calibri"/>
                <a:ea typeface="Calibri"/>
                <a:cs typeface="Calibri"/>
                <a:sym typeface="Calibri"/>
              </a:rPr>
              <a:t>Module 5: Increasing Classroom Interaction</a:t>
            </a:r>
            <a:endParaRPr sz="2400">
              <a:latin typeface="Calibri"/>
              <a:ea typeface="Calibri"/>
              <a:cs typeface="Calibri"/>
              <a:sym typeface="Calibri"/>
            </a:endParaRPr>
          </a:p>
        </p:txBody>
      </p:sp>
      <p:sp>
        <p:nvSpPr>
          <p:cNvPr id="10182" name="Google Shape;10182;p453"/>
          <p:cNvSpPr txBox="1"/>
          <p:nvPr/>
        </p:nvSpPr>
        <p:spPr>
          <a:xfrm>
            <a:off x="528675" y="808125"/>
            <a:ext cx="7695000" cy="1246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600">
                <a:solidFill>
                  <a:srgbClr val="F8931F"/>
                </a:solidFill>
                <a:latin typeface="Calibri"/>
                <a:ea typeface="Calibri"/>
                <a:cs typeface="Calibri"/>
                <a:sym typeface="Calibri"/>
              </a:rPr>
              <a:t>Recalling Our Learning in Modules 0-5</a:t>
            </a:r>
            <a:endParaRPr b="1" sz="3600">
              <a:solidFill>
                <a:srgbClr val="F8931F"/>
              </a:solidFill>
              <a:latin typeface="Calibri"/>
              <a:ea typeface="Calibri"/>
              <a:cs typeface="Calibri"/>
              <a:sym typeface="Calibri"/>
            </a:endParaRPr>
          </a:p>
          <a:p>
            <a:pPr indent="0" lvl="0" marL="0" rtl="0" algn="ctr">
              <a:spcBef>
                <a:spcPts val="0"/>
              </a:spcBef>
              <a:spcAft>
                <a:spcPts val="0"/>
              </a:spcAft>
              <a:buNone/>
            </a:pPr>
            <a:r>
              <a:t/>
            </a:r>
            <a:endParaRPr b="1" sz="3300">
              <a:solidFill>
                <a:srgbClr val="F8931F"/>
              </a:solidFill>
              <a:latin typeface="Calibri"/>
              <a:ea typeface="Calibri"/>
              <a:cs typeface="Calibri"/>
              <a:sym typeface="Calibri"/>
            </a:endParaRPr>
          </a:p>
        </p:txBody>
      </p:sp>
      <p:sp>
        <p:nvSpPr>
          <p:cNvPr id="10183" name="Google Shape;10183;p453"/>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184" name="Google Shape;10184;p453"/>
          <p:cNvSpPr txBox="1"/>
          <p:nvPr/>
        </p:nvSpPr>
        <p:spPr>
          <a:xfrm rot="397">
            <a:off x="344756" y="3999750"/>
            <a:ext cx="7785000" cy="157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600">
                <a:solidFill>
                  <a:srgbClr val="F7931E"/>
                </a:solidFill>
                <a:latin typeface="Calibri"/>
                <a:ea typeface="Calibri"/>
                <a:cs typeface="Calibri"/>
                <a:sym typeface="Calibri"/>
              </a:rPr>
              <a:t>The focus on the first 5 modules, plus Module 0, was to open the door to many new possibilities for interactive, engaged teaching and learning in our English classrooms.</a:t>
            </a:r>
            <a:endParaRPr b="1" i="1" sz="2600">
              <a:solidFill>
                <a:srgbClr val="F7931E"/>
              </a:solidFill>
              <a:latin typeface="Calibri"/>
              <a:ea typeface="Calibri"/>
              <a:cs typeface="Calibri"/>
              <a:sym typeface="Calibri"/>
            </a:endParaRPr>
          </a:p>
          <a:p>
            <a:pPr indent="0" lvl="0" marL="0" rtl="0" algn="l">
              <a:spcBef>
                <a:spcPts val="0"/>
              </a:spcBef>
              <a:spcAft>
                <a:spcPts val="0"/>
              </a:spcAft>
              <a:buNone/>
            </a:pPr>
            <a:r>
              <a:t/>
            </a:r>
            <a:endParaRPr b="1" i="1" sz="2600">
              <a:solidFill>
                <a:srgbClr val="F7931E"/>
              </a:solidFill>
              <a:latin typeface="Calibri"/>
              <a:ea typeface="Calibri"/>
              <a:cs typeface="Calibri"/>
              <a:sym typeface="Calibri"/>
            </a:endParaRPr>
          </a:p>
          <a:p>
            <a:pPr indent="0" lvl="0" marL="0" rtl="0" algn="l">
              <a:spcBef>
                <a:spcPts val="0"/>
              </a:spcBef>
              <a:spcAft>
                <a:spcPts val="0"/>
              </a:spcAft>
              <a:buNone/>
            </a:pPr>
            <a:r>
              <a:rPr b="1" i="1" lang="en" sz="2600">
                <a:solidFill>
                  <a:srgbClr val="F7931E"/>
                </a:solidFill>
                <a:latin typeface="Calibri"/>
                <a:ea typeface="Calibri"/>
                <a:cs typeface="Calibri"/>
                <a:sym typeface="Calibri"/>
              </a:rPr>
              <a:t>NOW, we are going to incorporate these new strategies and approaches into reflective, interactive, goal-oriented lessons.  </a:t>
            </a:r>
            <a:endParaRPr b="1" i="1" sz="2600">
              <a:solidFill>
                <a:srgbClr val="F7931E"/>
              </a:solidFill>
              <a:latin typeface="Calibri"/>
              <a:ea typeface="Calibri"/>
              <a:cs typeface="Calibri"/>
              <a:sym typeface="Calibri"/>
            </a:endParaRPr>
          </a:p>
          <a:p>
            <a:pPr indent="0" lvl="0" marL="0" rtl="0" algn="ctr">
              <a:spcBef>
                <a:spcPts val="0"/>
              </a:spcBef>
              <a:spcAft>
                <a:spcPts val="0"/>
              </a:spcAft>
              <a:buNone/>
            </a:pPr>
            <a:r>
              <a:rPr b="1" i="1" lang="en" sz="2600">
                <a:solidFill>
                  <a:srgbClr val="F7931E"/>
                </a:solidFill>
                <a:latin typeface="Calibri"/>
                <a:ea typeface="Calibri"/>
                <a:cs typeface="Calibri"/>
                <a:sym typeface="Calibri"/>
              </a:rPr>
              <a:t>Let’s Go!</a:t>
            </a:r>
            <a:endParaRPr b="1" i="1" sz="2600">
              <a:solidFill>
                <a:srgbClr val="F7931E"/>
              </a:solidFill>
              <a:latin typeface="Calibri"/>
              <a:ea typeface="Calibri"/>
              <a:cs typeface="Calibri"/>
              <a:sym typeface="Calibri"/>
            </a:endParaRPr>
          </a:p>
        </p:txBody>
      </p:sp>
    </p:spTree>
  </p:cSld>
  <p:clrMapOvr>
    <a:masterClrMapping/>
  </p:clrMapOvr>
</p:sld>
</file>

<file path=ppt/slides/slide3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8" name="Shape 10188"/>
        <p:cNvGrpSpPr/>
        <p:nvPr/>
      </p:nvGrpSpPr>
      <p:grpSpPr>
        <a:xfrm>
          <a:off x="0" y="0"/>
          <a:ext cx="0" cy="0"/>
          <a:chOff x="0" y="0"/>
          <a:chExt cx="0" cy="0"/>
        </a:xfrm>
      </p:grpSpPr>
      <p:sp>
        <p:nvSpPr>
          <p:cNvPr id="10189" name="Google Shape;10189;p454"/>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grpSp>
        <p:nvGrpSpPr>
          <p:cNvPr id="10190" name="Google Shape;10190;p454"/>
          <p:cNvGrpSpPr/>
          <p:nvPr/>
        </p:nvGrpSpPr>
        <p:grpSpPr>
          <a:xfrm>
            <a:off x="318270" y="1002308"/>
            <a:ext cx="8050275" cy="5418600"/>
            <a:chOff x="0" y="0"/>
            <a:chExt cx="10733700" cy="5418600"/>
          </a:xfrm>
        </p:grpSpPr>
        <p:cxnSp>
          <p:nvCxnSpPr>
            <p:cNvPr id="10191" name="Google Shape;10191;p454"/>
            <p:cNvCxnSpPr/>
            <p:nvPr/>
          </p:nvCxnSpPr>
          <p:spPr>
            <a:xfrm>
              <a:off x="0" y="0"/>
              <a:ext cx="10733700" cy="0"/>
            </a:xfrm>
            <a:prstGeom prst="straightConnector1">
              <a:avLst/>
            </a:prstGeom>
            <a:solidFill>
              <a:schemeClr val="lt1"/>
            </a:solidFill>
            <a:ln cap="flat" cmpd="sng" w="42500">
              <a:solidFill>
                <a:srgbClr val="DF8418"/>
              </a:solidFill>
              <a:prstDash val="solid"/>
              <a:round/>
              <a:headEnd len="sm" w="sm" type="none"/>
              <a:tailEnd len="sm" w="sm" type="none"/>
            </a:ln>
          </p:spPr>
        </p:cxnSp>
        <p:sp>
          <p:nvSpPr>
            <p:cNvPr id="10192" name="Google Shape;10192;p454"/>
            <p:cNvSpPr/>
            <p:nvPr/>
          </p:nvSpPr>
          <p:spPr>
            <a:xfrm>
              <a:off x="0" y="0"/>
              <a:ext cx="2701800" cy="541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454"/>
            <p:cNvSpPr txBox="1"/>
            <p:nvPr/>
          </p:nvSpPr>
          <p:spPr>
            <a:xfrm>
              <a:off x="0" y="0"/>
              <a:ext cx="2701800" cy="5418600"/>
            </a:xfrm>
            <a:prstGeom prst="rect">
              <a:avLst/>
            </a:prstGeom>
            <a:noFill/>
            <a:ln>
              <a:noFill/>
            </a:ln>
          </p:spPr>
          <p:txBody>
            <a:bodyPr anchorCtr="0" anchor="t" bIns="129525" lIns="129525" spcFirstLastPara="1" rIns="129525" wrap="square" tIns="129525">
              <a:noAutofit/>
            </a:bodyPr>
            <a:lstStyle/>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Module 6</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Webinar Agenda:</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p:txBody>
        </p:sp>
        <p:sp>
          <p:nvSpPr>
            <p:cNvPr id="10194" name="Google Shape;10194;p454"/>
            <p:cNvSpPr/>
            <p:nvPr/>
          </p:nvSpPr>
          <p:spPr>
            <a:xfrm>
              <a:off x="2852234" y="143668"/>
              <a:ext cx="7874700" cy="103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95" name="Google Shape;10195;p454"/>
            <p:cNvCxnSpPr/>
            <p:nvPr/>
          </p:nvCxnSpPr>
          <p:spPr>
            <a:xfrm>
              <a:off x="2701753" y="216662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0196" name="Google Shape;10196;p454"/>
            <p:cNvCxnSpPr/>
            <p:nvPr/>
          </p:nvCxnSpPr>
          <p:spPr>
            <a:xfrm>
              <a:off x="2701753" y="3563987"/>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0197" name="Google Shape;10197;p454"/>
            <p:cNvCxnSpPr/>
            <p:nvPr/>
          </p:nvCxnSpPr>
          <p:spPr>
            <a:xfrm>
              <a:off x="2701740" y="506741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10198" name="Google Shape;10198;p454"/>
            <p:cNvSpPr txBox="1"/>
            <p:nvPr/>
          </p:nvSpPr>
          <p:spPr>
            <a:xfrm>
              <a:off x="2852234" y="409793"/>
              <a:ext cx="7874700" cy="1030500"/>
            </a:xfrm>
            <a:prstGeom prst="rect">
              <a:avLst/>
            </a:prstGeom>
            <a:noFill/>
            <a:ln>
              <a:noFill/>
            </a:ln>
          </p:spPr>
          <p:txBody>
            <a:bodyPr anchorCtr="0" anchor="t" bIns="95250" lIns="95250" spcFirstLastPara="1" rIns="95250" wrap="square" tIns="95250">
              <a:noAutofit/>
            </a:bodyPr>
            <a:lstStyle/>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Module 6 content and strategies for effective lesson planning, teaching, reflecting, and adjusting</a:t>
              </a:r>
              <a:endParaRPr>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a:solidFill>
                    <a:schemeClr val="dk1"/>
                  </a:solidFill>
                  <a:latin typeface="Calibri"/>
                  <a:ea typeface="Calibri"/>
                  <a:cs typeface="Calibri"/>
                  <a:sym typeface="Calibri"/>
                </a:rPr>
                <a:t> </a:t>
              </a:r>
              <a:endParaRPr>
                <a:solidFill>
                  <a:schemeClr val="dk1"/>
                </a:solidFill>
                <a:highlight>
                  <a:srgbClr val="FFFF00"/>
                </a:highlight>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Q &amp; A about aspects of Lesson Planning and Module 6 content</a:t>
              </a:r>
              <a:endParaRPr sz="1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1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highlight>
                  <a:srgbClr val="FFFF00"/>
                </a:highlight>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Continuing to deepen our understanding of Reflection as it relates to lesson planning </a:t>
              </a:r>
              <a:endParaRPr sz="2500">
                <a:solidFill>
                  <a:schemeClr val="dk1"/>
                </a:solidFill>
                <a:highlight>
                  <a:srgbClr val="FFFF00"/>
                </a:highlight>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2500"/>
                <a:buFont typeface="Calibri"/>
                <a:buNone/>
              </a:pPr>
              <a:r>
                <a:t/>
              </a:r>
              <a:endParaRPr sz="2500">
                <a:solidFill>
                  <a:schemeClr val="dk1"/>
                </a:solidFill>
                <a:latin typeface="Calibri"/>
                <a:ea typeface="Calibri"/>
                <a:cs typeface="Calibri"/>
                <a:sym typeface="Calibri"/>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3" name="Shape 1993"/>
        <p:cNvGrpSpPr/>
        <p:nvPr/>
      </p:nvGrpSpPr>
      <p:grpSpPr>
        <a:xfrm>
          <a:off x="0" y="0"/>
          <a:ext cx="0" cy="0"/>
          <a:chOff x="0" y="0"/>
          <a:chExt cx="0" cy="0"/>
        </a:xfrm>
      </p:grpSpPr>
      <p:pic>
        <p:nvPicPr>
          <p:cNvPr id="1994" name="Google Shape;1994;p149"/>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1995" name="Google Shape;1995;p149"/>
          <p:cNvSpPr/>
          <p:nvPr/>
        </p:nvSpPr>
        <p:spPr>
          <a:xfrm>
            <a:off x="285275" y="16500"/>
            <a:ext cx="67386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1996" name="Google Shape;1996;p149"/>
          <p:cNvSpPr txBox="1"/>
          <p:nvPr/>
        </p:nvSpPr>
        <p:spPr>
          <a:xfrm>
            <a:off x="327875" y="1462475"/>
            <a:ext cx="8511000" cy="37494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chemeClr val="dk1"/>
              </a:buClr>
              <a:buSzPts val="1100"/>
              <a:buFont typeface="Arial"/>
              <a:buNone/>
            </a:pPr>
            <a:r>
              <a:rPr b="1" i="0" lang="en" sz="3000" u="none" cap="none" strike="noStrike">
                <a:solidFill>
                  <a:srgbClr val="888888"/>
                </a:solidFill>
                <a:latin typeface="Calibri"/>
                <a:ea typeface="Calibri"/>
                <a:cs typeface="Calibri"/>
                <a:sym typeface="Calibri"/>
              </a:rPr>
              <a:t>Belief 2: </a:t>
            </a:r>
            <a:r>
              <a:rPr b="0" i="0" lang="en" sz="3000" u="none" cap="none" strike="noStrike">
                <a:solidFill>
                  <a:srgbClr val="888888"/>
                </a:solidFill>
                <a:latin typeface="Calibri"/>
                <a:ea typeface="Calibri"/>
                <a:cs typeface="Calibri"/>
                <a:sym typeface="Calibri"/>
              </a:rPr>
              <a:t>I cannot motivate my students if they do not want to learn English.</a:t>
            </a:r>
            <a:endParaRPr b="0" i="0" sz="3000" u="none" cap="none" strike="noStrike">
              <a:solidFill>
                <a:srgbClr val="888888"/>
              </a:solidFill>
              <a:latin typeface="Calibri"/>
              <a:ea typeface="Calibri"/>
              <a:cs typeface="Calibri"/>
              <a:sym typeface="Calibri"/>
            </a:endParaRPr>
          </a:p>
          <a:p>
            <a:pPr indent="0" lvl="0" marL="0" marR="0" rtl="0" algn="l">
              <a:lnSpc>
                <a:spcPct val="107916"/>
              </a:lnSpc>
              <a:spcBef>
                <a:spcPts val="80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7916"/>
              </a:lnSpc>
              <a:spcBef>
                <a:spcPts val="80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Alternative Response to Consider: </a:t>
            </a:r>
            <a:r>
              <a:rPr b="0" i="0" lang="en" sz="3000" u="none" cap="none" strike="noStrike">
                <a:solidFill>
                  <a:schemeClr val="dk1"/>
                </a:solidFill>
                <a:latin typeface="Calibri"/>
                <a:ea typeface="Calibri"/>
                <a:cs typeface="Calibri"/>
                <a:sym typeface="Calibri"/>
              </a:rPr>
              <a:t>Motivation is important to learning. Successful teachers make a classroom environment and lessons that can help to motivate students.</a:t>
            </a:r>
            <a:endParaRPr b="1" i="0" sz="2600" u="none" cap="none" strike="noStrike">
              <a:solidFill>
                <a:schemeClr val="dk1"/>
              </a:solidFill>
              <a:latin typeface="Calibri"/>
              <a:ea typeface="Calibri"/>
              <a:cs typeface="Calibri"/>
              <a:sym typeface="Calibri"/>
            </a:endParaRPr>
          </a:p>
        </p:txBody>
      </p:sp>
    </p:spTree>
  </p:cSld>
  <p:clrMapOvr>
    <a:masterClrMapping/>
  </p:clrMapOvr>
</p:sld>
</file>

<file path=ppt/slides/slide3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02" name="Shape 10202"/>
        <p:cNvGrpSpPr/>
        <p:nvPr/>
      </p:nvGrpSpPr>
      <p:grpSpPr>
        <a:xfrm>
          <a:off x="0" y="0"/>
          <a:ext cx="0" cy="0"/>
          <a:chOff x="0" y="0"/>
          <a:chExt cx="0" cy="0"/>
        </a:xfrm>
      </p:grpSpPr>
      <p:sp>
        <p:nvSpPr>
          <p:cNvPr id="10203" name="Google Shape;10203;p455"/>
          <p:cNvSpPr/>
          <p:nvPr/>
        </p:nvSpPr>
        <p:spPr>
          <a:xfrm>
            <a:off x="326250" y="784675"/>
            <a:ext cx="8491500" cy="1150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 sz="3200" u="none" cap="none" strike="noStrike">
                <a:solidFill>
                  <a:schemeClr val="dk1"/>
                </a:solidFill>
                <a:latin typeface="Calibri"/>
                <a:ea typeface="Calibri"/>
                <a:cs typeface="Calibri"/>
                <a:sym typeface="Calibri"/>
              </a:rPr>
              <a:t>Purpose of Module </a:t>
            </a:r>
            <a:r>
              <a:rPr b="1" lang="en" sz="3200">
                <a:solidFill>
                  <a:schemeClr val="dk1"/>
                </a:solidFill>
                <a:latin typeface="Calibri"/>
                <a:ea typeface="Calibri"/>
                <a:cs typeface="Calibri"/>
                <a:sym typeface="Calibri"/>
              </a:rPr>
              <a:t>6</a:t>
            </a:r>
            <a:r>
              <a:rPr b="1" lang="en" sz="3200" u="none" cap="none" strike="noStrike">
                <a:solidFill>
                  <a:schemeClr val="dk1"/>
                </a:solidFill>
                <a:latin typeface="Calibri"/>
                <a:ea typeface="Calibri"/>
                <a:cs typeface="Calibri"/>
                <a:sym typeface="Calibri"/>
              </a:rPr>
              <a:t>: To prepare you </a:t>
            </a:r>
            <a:r>
              <a:rPr b="1" lang="en" sz="3200">
                <a:solidFill>
                  <a:schemeClr val="dk1"/>
                </a:solidFill>
                <a:latin typeface="Calibri"/>
                <a:ea typeface="Calibri"/>
                <a:cs typeface="Calibri"/>
                <a:sym typeface="Calibri"/>
              </a:rPr>
              <a:t>to design &amp; develop lesson plans, and delve deeper into reflective teaching practice</a:t>
            </a:r>
            <a:endParaRPr/>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p:txBody>
      </p:sp>
      <p:sp>
        <p:nvSpPr>
          <p:cNvPr id="10204" name="Google Shape;10204;p455"/>
          <p:cNvSpPr txBox="1"/>
          <p:nvPr>
            <p:ph idx="2" type="body"/>
          </p:nvPr>
        </p:nvSpPr>
        <p:spPr>
          <a:xfrm>
            <a:off x="408694" y="1934875"/>
            <a:ext cx="6060300" cy="4671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b="1" lang="en" sz="2800">
                <a:solidFill>
                  <a:srgbClr val="000000"/>
                </a:solidFill>
              </a:rPr>
              <a:t>By the end of this module, you will be able to:</a:t>
            </a:r>
            <a:endParaRPr sz="2800">
              <a:solidFill>
                <a:srgbClr val="212121"/>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plan, teach, reflect, and adjust lesson plans that promote effective communicative language practice in your  classroom</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develop an effective lesson plan for English learners that teaches language through meaningful context and promotes communicative interaction using engaging activities</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design effective lesson plans for English learners using the following steps: warm up, presentation, practice, application, and wrap up</a:t>
            </a:r>
            <a:endParaRPr sz="4100">
              <a:solidFill>
                <a:srgbClr val="212121"/>
              </a:solidFill>
            </a:endParaRPr>
          </a:p>
          <a:p>
            <a:pPr indent="0" lvl="0" marL="457200" rtl="0" algn="l">
              <a:lnSpc>
                <a:spcPct val="115000"/>
              </a:lnSpc>
              <a:spcBef>
                <a:spcPts val="0"/>
              </a:spcBef>
              <a:spcAft>
                <a:spcPts val="0"/>
              </a:spcAft>
              <a:buNone/>
            </a:pPr>
            <a:r>
              <a:t/>
            </a:r>
            <a:endParaRPr sz="2800">
              <a:solidFill>
                <a:srgbClr val="000000"/>
              </a:solidFill>
            </a:endParaRPr>
          </a:p>
          <a:p>
            <a:pPr indent="0" lvl="0" marL="457200" rtl="0" algn="l">
              <a:lnSpc>
                <a:spcPct val="100000"/>
              </a:lnSpc>
              <a:spcBef>
                <a:spcPts val="0"/>
              </a:spcBef>
              <a:spcAft>
                <a:spcPts val="0"/>
              </a:spcAft>
              <a:buNone/>
            </a:pPr>
            <a:r>
              <a:t/>
            </a:r>
            <a:endParaRPr sz="2800">
              <a:solidFill>
                <a:srgbClr val="000000"/>
              </a:solidFill>
            </a:endParaRPr>
          </a:p>
        </p:txBody>
      </p:sp>
      <p:sp>
        <p:nvSpPr>
          <p:cNvPr id="10205" name="Google Shape;10205;p45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6 - PTRA: PLAN, TEACH, REFLECT, ADJUST</a:t>
            </a:r>
            <a:endParaRPr b="1">
              <a:solidFill>
                <a:srgbClr val="FFFFFF"/>
              </a:solidFill>
            </a:endParaRPr>
          </a:p>
        </p:txBody>
      </p:sp>
      <p:pic>
        <p:nvPicPr>
          <p:cNvPr id="10206" name="Google Shape;10206;p455"/>
          <p:cNvPicPr preferRelativeResize="0"/>
          <p:nvPr/>
        </p:nvPicPr>
        <p:blipFill>
          <a:blip r:embed="rId3">
            <a:alphaModFix/>
          </a:blip>
          <a:stretch>
            <a:fillRect/>
          </a:stretch>
        </p:blipFill>
        <p:spPr>
          <a:xfrm>
            <a:off x="6231450" y="2230763"/>
            <a:ext cx="2486269" cy="1602478"/>
          </a:xfrm>
          <a:prstGeom prst="rect">
            <a:avLst/>
          </a:prstGeom>
          <a:noFill/>
          <a:ln>
            <a:noFill/>
          </a:ln>
        </p:spPr>
      </p:pic>
    </p:spTree>
  </p:cSld>
  <p:clrMapOvr>
    <a:masterClrMapping/>
  </p:clrMapOvr>
</p:sld>
</file>

<file path=ppt/slides/slide3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11" name="Shape 10211"/>
        <p:cNvGrpSpPr/>
        <p:nvPr/>
      </p:nvGrpSpPr>
      <p:grpSpPr>
        <a:xfrm>
          <a:off x="0" y="0"/>
          <a:ext cx="0" cy="0"/>
          <a:chOff x="0" y="0"/>
          <a:chExt cx="0" cy="0"/>
        </a:xfrm>
      </p:grpSpPr>
      <p:sp>
        <p:nvSpPr>
          <p:cNvPr id="10212" name="Google Shape;10212;p456"/>
          <p:cNvSpPr txBox="1"/>
          <p:nvPr/>
        </p:nvSpPr>
        <p:spPr>
          <a:xfrm>
            <a:off x="436613" y="2131050"/>
            <a:ext cx="8270700" cy="554100"/>
          </a:xfrm>
          <a:prstGeom prst="rect">
            <a:avLst/>
          </a:prstGeom>
          <a:noFill/>
          <a:ln>
            <a:noFill/>
          </a:ln>
        </p:spPr>
        <p:txBody>
          <a:bodyPr anchorCtr="0" anchor="t" bIns="91425" lIns="91425" spcFirstLastPara="1" rIns="91425" wrap="square" tIns="91425">
            <a:spAutoFit/>
          </a:bodyPr>
          <a:lstStyle/>
          <a:p>
            <a:pPr indent="0" lvl="0" marL="457200" rtl="0" algn="l">
              <a:lnSpc>
                <a:spcPct val="115000"/>
              </a:lnSpc>
              <a:spcBef>
                <a:spcPts val="0"/>
              </a:spcBef>
              <a:spcAft>
                <a:spcPts val="0"/>
              </a:spcAft>
              <a:buNone/>
            </a:pPr>
            <a:r>
              <a:t/>
            </a:r>
            <a:endParaRPr sz="2400">
              <a:latin typeface="Calibri"/>
              <a:ea typeface="Calibri"/>
              <a:cs typeface="Calibri"/>
              <a:sym typeface="Calibri"/>
            </a:endParaRPr>
          </a:p>
        </p:txBody>
      </p:sp>
      <p:sp>
        <p:nvSpPr>
          <p:cNvPr id="10213" name="Google Shape;10213;p456"/>
          <p:cNvSpPr txBox="1"/>
          <p:nvPr/>
        </p:nvSpPr>
        <p:spPr>
          <a:xfrm>
            <a:off x="304800" y="488250"/>
            <a:ext cx="8324400" cy="2724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300">
                <a:solidFill>
                  <a:srgbClr val="F8931F"/>
                </a:solidFill>
                <a:latin typeface="Calibri"/>
                <a:ea typeface="Calibri"/>
                <a:cs typeface="Calibri"/>
                <a:sym typeface="Calibri"/>
              </a:rPr>
              <a:t>Effective lessons . . . . </a:t>
            </a:r>
            <a:endParaRPr b="1" sz="3300">
              <a:solidFill>
                <a:srgbClr val="F8931F"/>
              </a:solidFill>
              <a:latin typeface="Calibri"/>
              <a:ea typeface="Calibri"/>
              <a:cs typeface="Calibri"/>
              <a:sym typeface="Calibri"/>
            </a:endParaRPr>
          </a:p>
          <a:p>
            <a:pPr indent="0" lvl="0" marL="0" rtl="0" algn="ctr">
              <a:spcBef>
                <a:spcPts val="0"/>
              </a:spcBef>
              <a:spcAft>
                <a:spcPts val="0"/>
              </a:spcAft>
              <a:buNone/>
            </a:pPr>
            <a:r>
              <a:rPr b="1" lang="en" sz="3300">
                <a:solidFill>
                  <a:srgbClr val="F8931F"/>
                </a:solidFill>
                <a:latin typeface="Calibri"/>
                <a:ea typeface="Calibri"/>
                <a:cs typeface="Calibri"/>
                <a:sym typeface="Calibri"/>
              </a:rPr>
              <a:t>Start with your </a:t>
            </a:r>
            <a:r>
              <a:rPr b="1" lang="en" sz="3300">
                <a:solidFill>
                  <a:srgbClr val="38761D"/>
                </a:solidFill>
                <a:latin typeface="Calibri"/>
                <a:ea typeface="Calibri"/>
                <a:cs typeface="Calibri"/>
                <a:sym typeface="Calibri"/>
              </a:rPr>
              <a:t>learners and classroom context</a:t>
            </a:r>
            <a:r>
              <a:rPr b="1" lang="en" sz="3300">
                <a:solidFill>
                  <a:srgbClr val="F8931F"/>
                </a:solidFill>
                <a:latin typeface="Calibri"/>
                <a:ea typeface="Calibri"/>
                <a:cs typeface="Calibri"/>
                <a:sym typeface="Calibri"/>
              </a:rPr>
              <a:t> in mind:</a:t>
            </a:r>
            <a:endParaRPr b="1" sz="3300">
              <a:solidFill>
                <a:srgbClr val="F8931F"/>
              </a:solidFill>
              <a:latin typeface="Calibri"/>
              <a:ea typeface="Calibri"/>
              <a:cs typeface="Calibri"/>
              <a:sym typeface="Calibri"/>
            </a:endParaRPr>
          </a:p>
          <a:p>
            <a:pPr indent="0" lvl="0" marL="0" rtl="0" algn="ctr">
              <a:spcBef>
                <a:spcPts val="0"/>
              </a:spcBef>
              <a:spcAft>
                <a:spcPts val="0"/>
              </a:spcAft>
              <a:buNone/>
            </a:pPr>
            <a:r>
              <a:rPr b="1" lang="en" sz="3300">
                <a:solidFill>
                  <a:srgbClr val="F8931F"/>
                </a:solidFill>
                <a:latin typeface="Calibri"/>
                <a:ea typeface="Calibri"/>
                <a:cs typeface="Calibri"/>
                <a:sym typeface="Calibri"/>
              </a:rPr>
              <a:t>Who are your learners?</a:t>
            </a:r>
            <a:endParaRPr b="1" sz="3300">
              <a:solidFill>
                <a:srgbClr val="F8931F"/>
              </a:solidFill>
              <a:latin typeface="Calibri"/>
              <a:ea typeface="Calibri"/>
              <a:cs typeface="Calibri"/>
              <a:sym typeface="Calibri"/>
            </a:endParaRPr>
          </a:p>
          <a:p>
            <a:pPr indent="0" lvl="0" marL="0" rtl="0" algn="ctr">
              <a:spcBef>
                <a:spcPts val="0"/>
              </a:spcBef>
              <a:spcAft>
                <a:spcPts val="0"/>
              </a:spcAft>
              <a:buNone/>
            </a:pPr>
            <a:r>
              <a:t/>
            </a:r>
            <a:endParaRPr b="1" sz="3300">
              <a:solidFill>
                <a:srgbClr val="F8931F"/>
              </a:solidFill>
              <a:latin typeface="Calibri"/>
              <a:ea typeface="Calibri"/>
              <a:cs typeface="Calibri"/>
              <a:sym typeface="Calibri"/>
            </a:endParaRPr>
          </a:p>
        </p:txBody>
      </p:sp>
      <p:sp>
        <p:nvSpPr>
          <p:cNvPr id="10214" name="Google Shape;10214;p456"/>
          <p:cNvSpPr txBox="1"/>
          <p:nvPr>
            <p:ph idx="1" type="body"/>
          </p:nvPr>
        </p:nvSpPr>
        <p:spPr>
          <a:xfrm>
            <a:off x="304800" y="18345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6 - PTRA: PLAN, TEACH, REFLECT, ADJUST</a:t>
            </a:r>
            <a:endParaRPr/>
          </a:p>
        </p:txBody>
      </p:sp>
      <p:sp>
        <p:nvSpPr>
          <p:cNvPr id="10215" name="Google Shape;10215;p456"/>
          <p:cNvSpPr txBox="1"/>
          <p:nvPr/>
        </p:nvSpPr>
        <p:spPr>
          <a:xfrm rot="339">
            <a:off x="304800" y="4966825"/>
            <a:ext cx="3041700" cy="157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b="1" i="1" sz="4100">
              <a:solidFill>
                <a:srgbClr val="F7931E"/>
              </a:solidFill>
              <a:latin typeface="Calibri"/>
              <a:ea typeface="Calibri"/>
              <a:cs typeface="Calibri"/>
              <a:sym typeface="Calibri"/>
            </a:endParaRPr>
          </a:p>
        </p:txBody>
      </p:sp>
      <p:pic>
        <p:nvPicPr>
          <p:cNvPr id="10216" name="Google Shape;10216;p456"/>
          <p:cNvPicPr preferRelativeResize="0"/>
          <p:nvPr/>
        </p:nvPicPr>
        <p:blipFill>
          <a:blip r:embed="rId3">
            <a:alphaModFix/>
          </a:blip>
          <a:stretch>
            <a:fillRect/>
          </a:stretch>
        </p:blipFill>
        <p:spPr>
          <a:xfrm>
            <a:off x="1986675" y="2131050"/>
            <a:ext cx="4860750" cy="3485193"/>
          </a:xfrm>
          <a:prstGeom prst="rect">
            <a:avLst/>
          </a:prstGeom>
          <a:noFill/>
          <a:ln>
            <a:noFill/>
          </a:ln>
        </p:spPr>
      </p:pic>
    </p:spTree>
  </p:cSld>
  <p:clrMapOvr>
    <a:masterClrMapping/>
  </p:clrMapOvr>
</p:sld>
</file>

<file path=ppt/slides/slide3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0" name="Shape 10220"/>
        <p:cNvGrpSpPr/>
        <p:nvPr/>
      </p:nvGrpSpPr>
      <p:grpSpPr>
        <a:xfrm>
          <a:off x="0" y="0"/>
          <a:ext cx="0" cy="0"/>
          <a:chOff x="0" y="0"/>
          <a:chExt cx="0" cy="0"/>
        </a:xfrm>
      </p:grpSpPr>
      <p:sp>
        <p:nvSpPr>
          <p:cNvPr id="10221" name="Google Shape;10221;p457"/>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22" name="Google Shape;10222;p457"/>
          <p:cNvSpPr txBox="1"/>
          <p:nvPr/>
        </p:nvSpPr>
        <p:spPr>
          <a:xfrm>
            <a:off x="304800" y="685800"/>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900">
                <a:solidFill>
                  <a:schemeClr val="dk1"/>
                </a:solidFill>
                <a:latin typeface="Calibri"/>
                <a:ea typeface="Calibri"/>
                <a:cs typeface="Calibri"/>
                <a:sym typeface="Calibri"/>
              </a:rPr>
              <a:t>Approaches for Developing </a:t>
            </a:r>
            <a:endParaRPr b="1" sz="4900">
              <a:solidFill>
                <a:schemeClr val="dk1"/>
              </a:solidFill>
              <a:latin typeface="Calibri"/>
              <a:ea typeface="Calibri"/>
              <a:cs typeface="Calibri"/>
              <a:sym typeface="Calibri"/>
            </a:endParaRPr>
          </a:p>
          <a:p>
            <a:pPr indent="-342900" lvl="0" marL="342900" rtl="0" algn="ctr">
              <a:spcBef>
                <a:spcPts val="0"/>
              </a:spcBef>
              <a:spcAft>
                <a:spcPts val="0"/>
              </a:spcAft>
              <a:buNone/>
            </a:pPr>
            <a:r>
              <a:rPr b="1" lang="en" sz="4900">
                <a:solidFill>
                  <a:schemeClr val="dk1"/>
                </a:solidFill>
                <a:latin typeface="Calibri"/>
                <a:ea typeface="Calibri"/>
                <a:cs typeface="Calibri"/>
                <a:sym typeface="Calibri"/>
              </a:rPr>
              <a:t>EFFECTIVE Lessons Using PTRA</a:t>
            </a:r>
            <a:endParaRPr b="1" sz="4900">
              <a:solidFill>
                <a:schemeClr val="dk1"/>
              </a:solidFill>
              <a:latin typeface="Calibri"/>
              <a:ea typeface="Calibri"/>
              <a:cs typeface="Calibri"/>
              <a:sym typeface="Calibri"/>
            </a:endParaRPr>
          </a:p>
          <a:p>
            <a:pPr indent="0" lvl="0" marL="0" rtl="0" algn="l">
              <a:spcBef>
                <a:spcPts val="0"/>
              </a:spcBef>
              <a:spcAft>
                <a:spcPts val="0"/>
              </a:spcAft>
              <a:buNone/>
            </a:pPr>
            <a:r>
              <a:rPr b="1" lang="en" sz="5200">
                <a:solidFill>
                  <a:srgbClr val="F8931F"/>
                </a:solidFill>
                <a:latin typeface="Calibri"/>
                <a:ea typeface="Calibri"/>
                <a:cs typeface="Calibri"/>
                <a:sym typeface="Calibri"/>
              </a:rPr>
              <a:t>What is PTRA? </a:t>
            </a:r>
            <a:r>
              <a:rPr b="1" lang="en" sz="4500">
                <a:solidFill>
                  <a:srgbClr val="F8931F"/>
                </a:solidFill>
                <a:latin typeface="Calibri"/>
                <a:ea typeface="Calibri"/>
                <a:cs typeface="Calibri"/>
                <a:sym typeface="Calibri"/>
              </a:rPr>
              <a:t>How do I plan </a:t>
            </a:r>
            <a:r>
              <a:rPr b="1" i="1" lang="en" sz="4500">
                <a:solidFill>
                  <a:srgbClr val="F8931F"/>
                </a:solidFill>
                <a:latin typeface="Calibri"/>
                <a:ea typeface="Calibri"/>
                <a:cs typeface="Calibri"/>
                <a:sym typeface="Calibri"/>
              </a:rPr>
              <a:t>effectively</a:t>
            </a:r>
            <a:r>
              <a:rPr b="1" lang="en" sz="4500">
                <a:solidFill>
                  <a:srgbClr val="F8931F"/>
                </a:solidFill>
                <a:latin typeface="Calibri"/>
                <a:ea typeface="Calibri"/>
                <a:cs typeface="Calibri"/>
                <a:sym typeface="Calibri"/>
              </a:rPr>
              <a:t>?</a:t>
            </a:r>
            <a:endParaRPr b="1" sz="4500">
              <a:solidFill>
                <a:srgbClr val="F8931F"/>
              </a:solidFill>
              <a:latin typeface="Calibri"/>
              <a:ea typeface="Calibri"/>
              <a:cs typeface="Calibri"/>
              <a:sym typeface="Calibri"/>
            </a:endParaRPr>
          </a:p>
          <a:p>
            <a:pPr indent="0" lvl="0" marL="0" rtl="0" algn="ctr">
              <a:spcBef>
                <a:spcPts val="0"/>
              </a:spcBef>
              <a:spcAft>
                <a:spcPts val="0"/>
              </a:spcAft>
              <a:buNone/>
            </a:pPr>
            <a:r>
              <a:rPr b="1" lang="en" sz="3100">
                <a:solidFill>
                  <a:schemeClr val="accent1"/>
                </a:solidFill>
                <a:latin typeface="Calibri"/>
                <a:ea typeface="Calibri"/>
                <a:cs typeface="Calibri"/>
                <a:sym typeface="Calibri"/>
              </a:rPr>
              <a:t>Consider the important process of </a:t>
            </a:r>
            <a:r>
              <a:rPr b="1" i="1" lang="en" sz="3100">
                <a:solidFill>
                  <a:schemeClr val="accent1"/>
                </a:solidFill>
                <a:latin typeface="Calibri"/>
                <a:ea typeface="Calibri"/>
                <a:cs typeface="Calibri"/>
                <a:sym typeface="Calibri"/>
              </a:rPr>
              <a:t>thinking</a:t>
            </a:r>
            <a:r>
              <a:rPr b="1" lang="en" sz="3100">
                <a:solidFill>
                  <a:schemeClr val="accent1"/>
                </a:solidFill>
                <a:latin typeface="Calibri"/>
                <a:ea typeface="Calibri"/>
                <a:cs typeface="Calibri"/>
                <a:sym typeface="Calibri"/>
              </a:rPr>
              <a:t> &amp; </a:t>
            </a:r>
            <a:r>
              <a:rPr b="1" i="1" lang="en" sz="3100">
                <a:solidFill>
                  <a:schemeClr val="accent1"/>
                </a:solidFill>
                <a:latin typeface="Calibri"/>
                <a:ea typeface="Calibri"/>
                <a:cs typeface="Calibri"/>
                <a:sym typeface="Calibri"/>
              </a:rPr>
              <a:t>inquiry</a:t>
            </a:r>
            <a:r>
              <a:rPr b="1" lang="en" sz="3100">
                <a:solidFill>
                  <a:schemeClr val="accent1"/>
                </a:solidFill>
                <a:latin typeface="Calibri"/>
                <a:ea typeface="Calibri"/>
                <a:cs typeface="Calibri"/>
                <a:sym typeface="Calibri"/>
              </a:rPr>
              <a:t> that are involved here! </a:t>
            </a:r>
            <a:endParaRPr b="1" sz="3100">
              <a:solidFill>
                <a:schemeClr val="accent1"/>
              </a:solidFill>
              <a:latin typeface="Calibri"/>
              <a:ea typeface="Calibri"/>
              <a:cs typeface="Calibri"/>
              <a:sym typeface="Calibri"/>
            </a:endParaRPr>
          </a:p>
          <a:p>
            <a:pPr indent="-469900" lvl="0" marL="914400" rtl="0" algn="l">
              <a:spcBef>
                <a:spcPts val="0"/>
              </a:spcBef>
              <a:spcAft>
                <a:spcPts val="0"/>
              </a:spcAft>
              <a:buClr>
                <a:schemeClr val="dk1"/>
              </a:buClr>
              <a:buSzPts val="3800"/>
              <a:buFont typeface="Calibri"/>
              <a:buChar char="●"/>
            </a:pPr>
            <a:r>
              <a:rPr lang="en" sz="3800">
                <a:solidFill>
                  <a:schemeClr val="dk1"/>
                </a:solidFill>
                <a:latin typeface="Calibri"/>
                <a:ea typeface="Calibri"/>
                <a:cs typeface="Calibri"/>
                <a:sym typeface="Calibri"/>
              </a:rPr>
              <a:t>Setting Objectives: SWBAT</a:t>
            </a:r>
            <a:endParaRPr sz="3800">
              <a:solidFill>
                <a:schemeClr val="dk1"/>
              </a:solidFill>
              <a:latin typeface="Calibri"/>
              <a:ea typeface="Calibri"/>
              <a:cs typeface="Calibri"/>
              <a:sym typeface="Calibri"/>
            </a:endParaRPr>
          </a:p>
          <a:p>
            <a:pPr indent="-469900" lvl="0" marL="914400" rtl="0" algn="l">
              <a:spcBef>
                <a:spcPts val="0"/>
              </a:spcBef>
              <a:spcAft>
                <a:spcPts val="0"/>
              </a:spcAft>
              <a:buClr>
                <a:schemeClr val="dk1"/>
              </a:buClr>
              <a:buSzPts val="3800"/>
              <a:buFont typeface="Calibri"/>
              <a:buChar char="●"/>
            </a:pPr>
            <a:r>
              <a:rPr lang="en" sz="3800">
                <a:solidFill>
                  <a:schemeClr val="dk1"/>
                </a:solidFill>
                <a:latin typeface="Calibri"/>
                <a:ea typeface="Calibri"/>
                <a:cs typeface="Calibri"/>
                <a:sym typeface="Calibri"/>
              </a:rPr>
              <a:t>Engage in Steps to lesson planning: WPPAWF</a:t>
            </a:r>
            <a:endParaRPr sz="3800">
              <a:solidFill>
                <a:schemeClr val="dk1"/>
              </a:solidFill>
              <a:latin typeface="Calibri"/>
              <a:ea typeface="Calibri"/>
              <a:cs typeface="Calibri"/>
              <a:sym typeface="Calibri"/>
            </a:endParaRPr>
          </a:p>
          <a:p>
            <a:pPr indent="-469900" lvl="1" marL="1371600" rtl="0" algn="l">
              <a:spcBef>
                <a:spcPts val="0"/>
              </a:spcBef>
              <a:spcAft>
                <a:spcPts val="0"/>
              </a:spcAft>
              <a:buClr>
                <a:schemeClr val="dk1"/>
              </a:buClr>
              <a:buSzPts val="3800"/>
              <a:buFont typeface="Calibri"/>
              <a:buChar char="○"/>
            </a:pPr>
            <a:r>
              <a:rPr lang="en" sz="3800">
                <a:solidFill>
                  <a:schemeClr val="dk1"/>
                </a:solidFill>
                <a:latin typeface="Calibri"/>
                <a:ea typeface="Calibri"/>
                <a:cs typeface="Calibri"/>
                <a:sym typeface="Calibri"/>
              </a:rPr>
              <a:t>Thematic Unit Planning</a:t>
            </a:r>
            <a:endParaRPr sz="3800">
              <a:solidFill>
                <a:schemeClr val="dk1"/>
              </a:solidFill>
              <a:latin typeface="Calibri"/>
              <a:ea typeface="Calibri"/>
              <a:cs typeface="Calibri"/>
              <a:sym typeface="Calibri"/>
            </a:endParaRPr>
          </a:p>
          <a:p>
            <a:pPr indent="-469900" lvl="0" marL="914400" rtl="0" algn="l">
              <a:spcBef>
                <a:spcPts val="0"/>
              </a:spcBef>
              <a:spcAft>
                <a:spcPts val="0"/>
              </a:spcAft>
              <a:buClr>
                <a:schemeClr val="dk1"/>
              </a:buClr>
              <a:buSzPts val="3800"/>
              <a:buFont typeface="Calibri"/>
              <a:buChar char="●"/>
            </a:pPr>
            <a:r>
              <a:rPr lang="en" sz="3800">
                <a:solidFill>
                  <a:schemeClr val="dk1"/>
                </a:solidFill>
                <a:latin typeface="Calibri"/>
                <a:ea typeface="Calibri"/>
                <a:cs typeface="Calibri"/>
                <a:sym typeface="Calibri"/>
              </a:rPr>
              <a:t>Incorporate Reflective Teaching</a:t>
            </a:r>
            <a:endParaRPr sz="3800">
              <a:solidFill>
                <a:schemeClr val="dk1"/>
              </a:solidFill>
              <a:latin typeface="Calibri"/>
              <a:ea typeface="Calibri"/>
              <a:cs typeface="Calibri"/>
              <a:sym typeface="Calibri"/>
            </a:endParaRPr>
          </a:p>
          <a:p>
            <a:pPr indent="-469900" lvl="1" marL="1371600" rtl="0" algn="l">
              <a:spcBef>
                <a:spcPts val="0"/>
              </a:spcBef>
              <a:spcAft>
                <a:spcPts val="0"/>
              </a:spcAft>
              <a:buClr>
                <a:schemeClr val="dk1"/>
              </a:buClr>
              <a:buSzPts val="3800"/>
              <a:buFont typeface="Calibri"/>
              <a:buChar char="○"/>
            </a:pPr>
            <a:r>
              <a:rPr lang="en" sz="3800">
                <a:solidFill>
                  <a:schemeClr val="dk1"/>
                </a:solidFill>
                <a:latin typeface="Calibri"/>
                <a:ea typeface="Calibri"/>
                <a:cs typeface="Calibri"/>
                <a:sym typeface="Calibri"/>
              </a:rPr>
              <a:t>Engage in Reflection to Adjust your teaching</a:t>
            </a:r>
            <a:endParaRPr sz="3800">
              <a:solidFill>
                <a:schemeClr val="dk1"/>
              </a:solidFill>
              <a:latin typeface="Calibri"/>
              <a:ea typeface="Calibri"/>
              <a:cs typeface="Calibri"/>
              <a:sym typeface="Calibri"/>
            </a:endParaRPr>
          </a:p>
          <a:p>
            <a:pPr indent="0" lvl="0" marL="914400" rtl="0" algn="l">
              <a:spcBef>
                <a:spcPts val="0"/>
              </a:spcBef>
              <a:spcAft>
                <a:spcPts val="0"/>
              </a:spcAft>
              <a:buNone/>
            </a:pPr>
            <a:r>
              <a:t/>
            </a:r>
            <a:endParaRPr sz="3800">
              <a:solidFill>
                <a:schemeClr val="dk1"/>
              </a:solidFill>
              <a:latin typeface="Calibri"/>
              <a:ea typeface="Calibri"/>
              <a:cs typeface="Calibri"/>
              <a:sym typeface="Calibri"/>
            </a:endParaRPr>
          </a:p>
          <a:p>
            <a:pPr indent="0" lvl="0" marL="914400" rtl="0" algn="l">
              <a:spcBef>
                <a:spcPts val="0"/>
              </a:spcBef>
              <a:spcAft>
                <a:spcPts val="0"/>
              </a:spcAft>
              <a:buNone/>
            </a:pPr>
            <a:r>
              <a:t/>
            </a:r>
            <a:endParaRPr sz="4800">
              <a:solidFill>
                <a:schemeClr val="dk1"/>
              </a:solidFill>
              <a:latin typeface="Calibri"/>
              <a:ea typeface="Calibri"/>
              <a:cs typeface="Calibri"/>
              <a:sym typeface="Calibri"/>
            </a:endParaRPr>
          </a:p>
        </p:txBody>
      </p:sp>
    </p:spTree>
  </p:cSld>
  <p:clrMapOvr>
    <a:masterClrMapping/>
  </p:clrMapOvr>
</p:sld>
</file>

<file path=ppt/slides/slide3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6" name="Shape 10226"/>
        <p:cNvGrpSpPr/>
        <p:nvPr/>
      </p:nvGrpSpPr>
      <p:grpSpPr>
        <a:xfrm>
          <a:off x="0" y="0"/>
          <a:ext cx="0" cy="0"/>
          <a:chOff x="0" y="0"/>
          <a:chExt cx="0" cy="0"/>
        </a:xfrm>
      </p:grpSpPr>
      <p:sp>
        <p:nvSpPr>
          <p:cNvPr id="10227" name="Google Shape;10227;p458"/>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28" name="Google Shape;10228;p458"/>
          <p:cNvSpPr txBox="1"/>
          <p:nvPr/>
        </p:nvSpPr>
        <p:spPr>
          <a:xfrm>
            <a:off x="304800" y="806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i="1" lang="en" sz="5700">
                <a:solidFill>
                  <a:schemeClr val="dk1"/>
                </a:solidFill>
                <a:latin typeface="Calibri"/>
                <a:ea typeface="Calibri"/>
                <a:cs typeface="Calibri"/>
                <a:sym typeface="Calibri"/>
              </a:rPr>
              <a:t>Why</a:t>
            </a:r>
            <a:r>
              <a:rPr b="1" lang="en" sz="5700">
                <a:solidFill>
                  <a:schemeClr val="dk1"/>
                </a:solidFill>
                <a:latin typeface="Calibri"/>
                <a:ea typeface="Calibri"/>
                <a:cs typeface="Calibri"/>
                <a:sym typeface="Calibri"/>
              </a:rPr>
              <a:t> is it important to </a:t>
            </a:r>
            <a:r>
              <a:rPr b="1" lang="en" sz="5700">
                <a:solidFill>
                  <a:srgbClr val="FF9900"/>
                </a:solidFill>
                <a:latin typeface="Calibri"/>
                <a:ea typeface="Calibri"/>
                <a:cs typeface="Calibri"/>
                <a:sym typeface="Calibri"/>
              </a:rPr>
              <a:t>PLAN</a:t>
            </a:r>
            <a:r>
              <a:rPr b="1" lang="en" sz="5700">
                <a:solidFill>
                  <a:schemeClr val="dk1"/>
                </a:solidFill>
                <a:latin typeface="Calibri"/>
                <a:ea typeface="Calibri"/>
                <a:cs typeface="Calibri"/>
                <a:sym typeface="Calibri"/>
              </a:rPr>
              <a:t> for classroom interaction for language learning? </a:t>
            </a:r>
            <a:endParaRPr b="1" sz="57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i="1" sz="4400">
              <a:solidFill>
                <a:schemeClr val="accent6"/>
              </a:solidFill>
              <a:latin typeface="Calibri"/>
              <a:ea typeface="Calibri"/>
              <a:cs typeface="Calibri"/>
              <a:sym typeface="Calibri"/>
            </a:endParaRPr>
          </a:p>
          <a:p>
            <a:pPr indent="-342900" lvl="0" marL="342900" rtl="0" algn="ctr">
              <a:spcBef>
                <a:spcPts val="0"/>
              </a:spcBef>
              <a:spcAft>
                <a:spcPts val="0"/>
              </a:spcAft>
              <a:buNone/>
            </a:pPr>
            <a:r>
              <a:rPr b="1" i="1" lang="en" sz="4400">
                <a:solidFill>
                  <a:schemeClr val="accent6"/>
                </a:solidFill>
                <a:latin typeface="Calibri"/>
                <a:ea typeface="Calibri"/>
                <a:cs typeface="Calibri"/>
                <a:sym typeface="Calibri"/>
              </a:rPr>
              <a:t>YOUR TURN!</a:t>
            </a:r>
            <a:endParaRPr b="1" i="1" sz="4400">
              <a:solidFill>
                <a:schemeClr val="accent6"/>
              </a:solidFill>
              <a:latin typeface="Calibri"/>
              <a:ea typeface="Calibri"/>
              <a:cs typeface="Calibri"/>
              <a:sym typeface="Calibri"/>
            </a:endParaRPr>
          </a:p>
          <a:p>
            <a:pPr indent="0" lvl="0" marL="0" rtl="0" algn="ctr">
              <a:spcBef>
                <a:spcPts val="0"/>
              </a:spcBef>
              <a:spcAft>
                <a:spcPts val="0"/>
              </a:spcAft>
              <a:buNone/>
            </a:pPr>
            <a:r>
              <a:t/>
            </a:r>
            <a:endParaRPr b="1" i="1" sz="2000">
              <a:solidFill>
                <a:schemeClr val="accent6"/>
              </a:solidFill>
              <a:latin typeface="Calibri"/>
              <a:ea typeface="Calibri"/>
              <a:cs typeface="Calibri"/>
              <a:sym typeface="Calibri"/>
            </a:endParaRPr>
          </a:p>
          <a:p>
            <a:pPr indent="0" lvl="0" marL="0" rtl="0" algn="ctr">
              <a:spcBef>
                <a:spcPts val="0"/>
              </a:spcBef>
              <a:spcAft>
                <a:spcPts val="0"/>
              </a:spcAft>
              <a:buNone/>
            </a:pPr>
            <a:r>
              <a:rPr b="1" i="1" lang="en" sz="3600">
                <a:solidFill>
                  <a:schemeClr val="accent6"/>
                </a:solidFill>
                <a:latin typeface="Calibri"/>
                <a:ea typeface="Calibri"/>
                <a:cs typeface="Calibri"/>
                <a:sym typeface="Calibri"/>
              </a:rPr>
              <a:t>Please type your answers into the chat box or raise your hand to say an answer!</a:t>
            </a:r>
            <a:endParaRPr b="1" i="1" sz="3600">
              <a:solidFill>
                <a:schemeClr val="accent6"/>
              </a:solidFill>
              <a:latin typeface="Calibri"/>
              <a:ea typeface="Calibri"/>
              <a:cs typeface="Calibri"/>
              <a:sym typeface="Calibri"/>
            </a:endParaRPr>
          </a:p>
          <a:p>
            <a:pPr indent="-342900" lvl="0" marL="342900" rtl="0" algn="ctr">
              <a:spcBef>
                <a:spcPts val="0"/>
              </a:spcBef>
              <a:spcAft>
                <a:spcPts val="0"/>
              </a:spcAft>
              <a:buNone/>
            </a:pPr>
            <a:r>
              <a:t/>
            </a:r>
            <a:endParaRPr b="1" sz="5700">
              <a:solidFill>
                <a:schemeClr val="dk1"/>
              </a:solidFill>
              <a:latin typeface="Calibri"/>
              <a:ea typeface="Calibri"/>
              <a:cs typeface="Calibri"/>
              <a:sym typeface="Calibri"/>
            </a:endParaRPr>
          </a:p>
        </p:txBody>
      </p:sp>
    </p:spTree>
  </p:cSld>
  <p:clrMapOvr>
    <a:masterClrMapping/>
  </p:clrMapOvr>
</p:sld>
</file>

<file path=ppt/slides/slide3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32" name="Shape 10232"/>
        <p:cNvGrpSpPr/>
        <p:nvPr/>
      </p:nvGrpSpPr>
      <p:grpSpPr>
        <a:xfrm>
          <a:off x="0" y="0"/>
          <a:ext cx="0" cy="0"/>
          <a:chOff x="0" y="0"/>
          <a:chExt cx="0" cy="0"/>
        </a:xfrm>
      </p:grpSpPr>
      <p:sp>
        <p:nvSpPr>
          <p:cNvPr id="10233" name="Google Shape;10233;p459"/>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34" name="Google Shape;10234;p459"/>
          <p:cNvSpPr txBox="1"/>
          <p:nvPr/>
        </p:nvSpPr>
        <p:spPr>
          <a:xfrm>
            <a:off x="179775" y="685800"/>
            <a:ext cx="8599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400">
                <a:solidFill>
                  <a:schemeClr val="dk1"/>
                </a:solidFill>
                <a:latin typeface="Calibri"/>
                <a:ea typeface="Calibri"/>
                <a:cs typeface="Calibri"/>
                <a:sym typeface="Calibri"/>
              </a:rPr>
              <a:t>Why is it so important to </a:t>
            </a:r>
            <a:r>
              <a:rPr b="1" lang="en" sz="4400">
                <a:solidFill>
                  <a:srgbClr val="F7931E"/>
                </a:solidFill>
                <a:latin typeface="Calibri"/>
                <a:ea typeface="Calibri"/>
                <a:cs typeface="Calibri"/>
                <a:sym typeface="Calibri"/>
              </a:rPr>
              <a:t>PLAN </a:t>
            </a:r>
            <a:r>
              <a:rPr b="1" lang="en" sz="4400">
                <a:solidFill>
                  <a:schemeClr val="dk1"/>
                </a:solidFill>
                <a:latin typeface="Calibri"/>
                <a:ea typeface="Calibri"/>
                <a:cs typeface="Calibri"/>
                <a:sym typeface="Calibri"/>
              </a:rPr>
              <a:t>carefully and thoughtfully for interactive language learning? </a:t>
            </a:r>
            <a:endParaRPr sz="2800">
              <a:solidFill>
                <a:srgbClr val="FF9900"/>
              </a:solidFill>
              <a:latin typeface="Calibri"/>
              <a:ea typeface="Calibri"/>
              <a:cs typeface="Calibri"/>
              <a:sym typeface="Calibri"/>
            </a:endParaRPr>
          </a:p>
          <a:p>
            <a:pPr indent="0" lvl="0" marL="457200" rtl="0" algn="l">
              <a:spcBef>
                <a:spcPts val="0"/>
              </a:spcBef>
              <a:spcAft>
                <a:spcPts val="0"/>
              </a:spcAft>
              <a:buNone/>
            </a:pPr>
            <a:r>
              <a:t/>
            </a:r>
            <a:endParaRPr sz="2000">
              <a:solidFill>
                <a:schemeClr val="dk1"/>
              </a:solidFill>
              <a:latin typeface="Calibri"/>
              <a:ea typeface="Calibri"/>
              <a:cs typeface="Calibri"/>
              <a:sym typeface="Calibri"/>
            </a:endParaRPr>
          </a:p>
          <a:p>
            <a:pPr indent="-412750" lvl="0" marL="457200" rtl="0" algn="l">
              <a:spcBef>
                <a:spcPts val="0"/>
              </a:spcBef>
              <a:spcAft>
                <a:spcPts val="0"/>
              </a:spcAft>
              <a:buClr>
                <a:schemeClr val="dk1"/>
              </a:buClr>
              <a:buSzPts val="2900"/>
              <a:buFont typeface="Calibri"/>
              <a:buChar char="●"/>
            </a:pPr>
            <a:r>
              <a:rPr b="1" i="1" lang="en" sz="2900">
                <a:solidFill>
                  <a:schemeClr val="dk1"/>
                </a:solidFill>
                <a:latin typeface="Calibri"/>
                <a:ea typeface="Calibri"/>
                <a:cs typeface="Calibri"/>
                <a:sym typeface="Calibri"/>
              </a:rPr>
              <a:t>Effective</a:t>
            </a:r>
            <a:r>
              <a:rPr lang="en" sz="2900">
                <a:solidFill>
                  <a:schemeClr val="dk1"/>
                </a:solidFill>
                <a:latin typeface="Calibri"/>
                <a:ea typeface="Calibri"/>
                <a:cs typeface="Calibri"/>
                <a:sym typeface="Calibri"/>
              </a:rPr>
              <a:t> lesson planning brings together the wonderful new strategies from Modules 0 - 5 and makes them come alive! </a:t>
            </a:r>
            <a:endParaRPr sz="2900">
              <a:solidFill>
                <a:schemeClr val="dk1"/>
              </a:solidFill>
              <a:latin typeface="Calibri"/>
              <a:ea typeface="Calibri"/>
              <a:cs typeface="Calibri"/>
              <a:sym typeface="Calibri"/>
            </a:endParaRPr>
          </a:p>
          <a:p>
            <a:pPr indent="-412750" lvl="0" marL="457200" rtl="0" algn="l">
              <a:spcBef>
                <a:spcPts val="0"/>
              </a:spcBef>
              <a:spcAft>
                <a:spcPts val="0"/>
              </a:spcAft>
              <a:buClr>
                <a:schemeClr val="dk1"/>
              </a:buClr>
              <a:buSzPts val="2900"/>
              <a:buFont typeface="Calibri"/>
              <a:buChar char="●"/>
            </a:pPr>
            <a:r>
              <a:rPr lang="en" sz="2900">
                <a:solidFill>
                  <a:schemeClr val="dk1"/>
                </a:solidFill>
                <a:latin typeface="Calibri"/>
                <a:ea typeface="Calibri"/>
                <a:cs typeface="Calibri"/>
                <a:sym typeface="Calibri"/>
              </a:rPr>
              <a:t>To promote the use of English, we must </a:t>
            </a:r>
            <a:r>
              <a:rPr b="1" i="1" lang="en" sz="2900">
                <a:solidFill>
                  <a:schemeClr val="dk1"/>
                </a:solidFill>
                <a:latin typeface="Calibri"/>
                <a:ea typeface="Calibri"/>
                <a:cs typeface="Calibri"/>
                <a:sym typeface="Calibri"/>
              </a:rPr>
              <a:t>set the stage</a:t>
            </a:r>
            <a:r>
              <a:rPr lang="en" sz="2900">
                <a:solidFill>
                  <a:schemeClr val="dk1"/>
                </a:solidFill>
                <a:latin typeface="Calibri"/>
                <a:ea typeface="Calibri"/>
                <a:cs typeface="Calibri"/>
                <a:sym typeface="Calibri"/>
              </a:rPr>
              <a:t> in many ways</a:t>
            </a:r>
            <a:endParaRPr sz="2900">
              <a:solidFill>
                <a:schemeClr val="dk1"/>
              </a:solidFill>
              <a:latin typeface="Calibri"/>
              <a:ea typeface="Calibri"/>
              <a:cs typeface="Calibri"/>
              <a:sym typeface="Calibri"/>
            </a:endParaRPr>
          </a:p>
          <a:p>
            <a:pPr indent="-412750" lvl="0" marL="457200" rtl="0" algn="l">
              <a:spcBef>
                <a:spcPts val="0"/>
              </a:spcBef>
              <a:spcAft>
                <a:spcPts val="0"/>
              </a:spcAft>
              <a:buClr>
                <a:schemeClr val="dk1"/>
              </a:buClr>
              <a:buSzPts val="2900"/>
              <a:buFont typeface="Calibri"/>
              <a:buChar char="●"/>
            </a:pPr>
            <a:r>
              <a:rPr lang="en" sz="2900">
                <a:solidFill>
                  <a:schemeClr val="dk1"/>
                </a:solidFill>
                <a:latin typeface="Calibri"/>
                <a:ea typeface="Calibri"/>
                <a:cs typeface="Calibri"/>
                <a:sym typeface="Calibri"/>
              </a:rPr>
              <a:t>Students need multiple opportunities to </a:t>
            </a:r>
            <a:r>
              <a:rPr b="1" i="1" lang="en" sz="2900">
                <a:solidFill>
                  <a:schemeClr val="dk1"/>
                </a:solidFill>
                <a:latin typeface="Calibri"/>
                <a:ea typeface="Calibri"/>
                <a:cs typeface="Calibri"/>
                <a:sym typeface="Calibri"/>
              </a:rPr>
              <a:t>use</a:t>
            </a:r>
            <a:r>
              <a:rPr lang="en" sz="2900">
                <a:solidFill>
                  <a:schemeClr val="dk1"/>
                </a:solidFill>
                <a:latin typeface="Calibri"/>
                <a:ea typeface="Calibri"/>
                <a:cs typeface="Calibri"/>
                <a:sym typeface="Calibri"/>
              </a:rPr>
              <a:t> authentic, “real-life” language and augment “every day” vocabulary in English</a:t>
            </a:r>
            <a:endParaRPr sz="2900">
              <a:solidFill>
                <a:schemeClr val="dk1"/>
              </a:solidFill>
              <a:latin typeface="Calibri"/>
              <a:ea typeface="Calibri"/>
              <a:cs typeface="Calibri"/>
              <a:sym typeface="Calibri"/>
            </a:endParaRPr>
          </a:p>
          <a:p>
            <a:pPr indent="-412750" lvl="0" marL="457200" rtl="0" algn="l">
              <a:spcBef>
                <a:spcPts val="0"/>
              </a:spcBef>
              <a:spcAft>
                <a:spcPts val="0"/>
              </a:spcAft>
              <a:buClr>
                <a:schemeClr val="dk1"/>
              </a:buClr>
              <a:buSzPts val="2900"/>
              <a:buFont typeface="Calibri"/>
              <a:buChar char="●"/>
            </a:pPr>
            <a:r>
              <a:rPr lang="en" sz="2900">
                <a:solidFill>
                  <a:schemeClr val="dk1"/>
                </a:solidFill>
                <a:latin typeface="Calibri"/>
                <a:ea typeface="Calibri"/>
                <a:cs typeface="Calibri"/>
                <a:sym typeface="Calibri"/>
              </a:rPr>
              <a:t>Students exchange creative ideas and build collaborative relationships while supporting their language acquisition authentically</a:t>
            </a:r>
            <a:endParaRPr sz="2900">
              <a:solidFill>
                <a:schemeClr val="dk1"/>
              </a:solidFill>
              <a:latin typeface="Calibri"/>
              <a:ea typeface="Calibri"/>
              <a:cs typeface="Calibri"/>
              <a:sym typeface="Calibri"/>
            </a:endParaRPr>
          </a:p>
          <a:p>
            <a:pPr indent="-412750" lvl="0" marL="457200" rtl="0" algn="l">
              <a:spcBef>
                <a:spcPts val="0"/>
              </a:spcBef>
              <a:spcAft>
                <a:spcPts val="0"/>
              </a:spcAft>
              <a:buClr>
                <a:schemeClr val="dk1"/>
              </a:buClr>
              <a:buSzPts val="2900"/>
              <a:buFont typeface="Calibri"/>
              <a:buChar char="●"/>
            </a:pPr>
            <a:r>
              <a:rPr lang="en" sz="2900">
                <a:solidFill>
                  <a:schemeClr val="dk1"/>
                </a:solidFill>
                <a:latin typeface="Calibri"/>
                <a:ea typeface="Calibri"/>
                <a:cs typeface="Calibri"/>
                <a:sym typeface="Calibri"/>
              </a:rPr>
              <a:t>Planning is important, but it isn’t enough! We need to look at the </a:t>
            </a:r>
            <a:r>
              <a:rPr b="1" i="1" lang="en" sz="2900">
                <a:solidFill>
                  <a:schemeClr val="dk1"/>
                </a:solidFill>
                <a:latin typeface="Calibri"/>
                <a:ea typeface="Calibri"/>
                <a:cs typeface="Calibri"/>
                <a:sym typeface="Calibri"/>
              </a:rPr>
              <a:t>results</a:t>
            </a:r>
            <a:r>
              <a:rPr lang="en" sz="2900">
                <a:solidFill>
                  <a:schemeClr val="dk1"/>
                </a:solidFill>
                <a:latin typeface="Calibri"/>
                <a:ea typeface="Calibri"/>
                <a:cs typeface="Calibri"/>
                <a:sym typeface="Calibri"/>
              </a:rPr>
              <a:t> of our planning as we teach:  Remember, </a:t>
            </a:r>
            <a:r>
              <a:rPr b="1" lang="en" sz="2900">
                <a:solidFill>
                  <a:schemeClr val="dk1"/>
                </a:solidFill>
                <a:latin typeface="Calibri"/>
                <a:ea typeface="Calibri"/>
                <a:cs typeface="Calibri"/>
                <a:sym typeface="Calibri"/>
              </a:rPr>
              <a:t>WHAT</a:t>
            </a:r>
            <a:r>
              <a:rPr lang="en" sz="2900">
                <a:solidFill>
                  <a:schemeClr val="dk1"/>
                </a:solidFill>
                <a:latin typeface="Calibri"/>
                <a:ea typeface="Calibri"/>
                <a:cs typeface="Calibri"/>
                <a:sym typeface="Calibri"/>
              </a:rPr>
              <a:t> students learn and </a:t>
            </a:r>
            <a:r>
              <a:rPr b="1" lang="en" sz="2900">
                <a:solidFill>
                  <a:schemeClr val="dk1"/>
                </a:solidFill>
                <a:latin typeface="Calibri"/>
                <a:ea typeface="Calibri"/>
                <a:cs typeface="Calibri"/>
                <a:sym typeface="Calibri"/>
              </a:rPr>
              <a:t>CAN DO</a:t>
            </a:r>
            <a:r>
              <a:rPr lang="en" sz="2900">
                <a:solidFill>
                  <a:schemeClr val="dk1"/>
                </a:solidFill>
                <a:latin typeface="Calibri"/>
                <a:ea typeface="Calibri"/>
                <a:cs typeface="Calibri"/>
                <a:sym typeface="Calibri"/>
              </a:rPr>
              <a:t> is a result of our careful and thoughtful lesson planning</a:t>
            </a:r>
            <a:endParaRPr sz="2900">
              <a:solidFill>
                <a:schemeClr val="dk1"/>
              </a:solidFill>
              <a:latin typeface="Calibri"/>
              <a:ea typeface="Calibri"/>
              <a:cs typeface="Calibri"/>
              <a:sym typeface="Calibri"/>
            </a:endParaRPr>
          </a:p>
        </p:txBody>
      </p:sp>
    </p:spTree>
  </p:cSld>
  <p:clrMapOvr>
    <a:masterClrMapping/>
  </p:clrMapOvr>
</p:sld>
</file>

<file path=ppt/slides/slide3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38" name="Shape 10238"/>
        <p:cNvGrpSpPr/>
        <p:nvPr/>
      </p:nvGrpSpPr>
      <p:grpSpPr>
        <a:xfrm>
          <a:off x="0" y="0"/>
          <a:ext cx="0" cy="0"/>
          <a:chOff x="0" y="0"/>
          <a:chExt cx="0" cy="0"/>
        </a:xfrm>
      </p:grpSpPr>
      <p:sp>
        <p:nvSpPr>
          <p:cNvPr id="10239" name="Google Shape;10239;p460"/>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40" name="Google Shape;10240;p460"/>
          <p:cNvSpPr txBox="1"/>
          <p:nvPr/>
        </p:nvSpPr>
        <p:spPr>
          <a:xfrm>
            <a:off x="189769" y="806075"/>
            <a:ext cx="86391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5700">
                <a:solidFill>
                  <a:schemeClr val="dk1"/>
                </a:solidFill>
                <a:latin typeface="Calibri"/>
                <a:ea typeface="Calibri"/>
                <a:cs typeface="Calibri"/>
                <a:sym typeface="Calibri"/>
              </a:rPr>
              <a:t>Writing Objectives: </a:t>
            </a:r>
            <a:endParaRPr b="1" sz="5700">
              <a:solidFill>
                <a:schemeClr val="dk1"/>
              </a:solidFill>
              <a:latin typeface="Calibri"/>
              <a:ea typeface="Calibri"/>
              <a:cs typeface="Calibri"/>
              <a:sym typeface="Calibri"/>
            </a:endParaRPr>
          </a:p>
          <a:p>
            <a:pPr indent="-342900" lvl="0" marL="342900" rtl="0" algn="ctr">
              <a:spcBef>
                <a:spcPts val="0"/>
              </a:spcBef>
              <a:spcAft>
                <a:spcPts val="0"/>
              </a:spcAft>
              <a:buNone/>
            </a:pPr>
            <a:r>
              <a:rPr b="1" lang="en" sz="4000">
                <a:solidFill>
                  <a:schemeClr val="dk1"/>
                </a:solidFill>
                <a:latin typeface="Calibri"/>
                <a:ea typeface="Calibri"/>
                <a:cs typeface="Calibri"/>
                <a:sym typeface="Calibri"/>
              </a:rPr>
              <a:t>The teacher thinks:  By the end of this lesson/unit, </a:t>
            </a:r>
            <a:endParaRPr b="1" sz="4000">
              <a:solidFill>
                <a:schemeClr val="dk1"/>
              </a:solidFill>
              <a:latin typeface="Calibri"/>
              <a:ea typeface="Calibri"/>
              <a:cs typeface="Calibri"/>
              <a:sym typeface="Calibri"/>
            </a:endParaRPr>
          </a:p>
          <a:p>
            <a:pPr indent="-342900" lvl="0" marL="342900" rtl="0" algn="ctr">
              <a:spcBef>
                <a:spcPts val="0"/>
              </a:spcBef>
              <a:spcAft>
                <a:spcPts val="0"/>
              </a:spcAft>
              <a:buNone/>
            </a:pPr>
            <a:r>
              <a:rPr b="1" lang="en" sz="4300">
                <a:solidFill>
                  <a:schemeClr val="dk1"/>
                </a:solidFill>
                <a:latin typeface="Calibri"/>
                <a:ea typeface="Calibri"/>
                <a:cs typeface="Calibri"/>
                <a:sym typeface="Calibri"/>
              </a:rPr>
              <a:t>SWBAT - “Students will be able to . . .</a:t>
            </a:r>
            <a:r>
              <a:rPr b="1" lang="en" sz="5700">
                <a:solidFill>
                  <a:schemeClr val="dk1"/>
                </a:solidFill>
                <a:latin typeface="Calibri"/>
                <a:ea typeface="Calibri"/>
                <a:cs typeface="Calibri"/>
                <a:sym typeface="Calibri"/>
              </a:rPr>
              <a:t>”</a:t>
            </a:r>
            <a:endParaRPr b="1" sz="57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5700">
              <a:solidFill>
                <a:schemeClr val="dk1"/>
              </a:solidFill>
              <a:latin typeface="Calibri"/>
              <a:ea typeface="Calibri"/>
              <a:cs typeface="Calibri"/>
              <a:sym typeface="Calibri"/>
            </a:endParaRPr>
          </a:p>
          <a:p>
            <a:pPr indent="-463550" lvl="0" marL="457200" rtl="0" algn="l">
              <a:spcBef>
                <a:spcPts val="0"/>
              </a:spcBef>
              <a:spcAft>
                <a:spcPts val="0"/>
              </a:spcAft>
              <a:buClr>
                <a:schemeClr val="dk1"/>
              </a:buClr>
              <a:buSzPts val="3700"/>
              <a:buFont typeface="Calibri"/>
              <a:buChar char="●"/>
            </a:pPr>
            <a:r>
              <a:rPr lang="en" sz="3700">
                <a:solidFill>
                  <a:schemeClr val="dk1"/>
                </a:solidFill>
                <a:latin typeface="Calibri"/>
                <a:ea typeface="Calibri"/>
                <a:cs typeface="Calibri"/>
                <a:sym typeface="Calibri"/>
              </a:rPr>
              <a:t>Keep the end point in mind</a:t>
            </a:r>
            <a:endParaRPr sz="3700">
              <a:solidFill>
                <a:schemeClr val="dk1"/>
              </a:solidFill>
              <a:latin typeface="Calibri"/>
              <a:ea typeface="Calibri"/>
              <a:cs typeface="Calibri"/>
              <a:sym typeface="Calibri"/>
            </a:endParaRPr>
          </a:p>
          <a:p>
            <a:pPr indent="-463550" lvl="0" marL="457200" rtl="0" algn="l">
              <a:spcBef>
                <a:spcPts val="0"/>
              </a:spcBef>
              <a:spcAft>
                <a:spcPts val="0"/>
              </a:spcAft>
              <a:buClr>
                <a:schemeClr val="dk1"/>
              </a:buClr>
              <a:buSzPts val="3700"/>
              <a:buFont typeface="Calibri"/>
              <a:buChar char="●"/>
            </a:pPr>
            <a:r>
              <a:rPr lang="en" sz="3700">
                <a:solidFill>
                  <a:schemeClr val="dk1"/>
                </a:solidFill>
                <a:latin typeface="Calibri"/>
                <a:ea typeface="Calibri"/>
                <a:cs typeface="Calibri"/>
                <a:sym typeface="Calibri"/>
              </a:rPr>
              <a:t>Be concrete</a:t>
            </a:r>
            <a:endParaRPr sz="3700">
              <a:solidFill>
                <a:schemeClr val="dk1"/>
              </a:solidFill>
              <a:latin typeface="Calibri"/>
              <a:ea typeface="Calibri"/>
              <a:cs typeface="Calibri"/>
              <a:sym typeface="Calibri"/>
            </a:endParaRPr>
          </a:p>
          <a:p>
            <a:pPr indent="-463550" lvl="0" marL="457200" rtl="0" algn="l">
              <a:spcBef>
                <a:spcPts val="0"/>
              </a:spcBef>
              <a:spcAft>
                <a:spcPts val="0"/>
              </a:spcAft>
              <a:buClr>
                <a:schemeClr val="dk1"/>
              </a:buClr>
              <a:buSzPts val="3700"/>
              <a:buFont typeface="Calibri"/>
              <a:buChar char="●"/>
            </a:pPr>
            <a:r>
              <a:rPr lang="en" sz="3700">
                <a:solidFill>
                  <a:schemeClr val="dk1"/>
                </a:solidFill>
                <a:latin typeface="Calibri"/>
                <a:ea typeface="Calibri"/>
                <a:cs typeface="Calibri"/>
                <a:sym typeface="Calibri"/>
              </a:rPr>
              <a:t>Use an observable action</a:t>
            </a:r>
            <a:endParaRPr sz="3700">
              <a:solidFill>
                <a:schemeClr val="dk1"/>
              </a:solidFill>
              <a:latin typeface="Calibri"/>
              <a:ea typeface="Calibri"/>
              <a:cs typeface="Calibri"/>
              <a:sym typeface="Calibri"/>
            </a:endParaRPr>
          </a:p>
        </p:txBody>
      </p:sp>
      <p:pic>
        <p:nvPicPr>
          <p:cNvPr id="10241" name="Google Shape;10241;p460"/>
          <p:cNvPicPr preferRelativeResize="0"/>
          <p:nvPr/>
        </p:nvPicPr>
        <p:blipFill>
          <a:blip r:embed="rId3">
            <a:alphaModFix/>
          </a:blip>
          <a:stretch>
            <a:fillRect/>
          </a:stretch>
        </p:blipFill>
        <p:spPr>
          <a:xfrm>
            <a:off x="4651894" y="3216129"/>
            <a:ext cx="4176976" cy="2581235"/>
          </a:xfrm>
          <a:prstGeom prst="rect">
            <a:avLst/>
          </a:prstGeom>
          <a:noFill/>
          <a:ln>
            <a:noFill/>
          </a:ln>
        </p:spPr>
      </p:pic>
    </p:spTree>
  </p:cSld>
  <p:clrMapOvr>
    <a:masterClrMapping/>
  </p:clrMapOvr>
</p:sld>
</file>

<file path=ppt/slides/slide3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45" name="Shape 10245"/>
        <p:cNvGrpSpPr/>
        <p:nvPr/>
      </p:nvGrpSpPr>
      <p:grpSpPr>
        <a:xfrm>
          <a:off x="0" y="0"/>
          <a:ext cx="0" cy="0"/>
          <a:chOff x="0" y="0"/>
          <a:chExt cx="0" cy="0"/>
        </a:xfrm>
      </p:grpSpPr>
      <p:sp>
        <p:nvSpPr>
          <p:cNvPr id="10246" name="Google Shape;10246;p461"/>
          <p:cNvSpPr/>
          <p:nvPr/>
        </p:nvSpPr>
        <p:spPr>
          <a:xfrm>
            <a:off x="326250" y="784675"/>
            <a:ext cx="8491500" cy="1150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a:p>
          <a:p>
            <a:pPr indent="0" lvl="0" marL="0" marR="0" rtl="0" algn="ctr">
              <a:spcBef>
                <a:spcPts val="640"/>
              </a:spcBef>
              <a:spcAft>
                <a:spcPts val="0"/>
              </a:spcAft>
              <a:buNone/>
            </a:pPr>
            <a:r>
              <a:rPr b="0" i="0" lang="en" sz="3200" u="none" cap="none" strike="noStrike">
                <a:solidFill>
                  <a:schemeClr val="dk1"/>
                </a:solidFill>
                <a:latin typeface="Calibri"/>
                <a:ea typeface="Calibri"/>
                <a:cs typeface="Calibri"/>
                <a:sym typeface="Calibri"/>
              </a:rPr>
              <a:t> Example: </a:t>
            </a:r>
            <a:r>
              <a:rPr b="1" i="0" lang="en" sz="3500" u="none" cap="none" strike="noStrike">
                <a:solidFill>
                  <a:schemeClr val="dk1"/>
                </a:solidFill>
                <a:latin typeface="Calibri"/>
                <a:ea typeface="Calibri"/>
                <a:cs typeface="Calibri"/>
                <a:sym typeface="Calibri"/>
              </a:rPr>
              <a:t>Le</a:t>
            </a:r>
            <a:r>
              <a:rPr b="1" lang="en" sz="3500">
                <a:solidFill>
                  <a:schemeClr val="dk1"/>
                </a:solidFill>
                <a:latin typeface="Calibri"/>
                <a:ea typeface="Calibri"/>
                <a:cs typeface="Calibri"/>
                <a:sym typeface="Calibri"/>
              </a:rPr>
              <a:t>t’s take a look back at our Module 6 Objectives!</a:t>
            </a:r>
            <a:endParaRPr b="1" sz="1700"/>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p:txBody>
      </p:sp>
      <p:sp>
        <p:nvSpPr>
          <p:cNvPr id="10247" name="Google Shape;10247;p461"/>
          <p:cNvSpPr txBox="1"/>
          <p:nvPr>
            <p:ph idx="2" type="body"/>
          </p:nvPr>
        </p:nvSpPr>
        <p:spPr>
          <a:xfrm>
            <a:off x="2536406" y="1699225"/>
            <a:ext cx="6060300" cy="4671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b="1" lang="en" sz="2800">
                <a:solidFill>
                  <a:srgbClr val="000000"/>
                </a:solidFill>
              </a:rPr>
              <a:t>By the end of the module, you will be able to:</a:t>
            </a:r>
            <a:endParaRPr sz="2800">
              <a:solidFill>
                <a:srgbClr val="212121"/>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plan, teach, reflect, and adjust</a:t>
            </a:r>
            <a:r>
              <a:rPr i="1" lang="en" sz="2400">
                <a:solidFill>
                  <a:srgbClr val="2D3B45"/>
                </a:solidFill>
              </a:rPr>
              <a:t> </a:t>
            </a:r>
            <a:r>
              <a:rPr lang="en" sz="2400">
                <a:solidFill>
                  <a:srgbClr val="2D3B45"/>
                </a:solidFill>
              </a:rPr>
              <a:t>lesson plans to promote effective communicative language practice in their classrooms</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develop</a:t>
            </a:r>
            <a:r>
              <a:rPr i="1" lang="en" sz="2400">
                <a:solidFill>
                  <a:srgbClr val="2D3B45"/>
                </a:solidFill>
              </a:rPr>
              <a:t> </a:t>
            </a:r>
            <a:r>
              <a:rPr lang="en" sz="2400">
                <a:solidFill>
                  <a:srgbClr val="2D3B45"/>
                </a:solidFill>
              </a:rPr>
              <a:t>an effective lesson plan for English learners that teaches language through meaningful context and promotes communicative interaction using engaging activities</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lang="en" sz="2400">
                <a:solidFill>
                  <a:srgbClr val="2D3B45"/>
                </a:solidFill>
              </a:rPr>
              <a:t>design effective lesson plans for English learners using the following steps: warm up, presentation, practice, application, and wrap up</a:t>
            </a:r>
            <a:endParaRPr sz="2400">
              <a:solidFill>
                <a:srgbClr val="2D3B45"/>
              </a:solidFill>
            </a:endParaRPr>
          </a:p>
          <a:p>
            <a:pPr indent="0" lvl="0" marL="0" rtl="0" algn="l">
              <a:lnSpc>
                <a:spcPct val="115000"/>
              </a:lnSpc>
              <a:spcBef>
                <a:spcPts val="0"/>
              </a:spcBef>
              <a:spcAft>
                <a:spcPts val="0"/>
              </a:spcAft>
              <a:buNone/>
            </a:pPr>
            <a:r>
              <a:t/>
            </a:r>
            <a:endParaRPr b="1" sz="2400">
              <a:solidFill>
                <a:srgbClr val="2D3B45"/>
              </a:solidFill>
            </a:endParaRPr>
          </a:p>
          <a:p>
            <a:pPr indent="0" lvl="0" marL="457200" rtl="0" algn="l">
              <a:lnSpc>
                <a:spcPct val="115000"/>
              </a:lnSpc>
              <a:spcBef>
                <a:spcPts val="0"/>
              </a:spcBef>
              <a:spcAft>
                <a:spcPts val="0"/>
              </a:spcAft>
              <a:buNone/>
            </a:pPr>
            <a:r>
              <a:t/>
            </a:r>
            <a:endParaRPr sz="2800">
              <a:solidFill>
                <a:srgbClr val="000000"/>
              </a:solidFill>
            </a:endParaRPr>
          </a:p>
          <a:p>
            <a:pPr indent="0" lvl="0" marL="457200" rtl="0" algn="l">
              <a:lnSpc>
                <a:spcPct val="100000"/>
              </a:lnSpc>
              <a:spcBef>
                <a:spcPts val="0"/>
              </a:spcBef>
              <a:spcAft>
                <a:spcPts val="0"/>
              </a:spcAft>
              <a:buNone/>
            </a:pPr>
            <a:r>
              <a:t/>
            </a:r>
            <a:endParaRPr sz="2800">
              <a:solidFill>
                <a:srgbClr val="000000"/>
              </a:solidFill>
            </a:endParaRPr>
          </a:p>
        </p:txBody>
      </p:sp>
      <p:sp>
        <p:nvSpPr>
          <p:cNvPr id="10248" name="Google Shape;10248;p46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6 - PTRA: PLAN, TEACH, REFLECT, ADJUST</a:t>
            </a:r>
            <a:endParaRPr b="1">
              <a:solidFill>
                <a:srgbClr val="FFFFFF"/>
              </a:solidFill>
            </a:endParaRPr>
          </a:p>
        </p:txBody>
      </p:sp>
      <p:pic>
        <p:nvPicPr>
          <p:cNvPr id="10249" name="Google Shape;10249;p461"/>
          <p:cNvPicPr preferRelativeResize="0"/>
          <p:nvPr/>
        </p:nvPicPr>
        <p:blipFill>
          <a:blip r:embed="rId3">
            <a:alphaModFix/>
          </a:blip>
          <a:stretch>
            <a:fillRect/>
          </a:stretch>
        </p:blipFill>
        <p:spPr>
          <a:xfrm>
            <a:off x="396675" y="1817875"/>
            <a:ext cx="2000250" cy="3414713"/>
          </a:xfrm>
          <a:prstGeom prst="rect">
            <a:avLst/>
          </a:prstGeom>
          <a:noFill/>
          <a:ln>
            <a:noFill/>
          </a:ln>
        </p:spPr>
      </p:pic>
    </p:spTree>
  </p:cSld>
  <p:clrMapOvr>
    <a:masterClrMapping/>
  </p:clrMapOvr>
</p:sld>
</file>

<file path=ppt/slides/slide3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3" name="Shape 10253"/>
        <p:cNvGrpSpPr/>
        <p:nvPr/>
      </p:nvGrpSpPr>
      <p:grpSpPr>
        <a:xfrm>
          <a:off x="0" y="0"/>
          <a:ext cx="0" cy="0"/>
          <a:chOff x="0" y="0"/>
          <a:chExt cx="0" cy="0"/>
        </a:xfrm>
      </p:grpSpPr>
      <p:sp>
        <p:nvSpPr>
          <p:cNvPr id="10254" name="Google Shape;10254;p462"/>
          <p:cNvSpPr/>
          <p:nvPr/>
        </p:nvSpPr>
        <p:spPr>
          <a:xfrm>
            <a:off x="129150" y="784675"/>
            <a:ext cx="8937300" cy="1150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a:p>
          <a:p>
            <a:pPr indent="457200" lvl="0" marL="457200" marR="0" rtl="0" algn="l">
              <a:spcBef>
                <a:spcPts val="640"/>
              </a:spcBef>
              <a:spcAft>
                <a:spcPts val="0"/>
              </a:spcAft>
              <a:buNone/>
            </a:pPr>
            <a:r>
              <a:rPr b="1" i="0" lang="en" sz="3500" u="none" cap="none" strike="noStrike">
                <a:solidFill>
                  <a:schemeClr val="dk1"/>
                </a:solidFill>
                <a:latin typeface="Calibri"/>
                <a:ea typeface="Calibri"/>
                <a:cs typeface="Calibri"/>
                <a:sym typeface="Calibri"/>
              </a:rPr>
              <a:t>Le</a:t>
            </a:r>
            <a:r>
              <a:rPr b="1" lang="en" sz="3500">
                <a:solidFill>
                  <a:schemeClr val="dk1"/>
                </a:solidFill>
                <a:latin typeface="Calibri"/>
                <a:ea typeface="Calibri"/>
                <a:cs typeface="Calibri"/>
                <a:sym typeface="Calibri"/>
              </a:rPr>
              <a:t>t’s take a </a:t>
            </a:r>
            <a:r>
              <a:rPr b="1" i="1" lang="en" sz="3500">
                <a:solidFill>
                  <a:srgbClr val="F7931E"/>
                </a:solidFill>
                <a:latin typeface="Calibri"/>
                <a:ea typeface="Calibri"/>
                <a:cs typeface="Calibri"/>
                <a:sym typeface="Calibri"/>
              </a:rPr>
              <a:t>deeper </a:t>
            </a:r>
            <a:r>
              <a:rPr b="1" lang="en" sz="3500">
                <a:solidFill>
                  <a:schemeClr val="dk1"/>
                </a:solidFill>
                <a:latin typeface="Calibri"/>
                <a:ea typeface="Calibri"/>
                <a:cs typeface="Calibri"/>
                <a:sym typeface="Calibri"/>
              </a:rPr>
              <a:t>look at the Module 6 Objectives!</a:t>
            </a:r>
            <a:endParaRPr b="1" sz="1700"/>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rPr b="0" i="0" lang="en" sz="3200" u="none" cap="none" strike="noStrike">
                <a:solidFill>
                  <a:schemeClr val="dk1"/>
                </a:solidFill>
                <a:latin typeface="Calibri"/>
                <a:ea typeface="Calibri"/>
                <a:cs typeface="Calibri"/>
                <a:sym typeface="Calibri"/>
              </a:rPr>
              <a:t> </a:t>
            </a:r>
            <a:endParaRPr/>
          </a:p>
        </p:txBody>
      </p:sp>
      <p:sp>
        <p:nvSpPr>
          <p:cNvPr id="10255" name="Google Shape;10255;p462"/>
          <p:cNvSpPr txBox="1"/>
          <p:nvPr>
            <p:ph idx="2" type="body"/>
          </p:nvPr>
        </p:nvSpPr>
        <p:spPr>
          <a:xfrm>
            <a:off x="2536406" y="1699225"/>
            <a:ext cx="6060300" cy="4671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b="1" lang="en" sz="2800">
                <a:solidFill>
                  <a:srgbClr val="000000"/>
                </a:solidFill>
              </a:rPr>
              <a:t>By the end of the module, you will be able to:</a:t>
            </a:r>
            <a:endParaRPr sz="2800">
              <a:solidFill>
                <a:srgbClr val="212121"/>
              </a:solidFill>
            </a:endParaRPr>
          </a:p>
          <a:p>
            <a:pPr indent="-381000" lvl="0" marL="457200" rtl="0" algn="l">
              <a:lnSpc>
                <a:spcPct val="115000"/>
              </a:lnSpc>
              <a:spcBef>
                <a:spcPts val="0"/>
              </a:spcBef>
              <a:spcAft>
                <a:spcPts val="0"/>
              </a:spcAft>
              <a:buSzPts val="2400"/>
              <a:buFont typeface="Calibri"/>
              <a:buChar char="■"/>
            </a:pPr>
            <a:r>
              <a:rPr i="1" lang="en" sz="2400">
                <a:solidFill>
                  <a:srgbClr val="2D3B45"/>
                </a:solidFill>
                <a:highlight>
                  <a:srgbClr val="FFFF00"/>
                </a:highlight>
              </a:rPr>
              <a:t>plan, teach, reflect, and adjust</a:t>
            </a:r>
            <a:r>
              <a:rPr i="1" lang="en" sz="2400">
                <a:solidFill>
                  <a:srgbClr val="2D3B45"/>
                </a:solidFill>
              </a:rPr>
              <a:t> </a:t>
            </a:r>
            <a:r>
              <a:rPr lang="en" sz="2400">
                <a:solidFill>
                  <a:srgbClr val="2D3B45"/>
                </a:solidFill>
              </a:rPr>
              <a:t>lesson plans to promote effective communicative language practice in their classrooms</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i="1" lang="en" sz="2400">
                <a:solidFill>
                  <a:srgbClr val="2D3B45"/>
                </a:solidFill>
                <a:highlight>
                  <a:srgbClr val="FFFF00"/>
                </a:highlight>
              </a:rPr>
              <a:t>develop</a:t>
            </a:r>
            <a:r>
              <a:rPr i="1" lang="en" sz="2400">
                <a:solidFill>
                  <a:srgbClr val="2D3B45"/>
                </a:solidFill>
              </a:rPr>
              <a:t> </a:t>
            </a:r>
            <a:r>
              <a:rPr lang="en" sz="2400">
                <a:solidFill>
                  <a:srgbClr val="2D3B45"/>
                </a:solidFill>
              </a:rPr>
              <a:t>an effective lesson plan for English learners that teaches language through meaningful context and promotes communicative interaction using engaging activities</a:t>
            </a:r>
            <a:endParaRPr sz="2400">
              <a:solidFill>
                <a:srgbClr val="2D3B45"/>
              </a:solidFill>
            </a:endParaRPr>
          </a:p>
          <a:p>
            <a:pPr indent="-381000" lvl="0" marL="457200" rtl="0" algn="l">
              <a:lnSpc>
                <a:spcPct val="115000"/>
              </a:lnSpc>
              <a:spcBef>
                <a:spcPts val="0"/>
              </a:spcBef>
              <a:spcAft>
                <a:spcPts val="0"/>
              </a:spcAft>
              <a:buSzPts val="2400"/>
              <a:buFont typeface="Calibri"/>
              <a:buChar char="■"/>
            </a:pPr>
            <a:r>
              <a:rPr i="1" lang="en" sz="2400">
                <a:solidFill>
                  <a:srgbClr val="2D3B45"/>
                </a:solidFill>
                <a:highlight>
                  <a:srgbClr val="FFFF00"/>
                </a:highlight>
              </a:rPr>
              <a:t>design effective lesson plans</a:t>
            </a:r>
            <a:r>
              <a:rPr lang="en" sz="2400">
                <a:solidFill>
                  <a:srgbClr val="2D3B45"/>
                </a:solidFill>
              </a:rPr>
              <a:t> for English learners using the following steps: warm up, presentation, practice, application, and wrap up</a:t>
            </a:r>
            <a:endParaRPr sz="2400">
              <a:solidFill>
                <a:srgbClr val="2D3B45"/>
              </a:solidFill>
            </a:endParaRPr>
          </a:p>
          <a:p>
            <a:pPr indent="0" lvl="0" marL="0" rtl="0" algn="l">
              <a:lnSpc>
                <a:spcPct val="115000"/>
              </a:lnSpc>
              <a:spcBef>
                <a:spcPts val="0"/>
              </a:spcBef>
              <a:spcAft>
                <a:spcPts val="0"/>
              </a:spcAft>
              <a:buNone/>
            </a:pPr>
            <a:r>
              <a:rPr b="1" lang="en" sz="2400">
                <a:solidFill>
                  <a:srgbClr val="2D3B45"/>
                </a:solidFill>
              </a:rPr>
              <a:t>(Note that all of the objectives begin with a verb, an action!)</a:t>
            </a:r>
            <a:endParaRPr sz="2400">
              <a:solidFill>
                <a:srgbClr val="2D3B45"/>
              </a:solidFill>
            </a:endParaRPr>
          </a:p>
          <a:p>
            <a:pPr indent="0" lvl="0" marL="457200" rtl="0" algn="l">
              <a:lnSpc>
                <a:spcPct val="115000"/>
              </a:lnSpc>
              <a:spcBef>
                <a:spcPts val="0"/>
              </a:spcBef>
              <a:spcAft>
                <a:spcPts val="0"/>
              </a:spcAft>
              <a:buNone/>
            </a:pPr>
            <a:r>
              <a:t/>
            </a:r>
            <a:endParaRPr sz="2800">
              <a:solidFill>
                <a:srgbClr val="000000"/>
              </a:solidFill>
            </a:endParaRPr>
          </a:p>
          <a:p>
            <a:pPr indent="0" lvl="0" marL="457200" rtl="0" algn="l">
              <a:lnSpc>
                <a:spcPct val="100000"/>
              </a:lnSpc>
              <a:spcBef>
                <a:spcPts val="0"/>
              </a:spcBef>
              <a:spcAft>
                <a:spcPts val="0"/>
              </a:spcAft>
              <a:buNone/>
            </a:pPr>
            <a:r>
              <a:t/>
            </a:r>
            <a:endParaRPr sz="2800">
              <a:solidFill>
                <a:srgbClr val="000000"/>
              </a:solidFill>
            </a:endParaRPr>
          </a:p>
        </p:txBody>
      </p:sp>
      <p:sp>
        <p:nvSpPr>
          <p:cNvPr id="10256" name="Google Shape;10256;p462"/>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6 - PTRA: PLAN, TEACH, REFLECT, ADJUST</a:t>
            </a:r>
            <a:endParaRPr b="1">
              <a:solidFill>
                <a:srgbClr val="FFFFFF"/>
              </a:solidFill>
            </a:endParaRPr>
          </a:p>
        </p:txBody>
      </p:sp>
      <p:pic>
        <p:nvPicPr>
          <p:cNvPr id="10257" name="Google Shape;10257;p462"/>
          <p:cNvPicPr preferRelativeResize="0"/>
          <p:nvPr/>
        </p:nvPicPr>
        <p:blipFill>
          <a:blip r:embed="rId3">
            <a:alphaModFix/>
          </a:blip>
          <a:stretch>
            <a:fillRect/>
          </a:stretch>
        </p:blipFill>
        <p:spPr>
          <a:xfrm>
            <a:off x="396675" y="1817875"/>
            <a:ext cx="2000250" cy="3414713"/>
          </a:xfrm>
          <a:prstGeom prst="rect">
            <a:avLst/>
          </a:prstGeom>
          <a:noFill/>
          <a:ln>
            <a:noFill/>
          </a:ln>
        </p:spPr>
      </p:pic>
    </p:spTree>
  </p:cSld>
  <p:clrMapOvr>
    <a:masterClrMapping/>
  </p:clrMapOvr>
</p:sld>
</file>

<file path=ppt/slides/slide3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61" name="Shape 10261"/>
        <p:cNvGrpSpPr/>
        <p:nvPr/>
      </p:nvGrpSpPr>
      <p:grpSpPr>
        <a:xfrm>
          <a:off x="0" y="0"/>
          <a:ext cx="0" cy="0"/>
          <a:chOff x="0" y="0"/>
          <a:chExt cx="0" cy="0"/>
        </a:xfrm>
      </p:grpSpPr>
      <p:sp>
        <p:nvSpPr>
          <p:cNvPr id="10262" name="Google Shape;10262;p463"/>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63" name="Google Shape;10263;p463"/>
          <p:cNvSpPr txBox="1"/>
          <p:nvPr/>
        </p:nvSpPr>
        <p:spPr>
          <a:xfrm>
            <a:off x="149813" y="823275"/>
            <a:ext cx="8516400" cy="1371600"/>
          </a:xfrm>
          <a:prstGeom prst="rect">
            <a:avLst/>
          </a:prstGeom>
          <a:noFill/>
          <a:ln>
            <a:noFill/>
          </a:ln>
        </p:spPr>
        <p:txBody>
          <a:bodyPr anchorCtr="0" anchor="t" bIns="46025" lIns="92075" spcFirstLastPara="1" rIns="92075" wrap="square" tIns="46025">
            <a:noAutofit/>
          </a:bodyPr>
          <a:lstStyle/>
          <a:p>
            <a:pPr indent="0" lvl="0" marL="0" rtl="0" algn="ctr">
              <a:spcBef>
                <a:spcPts val="0"/>
              </a:spcBef>
              <a:spcAft>
                <a:spcPts val="0"/>
              </a:spcAft>
              <a:buNone/>
            </a:pPr>
            <a:r>
              <a:rPr b="1" lang="en" sz="4200">
                <a:solidFill>
                  <a:schemeClr val="dk1"/>
                </a:solidFill>
                <a:latin typeface="Calibri"/>
                <a:ea typeface="Calibri"/>
                <a:cs typeface="Calibri"/>
                <a:sym typeface="Calibri"/>
              </a:rPr>
              <a:t>What are some concrete and observable objectives you might write for a lesson covering </a:t>
            </a:r>
            <a:r>
              <a:rPr b="1" lang="en" sz="4200">
                <a:solidFill>
                  <a:srgbClr val="F8931F"/>
                </a:solidFill>
                <a:latin typeface="Calibri"/>
                <a:ea typeface="Calibri"/>
                <a:cs typeface="Calibri"/>
                <a:sym typeface="Calibri"/>
              </a:rPr>
              <a:t>“At the Restaurant”</a:t>
            </a:r>
            <a:r>
              <a:rPr b="1" lang="en" sz="4200">
                <a:solidFill>
                  <a:schemeClr val="dk1"/>
                </a:solidFill>
                <a:latin typeface="Calibri"/>
                <a:ea typeface="Calibri"/>
                <a:cs typeface="Calibri"/>
                <a:sym typeface="Calibri"/>
              </a:rPr>
              <a:t>?</a:t>
            </a:r>
            <a:endParaRPr b="1" sz="4200">
              <a:solidFill>
                <a:schemeClr val="dk1"/>
              </a:solidFill>
              <a:latin typeface="Calibri"/>
              <a:ea typeface="Calibri"/>
              <a:cs typeface="Calibri"/>
              <a:sym typeface="Calibri"/>
            </a:endParaRPr>
          </a:p>
          <a:p>
            <a:pPr indent="0" lvl="0" marL="0" rtl="0" algn="ctr">
              <a:spcBef>
                <a:spcPts val="0"/>
              </a:spcBef>
              <a:spcAft>
                <a:spcPts val="0"/>
              </a:spcAft>
              <a:buNone/>
            </a:pPr>
            <a:r>
              <a:t/>
            </a:r>
            <a:endParaRPr i="1" sz="3000">
              <a:solidFill>
                <a:schemeClr val="dk1"/>
              </a:solidFill>
              <a:latin typeface="Calibri"/>
              <a:ea typeface="Calibri"/>
              <a:cs typeface="Calibri"/>
              <a:sym typeface="Calibri"/>
            </a:endParaRPr>
          </a:p>
          <a:p>
            <a:pPr indent="0" lvl="0" marL="0" rtl="0" algn="ctr">
              <a:spcBef>
                <a:spcPts val="0"/>
              </a:spcBef>
              <a:spcAft>
                <a:spcPts val="0"/>
              </a:spcAft>
              <a:buNone/>
            </a:pPr>
            <a:r>
              <a:rPr b="1" i="1" lang="en" sz="3800">
                <a:solidFill>
                  <a:schemeClr val="dk1"/>
                </a:solidFill>
                <a:latin typeface="Calibri"/>
                <a:ea typeface="Calibri"/>
                <a:cs typeface="Calibri"/>
                <a:sym typeface="Calibri"/>
              </a:rPr>
              <a:t>Think</a:t>
            </a:r>
            <a:r>
              <a:rPr b="1" lang="en" sz="3800">
                <a:solidFill>
                  <a:schemeClr val="dk1"/>
                </a:solidFill>
                <a:latin typeface="Calibri"/>
                <a:ea typeface="Calibri"/>
                <a:cs typeface="Calibri"/>
                <a:sym typeface="Calibri"/>
              </a:rPr>
              <a:t>:</a:t>
            </a:r>
            <a:r>
              <a:rPr lang="en" sz="3800">
                <a:solidFill>
                  <a:schemeClr val="dk1"/>
                </a:solidFill>
                <a:latin typeface="Calibri"/>
                <a:ea typeface="Calibri"/>
                <a:cs typeface="Calibri"/>
                <a:sym typeface="Calibri"/>
              </a:rPr>
              <a:t> As a result of this lesson At the Restaurant, students will be able to (SWBAT)…</a:t>
            </a:r>
            <a:endParaRPr sz="3800">
              <a:solidFill>
                <a:schemeClr val="dk1"/>
              </a:solidFill>
              <a:latin typeface="Calibri"/>
              <a:ea typeface="Calibri"/>
              <a:cs typeface="Calibri"/>
              <a:sym typeface="Calibri"/>
            </a:endParaRPr>
          </a:p>
          <a:p>
            <a:pPr indent="0" lvl="0" marL="0" rtl="0" algn="ctr">
              <a:spcBef>
                <a:spcPts val="0"/>
              </a:spcBef>
              <a:spcAft>
                <a:spcPts val="0"/>
              </a:spcAft>
              <a:buNone/>
            </a:pPr>
            <a:r>
              <a:t/>
            </a:r>
            <a:endParaRPr sz="2400">
              <a:solidFill>
                <a:schemeClr val="dk1"/>
              </a:solidFill>
              <a:latin typeface="Calibri"/>
              <a:ea typeface="Calibri"/>
              <a:cs typeface="Calibri"/>
              <a:sym typeface="Calibri"/>
            </a:endParaRPr>
          </a:p>
          <a:p>
            <a:pPr indent="-342900" lvl="0" marL="342900" rtl="0" algn="ctr">
              <a:spcBef>
                <a:spcPts val="0"/>
              </a:spcBef>
              <a:spcAft>
                <a:spcPts val="0"/>
              </a:spcAft>
              <a:buNone/>
            </a:pPr>
            <a:r>
              <a:rPr b="1" i="1" lang="en" sz="4400">
                <a:solidFill>
                  <a:schemeClr val="accent6"/>
                </a:solidFill>
                <a:latin typeface="Calibri"/>
                <a:ea typeface="Calibri"/>
                <a:cs typeface="Calibri"/>
                <a:sym typeface="Calibri"/>
              </a:rPr>
              <a:t>YOUR TURN!</a:t>
            </a:r>
            <a:endParaRPr b="1" i="1" sz="4400">
              <a:solidFill>
                <a:schemeClr val="accent6"/>
              </a:solidFill>
              <a:latin typeface="Calibri"/>
              <a:ea typeface="Calibri"/>
              <a:cs typeface="Calibri"/>
              <a:sym typeface="Calibri"/>
            </a:endParaRPr>
          </a:p>
          <a:p>
            <a:pPr indent="0" lvl="0" marL="0" rtl="0" algn="ctr">
              <a:spcBef>
                <a:spcPts val="0"/>
              </a:spcBef>
              <a:spcAft>
                <a:spcPts val="0"/>
              </a:spcAft>
              <a:buNone/>
            </a:pPr>
            <a:r>
              <a:t/>
            </a:r>
            <a:endParaRPr b="1" i="1" sz="2000">
              <a:solidFill>
                <a:schemeClr val="accent6"/>
              </a:solidFill>
              <a:latin typeface="Calibri"/>
              <a:ea typeface="Calibri"/>
              <a:cs typeface="Calibri"/>
              <a:sym typeface="Calibri"/>
            </a:endParaRPr>
          </a:p>
          <a:p>
            <a:pPr indent="0" lvl="0" marL="0" rtl="0" algn="ctr">
              <a:spcBef>
                <a:spcPts val="0"/>
              </a:spcBef>
              <a:spcAft>
                <a:spcPts val="0"/>
              </a:spcAft>
              <a:buNone/>
            </a:pPr>
            <a:r>
              <a:rPr b="1" i="1" lang="en" sz="3600">
                <a:solidFill>
                  <a:schemeClr val="accent6"/>
                </a:solidFill>
                <a:latin typeface="Calibri"/>
                <a:ea typeface="Calibri"/>
                <a:cs typeface="Calibri"/>
                <a:sym typeface="Calibri"/>
              </a:rPr>
              <a:t>Please type ONE concrete objective into the chat box </a:t>
            </a:r>
            <a:endParaRPr b="1" i="1" sz="3600">
              <a:solidFill>
                <a:schemeClr val="accent6"/>
              </a:solidFill>
              <a:latin typeface="Calibri"/>
              <a:ea typeface="Calibri"/>
              <a:cs typeface="Calibri"/>
              <a:sym typeface="Calibri"/>
            </a:endParaRPr>
          </a:p>
          <a:p>
            <a:pPr indent="0" lvl="0" marL="0" rtl="0" algn="ctr">
              <a:spcBef>
                <a:spcPts val="0"/>
              </a:spcBef>
              <a:spcAft>
                <a:spcPts val="0"/>
              </a:spcAft>
              <a:buNone/>
            </a:pPr>
            <a:r>
              <a:rPr b="1" i="1" lang="en" sz="3600">
                <a:solidFill>
                  <a:schemeClr val="accent6"/>
                </a:solidFill>
                <a:latin typeface="Calibri"/>
                <a:ea typeface="Calibri"/>
                <a:cs typeface="Calibri"/>
                <a:sym typeface="Calibri"/>
              </a:rPr>
              <a:t>or raise your hand to say an answer!</a:t>
            </a:r>
            <a:endParaRPr b="1" sz="5700">
              <a:solidFill>
                <a:schemeClr val="dk1"/>
              </a:solidFill>
              <a:latin typeface="Calibri"/>
              <a:ea typeface="Calibri"/>
              <a:cs typeface="Calibri"/>
              <a:sym typeface="Calibri"/>
            </a:endParaRPr>
          </a:p>
          <a:p>
            <a:pPr indent="0" lvl="0" marL="0" rtl="0" algn="l">
              <a:spcBef>
                <a:spcPts val="0"/>
              </a:spcBef>
              <a:spcAft>
                <a:spcPts val="0"/>
              </a:spcAft>
              <a:buNone/>
            </a:pPr>
            <a:r>
              <a:t/>
            </a:r>
            <a:endParaRPr sz="3700">
              <a:solidFill>
                <a:schemeClr val="dk1"/>
              </a:solidFill>
              <a:latin typeface="Calibri"/>
              <a:ea typeface="Calibri"/>
              <a:cs typeface="Calibri"/>
              <a:sym typeface="Calibri"/>
            </a:endParaRPr>
          </a:p>
        </p:txBody>
      </p:sp>
      <p:pic>
        <p:nvPicPr>
          <p:cNvPr id="10264" name="Google Shape;10264;p463"/>
          <p:cNvPicPr preferRelativeResize="0"/>
          <p:nvPr/>
        </p:nvPicPr>
        <p:blipFill>
          <a:blip r:embed="rId3">
            <a:alphaModFix/>
          </a:blip>
          <a:stretch>
            <a:fillRect/>
          </a:stretch>
        </p:blipFill>
        <p:spPr>
          <a:xfrm>
            <a:off x="7268325" y="4062752"/>
            <a:ext cx="1681875" cy="1258781"/>
          </a:xfrm>
          <a:prstGeom prst="rect">
            <a:avLst/>
          </a:prstGeom>
          <a:noFill/>
          <a:ln>
            <a:noFill/>
          </a:ln>
        </p:spPr>
      </p:pic>
    </p:spTree>
  </p:cSld>
  <p:clrMapOvr>
    <a:masterClrMapping/>
  </p:clrMapOvr>
</p:sld>
</file>

<file path=ppt/slides/slide3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68" name="Shape 10268"/>
        <p:cNvGrpSpPr/>
        <p:nvPr/>
      </p:nvGrpSpPr>
      <p:grpSpPr>
        <a:xfrm>
          <a:off x="0" y="0"/>
          <a:ext cx="0" cy="0"/>
          <a:chOff x="0" y="0"/>
          <a:chExt cx="0" cy="0"/>
        </a:xfrm>
      </p:grpSpPr>
      <p:sp>
        <p:nvSpPr>
          <p:cNvPr id="10269" name="Google Shape;10269;p464"/>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70" name="Google Shape;10270;p464"/>
          <p:cNvSpPr txBox="1"/>
          <p:nvPr/>
        </p:nvSpPr>
        <p:spPr>
          <a:xfrm>
            <a:off x="151913" y="685800"/>
            <a:ext cx="88980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5700">
                <a:solidFill>
                  <a:schemeClr val="dk1"/>
                </a:solidFill>
                <a:latin typeface="Calibri"/>
                <a:ea typeface="Calibri"/>
                <a:cs typeface="Calibri"/>
                <a:sym typeface="Calibri"/>
              </a:rPr>
              <a:t>6 Steps to Lesson Planning: WPPAWF</a:t>
            </a:r>
            <a:endParaRPr b="1" sz="5700">
              <a:solidFill>
                <a:schemeClr val="dk1"/>
              </a:solidFill>
              <a:latin typeface="Calibri"/>
              <a:ea typeface="Calibri"/>
              <a:cs typeface="Calibri"/>
              <a:sym typeface="Calibri"/>
            </a:endParaRPr>
          </a:p>
          <a:p>
            <a:pPr indent="0" lvl="0" marL="457200" rtl="0" algn="l">
              <a:spcBef>
                <a:spcPts val="0"/>
              </a:spcBef>
              <a:spcAft>
                <a:spcPts val="0"/>
              </a:spcAft>
              <a:buNone/>
            </a:pPr>
            <a:r>
              <a:t/>
            </a:r>
            <a:endParaRPr sz="3700">
              <a:solidFill>
                <a:schemeClr val="dk1"/>
              </a:solidFill>
              <a:latin typeface="Calibri"/>
              <a:ea typeface="Calibri"/>
              <a:cs typeface="Calibri"/>
              <a:sym typeface="Calibri"/>
            </a:endParaRPr>
          </a:p>
        </p:txBody>
      </p:sp>
      <p:sp>
        <p:nvSpPr>
          <p:cNvPr id="10271" name="Google Shape;10271;p464"/>
          <p:cNvSpPr txBox="1"/>
          <p:nvPr/>
        </p:nvSpPr>
        <p:spPr>
          <a:xfrm>
            <a:off x="2757319" y="1638875"/>
            <a:ext cx="3421800" cy="7803900"/>
          </a:xfrm>
          <a:prstGeom prst="rect">
            <a:avLst/>
          </a:prstGeom>
          <a:noFill/>
          <a:ln>
            <a:noFill/>
          </a:ln>
        </p:spPr>
        <p:txBody>
          <a:bodyPr anchorCtr="0" anchor="t" bIns="91425" lIns="91425" spcFirstLastPara="1" rIns="91425" wrap="square" tIns="91425">
            <a:spAutoFit/>
          </a:bodyPr>
          <a:lstStyle/>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W</a:t>
            </a:r>
            <a:r>
              <a:rPr lang="en" sz="5500">
                <a:solidFill>
                  <a:schemeClr val="dk1"/>
                </a:solidFill>
                <a:latin typeface="Calibri"/>
                <a:ea typeface="Calibri"/>
                <a:cs typeface="Calibri"/>
                <a:sym typeface="Calibri"/>
              </a:rPr>
              <a:t>arm-up</a:t>
            </a:r>
            <a:endParaRPr sz="5500">
              <a:solidFill>
                <a:schemeClr val="dk1"/>
              </a:solidFill>
              <a:latin typeface="Calibri"/>
              <a:ea typeface="Calibri"/>
              <a:cs typeface="Calibri"/>
              <a:sym typeface="Calibri"/>
            </a:endParaRPr>
          </a:p>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P</a:t>
            </a:r>
            <a:r>
              <a:rPr lang="en" sz="5500">
                <a:solidFill>
                  <a:schemeClr val="dk1"/>
                </a:solidFill>
                <a:latin typeface="Calibri"/>
                <a:ea typeface="Calibri"/>
                <a:cs typeface="Calibri"/>
                <a:sym typeface="Calibri"/>
              </a:rPr>
              <a:t>resentation</a:t>
            </a:r>
            <a:endParaRPr sz="5500">
              <a:solidFill>
                <a:schemeClr val="dk1"/>
              </a:solidFill>
              <a:latin typeface="Calibri"/>
              <a:ea typeface="Calibri"/>
              <a:cs typeface="Calibri"/>
              <a:sym typeface="Calibri"/>
            </a:endParaRPr>
          </a:p>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P</a:t>
            </a:r>
            <a:r>
              <a:rPr lang="en" sz="5500">
                <a:solidFill>
                  <a:schemeClr val="dk1"/>
                </a:solidFill>
                <a:latin typeface="Calibri"/>
                <a:ea typeface="Calibri"/>
                <a:cs typeface="Calibri"/>
                <a:sym typeface="Calibri"/>
              </a:rPr>
              <a:t>ractice</a:t>
            </a:r>
            <a:endParaRPr sz="5500">
              <a:solidFill>
                <a:schemeClr val="dk1"/>
              </a:solidFill>
              <a:latin typeface="Calibri"/>
              <a:ea typeface="Calibri"/>
              <a:cs typeface="Calibri"/>
              <a:sym typeface="Calibri"/>
            </a:endParaRPr>
          </a:p>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A</a:t>
            </a:r>
            <a:r>
              <a:rPr lang="en" sz="5500">
                <a:solidFill>
                  <a:schemeClr val="dk1"/>
                </a:solidFill>
                <a:latin typeface="Calibri"/>
                <a:ea typeface="Calibri"/>
                <a:cs typeface="Calibri"/>
                <a:sym typeface="Calibri"/>
              </a:rPr>
              <a:t>pplication</a:t>
            </a:r>
            <a:endParaRPr sz="5500">
              <a:solidFill>
                <a:schemeClr val="dk1"/>
              </a:solidFill>
              <a:latin typeface="Calibri"/>
              <a:ea typeface="Calibri"/>
              <a:cs typeface="Calibri"/>
              <a:sym typeface="Calibri"/>
            </a:endParaRPr>
          </a:p>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W</a:t>
            </a:r>
            <a:r>
              <a:rPr lang="en" sz="5500">
                <a:solidFill>
                  <a:schemeClr val="dk1"/>
                </a:solidFill>
                <a:latin typeface="Calibri"/>
                <a:ea typeface="Calibri"/>
                <a:cs typeface="Calibri"/>
                <a:sym typeface="Calibri"/>
              </a:rPr>
              <a:t>rap-up</a:t>
            </a:r>
            <a:endParaRPr sz="5500">
              <a:solidFill>
                <a:schemeClr val="dk1"/>
              </a:solidFill>
              <a:latin typeface="Calibri"/>
              <a:ea typeface="Calibri"/>
              <a:cs typeface="Calibri"/>
              <a:sym typeface="Calibri"/>
            </a:endParaRPr>
          </a:p>
          <a:p>
            <a:pPr indent="-577850" lvl="0" marL="457200" rtl="0" algn="l">
              <a:spcBef>
                <a:spcPts val="0"/>
              </a:spcBef>
              <a:spcAft>
                <a:spcPts val="0"/>
              </a:spcAft>
              <a:buClr>
                <a:schemeClr val="dk1"/>
              </a:buClr>
              <a:buSzPts val="5500"/>
              <a:buFont typeface="Calibri"/>
              <a:buAutoNum type="arabicPeriod"/>
            </a:pPr>
            <a:r>
              <a:rPr b="1" lang="en" sz="5500">
                <a:solidFill>
                  <a:schemeClr val="dk1"/>
                </a:solidFill>
                <a:latin typeface="Calibri"/>
                <a:ea typeface="Calibri"/>
                <a:cs typeface="Calibri"/>
                <a:sym typeface="Calibri"/>
              </a:rPr>
              <a:t>F</a:t>
            </a:r>
            <a:r>
              <a:rPr lang="en" sz="5500">
                <a:solidFill>
                  <a:schemeClr val="dk1"/>
                </a:solidFill>
                <a:latin typeface="Calibri"/>
                <a:ea typeface="Calibri"/>
                <a:cs typeface="Calibri"/>
                <a:sym typeface="Calibri"/>
              </a:rPr>
              <a:t>ollow-up</a:t>
            </a:r>
            <a:endParaRPr sz="1200">
              <a:latin typeface="Calibri"/>
              <a:ea typeface="Calibri"/>
              <a:cs typeface="Calibri"/>
              <a:sym typeface="Calibri"/>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1" name="Shape 2001"/>
        <p:cNvGrpSpPr/>
        <p:nvPr/>
      </p:nvGrpSpPr>
      <p:grpSpPr>
        <a:xfrm>
          <a:off x="0" y="0"/>
          <a:ext cx="0" cy="0"/>
          <a:chOff x="0" y="0"/>
          <a:chExt cx="0" cy="0"/>
        </a:xfrm>
      </p:grpSpPr>
      <p:pic>
        <p:nvPicPr>
          <p:cNvPr id="2002" name="Google Shape;2002;p150"/>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003" name="Google Shape;2003;p150"/>
          <p:cNvSpPr/>
          <p:nvPr/>
        </p:nvSpPr>
        <p:spPr>
          <a:xfrm>
            <a:off x="280675" y="16500"/>
            <a:ext cx="67113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2004" name="Google Shape;2004;p150"/>
          <p:cNvSpPr txBox="1"/>
          <p:nvPr/>
        </p:nvSpPr>
        <p:spPr>
          <a:xfrm>
            <a:off x="355200" y="1462475"/>
            <a:ext cx="8442600" cy="16890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rgbClr val="000000"/>
              </a:buClr>
              <a:buSzPts val="3200"/>
              <a:buFont typeface="Arial"/>
              <a:buNone/>
            </a:pPr>
            <a:r>
              <a:rPr b="1" i="0" lang="en" sz="3200" u="none" cap="none" strike="noStrike">
                <a:solidFill>
                  <a:schemeClr val="dk1"/>
                </a:solidFill>
                <a:latin typeface="Calibri"/>
                <a:ea typeface="Calibri"/>
                <a:cs typeface="Calibri"/>
                <a:sym typeface="Calibri"/>
              </a:rPr>
              <a:t>Belief 3: </a:t>
            </a:r>
            <a:r>
              <a:rPr b="0" i="0" lang="en" sz="3200" u="none" cap="none" strike="noStrike">
                <a:solidFill>
                  <a:schemeClr val="dk1"/>
                </a:solidFill>
                <a:latin typeface="Calibri"/>
                <a:ea typeface="Calibri"/>
                <a:cs typeface="Calibri"/>
                <a:sym typeface="Calibri"/>
              </a:rPr>
              <a:t>Students should start learning English when they are very young.</a:t>
            </a:r>
            <a:endParaRPr b="0" i="0" sz="3200" u="none" cap="none" strike="noStrike">
              <a:solidFill>
                <a:schemeClr val="dk1"/>
              </a:solidFill>
              <a:latin typeface="Calibri"/>
              <a:ea typeface="Calibri"/>
              <a:cs typeface="Calibri"/>
              <a:sym typeface="Calibri"/>
            </a:endParaRPr>
          </a:p>
          <a:p>
            <a:pPr indent="-279400" lvl="1" marL="914400" marR="0" rtl="0" algn="l">
              <a:lnSpc>
                <a:spcPct val="100000"/>
              </a:lnSpc>
              <a:spcBef>
                <a:spcPts val="800"/>
              </a:spcBef>
              <a:spcAft>
                <a:spcPts val="0"/>
              </a:spcAft>
              <a:buClr>
                <a:schemeClr val="dk1"/>
              </a:buClr>
              <a:buSzPts val="2800"/>
              <a:buFont typeface="Arial"/>
              <a:buNone/>
            </a:pPr>
            <a:r>
              <a:t/>
            </a:r>
            <a:endParaRPr b="1" i="0" sz="2800" u="none" cap="none" strike="noStrike">
              <a:solidFill>
                <a:schemeClr val="dk1"/>
              </a:solidFill>
              <a:latin typeface="Calibri"/>
              <a:ea typeface="Calibri"/>
              <a:cs typeface="Calibri"/>
              <a:sym typeface="Calibri"/>
            </a:endParaRPr>
          </a:p>
        </p:txBody>
      </p:sp>
      <p:graphicFrame>
        <p:nvGraphicFramePr>
          <p:cNvPr id="2005" name="Google Shape;2005;p150"/>
          <p:cNvGraphicFramePr/>
          <p:nvPr/>
        </p:nvGraphicFramePr>
        <p:xfrm>
          <a:off x="2242850" y="3111925"/>
          <a:ext cx="3000000" cy="3000000"/>
        </p:xfrm>
        <a:graphic>
          <a:graphicData uri="http://schemas.openxmlformats.org/drawingml/2006/table">
            <a:tbl>
              <a:tblPr>
                <a:noFill/>
                <a:tableStyleId>{7F16C256-5132-4F1D-B644-4D38A30B4E9A}</a:tableStyleId>
              </a:tblPr>
              <a:tblGrid>
                <a:gridCol w="2329150"/>
                <a:gridCol w="2329150"/>
              </a:tblGrid>
              <a:tr h="141517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143962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sld>
</file>

<file path=ppt/slides/slide3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75" name="Shape 10275"/>
        <p:cNvGrpSpPr/>
        <p:nvPr/>
      </p:nvGrpSpPr>
      <p:grpSpPr>
        <a:xfrm>
          <a:off x="0" y="0"/>
          <a:ext cx="0" cy="0"/>
          <a:chOff x="0" y="0"/>
          <a:chExt cx="0" cy="0"/>
        </a:xfrm>
      </p:grpSpPr>
      <p:sp>
        <p:nvSpPr>
          <p:cNvPr id="10276" name="Google Shape;10276;p465"/>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77" name="Google Shape;10277;p465"/>
          <p:cNvSpPr txBox="1"/>
          <p:nvPr/>
        </p:nvSpPr>
        <p:spPr>
          <a:xfrm>
            <a:off x="0" y="685800"/>
            <a:ext cx="89889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5700">
                <a:solidFill>
                  <a:schemeClr val="dk1"/>
                </a:solidFill>
                <a:latin typeface="Calibri"/>
                <a:ea typeface="Calibri"/>
                <a:cs typeface="Calibri"/>
                <a:sym typeface="Calibri"/>
              </a:rPr>
              <a:t>Activating WPPAWF: </a:t>
            </a:r>
            <a:endParaRPr b="1" sz="5700">
              <a:solidFill>
                <a:schemeClr val="dk1"/>
              </a:solidFill>
              <a:latin typeface="Calibri"/>
              <a:ea typeface="Calibri"/>
              <a:cs typeface="Calibri"/>
              <a:sym typeface="Calibri"/>
            </a:endParaRPr>
          </a:p>
          <a:p>
            <a:pPr indent="-342900" lvl="0" marL="342900" rtl="0" algn="ctr">
              <a:spcBef>
                <a:spcPts val="0"/>
              </a:spcBef>
              <a:spcAft>
                <a:spcPts val="0"/>
              </a:spcAft>
              <a:buNone/>
            </a:pPr>
            <a:r>
              <a:rPr b="1" lang="en" sz="4400">
                <a:solidFill>
                  <a:schemeClr val="dk1"/>
                </a:solidFill>
                <a:latin typeface="Calibri"/>
                <a:ea typeface="Calibri"/>
                <a:cs typeface="Calibri"/>
                <a:sym typeface="Calibri"/>
              </a:rPr>
              <a:t>Brainstorm ideas from Modules 1-5</a:t>
            </a:r>
            <a:endParaRPr b="1" sz="4400">
              <a:solidFill>
                <a:schemeClr val="dk1"/>
              </a:solidFill>
              <a:latin typeface="Calibri"/>
              <a:ea typeface="Calibri"/>
              <a:cs typeface="Calibri"/>
              <a:sym typeface="Calibri"/>
            </a:endParaRPr>
          </a:p>
          <a:p>
            <a:pPr indent="0" lvl="0" marL="457200" rtl="0" algn="l">
              <a:spcBef>
                <a:spcPts val="0"/>
              </a:spcBef>
              <a:spcAft>
                <a:spcPts val="0"/>
              </a:spcAft>
              <a:buNone/>
            </a:pPr>
            <a:r>
              <a:t/>
            </a:r>
            <a:endParaRPr sz="3700">
              <a:solidFill>
                <a:schemeClr val="dk1"/>
              </a:solidFill>
              <a:latin typeface="Calibri"/>
              <a:ea typeface="Calibri"/>
              <a:cs typeface="Calibri"/>
              <a:sym typeface="Calibri"/>
            </a:endParaRPr>
          </a:p>
        </p:txBody>
      </p:sp>
      <p:pic>
        <p:nvPicPr>
          <p:cNvPr id="10278" name="Google Shape;10278;p465"/>
          <p:cNvPicPr preferRelativeResize="0"/>
          <p:nvPr/>
        </p:nvPicPr>
        <p:blipFill>
          <a:blip r:embed="rId3">
            <a:alphaModFix/>
          </a:blip>
          <a:stretch>
            <a:fillRect/>
          </a:stretch>
        </p:blipFill>
        <p:spPr>
          <a:xfrm>
            <a:off x="4572000" y="2796861"/>
            <a:ext cx="3265821" cy="2444270"/>
          </a:xfrm>
          <a:prstGeom prst="rect">
            <a:avLst/>
          </a:prstGeom>
          <a:noFill/>
          <a:ln>
            <a:noFill/>
          </a:ln>
        </p:spPr>
      </p:pic>
      <p:sp>
        <p:nvSpPr>
          <p:cNvPr id="10279" name="Google Shape;10279;p465"/>
          <p:cNvSpPr txBox="1"/>
          <p:nvPr/>
        </p:nvSpPr>
        <p:spPr>
          <a:xfrm>
            <a:off x="1131675" y="2304350"/>
            <a:ext cx="3378900" cy="5141100"/>
          </a:xfrm>
          <a:prstGeom prst="rect">
            <a:avLst/>
          </a:prstGeom>
          <a:noFill/>
          <a:ln>
            <a:noFill/>
          </a:ln>
        </p:spPr>
        <p:txBody>
          <a:bodyPr anchorCtr="0" anchor="t" bIns="91425" lIns="91425" spcFirstLastPara="1" rIns="91425" wrap="square" tIns="91425">
            <a:spAutoFit/>
          </a:bodyPr>
          <a:lstStyle/>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W</a:t>
            </a:r>
            <a:r>
              <a:rPr lang="en" sz="4600">
                <a:solidFill>
                  <a:schemeClr val="dk1"/>
                </a:solidFill>
                <a:latin typeface="Calibri"/>
                <a:ea typeface="Calibri"/>
                <a:cs typeface="Calibri"/>
                <a:sym typeface="Calibri"/>
              </a:rPr>
              <a:t>arm-up</a:t>
            </a:r>
            <a:endParaRPr sz="4600">
              <a:solidFill>
                <a:schemeClr val="dk1"/>
              </a:solidFill>
              <a:latin typeface="Calibri"/>
              <a:ea typeface="Calibri"/>
              <a:cs typeface="Calibri"/>
              <a:sym typeface="Calibri"/>
            </a:endParaRPr>
          </a:p>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P</a:t>
            </a:r>
            <a:r>
              <a:rPr lang="en" sz="4600">
                <a:solidFill>
                  <a:schemeClr val="dk1"/>
                </a:solidFill>
                <a:latin typeface="Calibri"/>
                <a:ea typeface="Calibri"/>
                <a:cs typeface="Calibri"/>
                <a:sym typeface="Calibri"/>
              </a:rPr>
              <a:t>resentation</a:t>
            </a:r>
            <a:endParaRPr sz="4600">
              <a:solidFill>
                <a:schemeClr val="dk1"/>
              </a:solidFill>
              <a:latin typeface="Calibri"/>
              <a:ea typeface="Calibri"/>
              <a:cs typeface="Calibri"/>
              <a:sym typeface="Calibri"/>
            </a:endParaRPr>
          </a:p>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P</a:t>
            </a:r>
            <a:r>
              <a:rPr lang="en" sz="4600">
                <a:solidFill>
                  <a:schemeClr val="dk1"/>
                </a:solidFill>
                <a:latin typeface="Calibri"/>
                <a:ea typeface="Calibri"/>
                <a:cs typeface="Calibri"/>
                <a:sym typeface="Calibri"/>
              </a:rPr>
              <a:t>ractice</a:t>
            </a:r>
            <a:endParaRPr sz="4600">
              <a:solidFill>
                <a:schemeClr val="dk1"/>
              </a:solidFill>
              <a:latin typeface="Calibri"/>
              <a:ea typeface="Calibri"/>
              <a:cs typeface="Calibri"/>
              <a:sym typeface="Calibri"/>
            </a:endParaRPr>
          </a:p>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A</a:t>
            </a:r>
            <a:r>
              <a:rPr lang="en" sz="4600">
                <a:solidFill>
                  <a:schemeClr val="dk1"/>
                </a:solidFill>
                <a:latin typeface="Calibri"/>
                <a:ea typeface="Calibri"/>
                <a:cs typeface="Calibri"/>
                <a:sym typeface="Calibri"/>
              </a:rPr>
              <a:t>pplication</a:t>
            </a:r>
            <a:endParaRPr sz="4600">
              <a:solidFill>
                <a:schemeClr val="dk1"/>
              </a:solidFill>
              <a:latin typeface="Calibri"/>
              <a:ea typeface="Calibri"/>
              <a:cs typeface="Calibri"/>
              <a:sym typeface="Calibri"/>
            </a:endParaRPr>
          </a:p>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W</a:t>
            </a:r>
            <a:r>
              <a:rPr lang="en" sz="4600">
                <a:solidFill>
                  <a:schemeClr val="dk1"/>
                </a:solidFill>
                <a:latin typeface="Calibri"/>
                <a:ea typeface="Calibri"/>
                <a:cs typeface="Calibri"/>
                <a:sym typeface="Calibri"/>
              </a:rPr>
              <a:t>rap-up</a:t>
            </a:r>
            <a:endParaRPr sz="4600">
              <a:solidFill>
                <a:schemeClr val="dk1"/>
              </a:solidFill>
              <a:latin typeface="Calibri"/>
              <a:ea typeface="Calibri"/>
              <a:cs typeface="Calibri"/>
              <a:sym typeface="Calibri"/>
            </a:endParaRPr>
          </a:p>
          <a:p>
            <a:pPr indent="-520700" lvl="0" marL="457200" rtl="0" algn="l">
              <a:spcBef>
                <a:spcPts val="0"/>
              </a:spcBef>
              <a:spcAft>
                <a:spcPts val="0"/>
              </a:spcAft>
              <a:buClr>
                <a:schemeClr val="dk1"/>
              </a:buClr>
              <a:buSzPts val="4600"/>
              <a:buFont typeface="Calibri"/>
              <a:buAutoNum type="arabicPeriod"/>
            </a:pPr>
            <a:r>
              <a:rPr b="1" lang="en" sz="4600">
                <a:solidFill>
                  <a:schemeClr val="dk1"/>
                </a:solidFill>
                <a:latin typeface="Calibri"/>
                <a:ea typeface="Calibri"/>
                <a:cs typeface="Calibri"/>
                <a:sym typeface="Calibri"/>
              </a:rPr>
              <a:t>F</a:t>
            </a:r>
            <a:r>
              <a:rPr lang="en" sz="4600">
                <a:solidFill>
                  <a:schemeClr val="dk1"/>
                </a:solidFill>
                <a:latin typeface="Calibri"/>
                <a:ea typeface="Calibri"/>
                <a:cs typeface="Calibri"/>
                <a:sym typeface="Calibri"/>
              </a:rPr>
              <a:t>ollow-up</a:t>
            </a:r>
            <a:endParaRPr sz="500">
              <a:latin typeface="Calibri"/>
              <a:ea typeface="Calibri"/>
              <a:cs typeface="Calibri"/>
              <a:sym typeface="Calibri"/>
            </a:endParaRPr>
          </a:p>
        </p:txBody>
      </p:sp>
    </p:spTree>
  </p:cSld>
  <p:clrMapOvr>
    <a:masterClrMapping/>
  </p:clrMapOvr>
</p:sld>
</file>

<file path=ppt/slides/slide3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83" name="Shape 10283"/>
        <p:cNvGrpSpPr/>
        <p:nvPr/>
      </p:nvGrpSpPr>
      <p:grpSpPr>
        <a:xfrm>
          <a:off x="0" y="0"/>
          <a:ext cx="0" cy="0"/>
          <a:chOff x="0" y="0"/>
          <a:chExt cx="0" cy="0"/>
        </a:xfrm>
      </p:grpSpPr>
      <p:sp>
        <p:nvSpPr>
          <p:cNvPr id="10284" name="Google Shape;10284;p466"/>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85" name="Google Shape;10285;p466"/>
          <p:cNvSpPr txBox="1"/>
          <p:nvPr/>
        </p:nvSpPr>
        <p:spPr>
          <a:xfrm>
            <a:off x="147731" y="685800"/>
            <a:ext cx="85659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3600">
                <a:solidFill>
                  <a:schemeClr val="dk1"/>
                </a:solidFill>
                <a:latin typeface="Calibri"/>
                <a:ea typeface="Calibri"/>
                <a:cs typeface="Calibri"/>
                <a:sym typeface="Calibri"/>
              </a:rPr>
              <a:t>6 Steps of a Lesson with Improvements from Lola Uzakova</a:t>
            </a:r>
            <a:endParaRPr b="1" sz="3600">
              <a:solidFill>
                <a:schemeClr val="dk1"/>
              </a:solidFill>
              <a:latin typeface="Calibri"/>
              <a:ea typeface="Calibri"/>
              <a:cs typeface="Calibri"/>
              <a:sym typeface="Calibri"/>
            </a:endParaRPr>
          </a:p>
          <a:p>
            <a:pPr indent="-342900" lvl="0" marL="342900" rtl="0" algn="ctr">
              <a:spcBef>
                <a:spcPts val="0"/>
              </a:spcBef>
              <a:spcAft>
                <a:spcPts val="0"/>
              </a:spcAft>
              <a:buNone/>
            </a:pPr>
            <a:r>
              <a:rPr b="1" lang="en" sz="3600">
                <a:solidFill>
                  <a:schemeClr val="dk1"/>
                </a:solidFill>
                <a:latin typeface="Calibri"/>
                <a:ea typeface="Calibri"/>
                <a:cs typeface="Calibri"/>
                <a:sym typeface="Calibri"/>
              </a:rPr>
              <a:t>“Write a Postcard”</a:t>
            </a:r>
            <a:endParaRPr b="1" sz="3600">
              <a:solidFill>
                <a:schemeClr val="dk1"/>
              </a:solidFill>
              <a:latin typeface="Calibri"/>
              <a:ea typeface="Calibri"/>
              <a:cs typeface="Calibri"/>
              <a:sym typeface="Calibri"/>
            </a:endParaRPr>
          </a:p>
          <a:p>
            <a:pPr indent="0" lvl="0" marL="0" rtl="0" algn="ctr">
              <a:spcBef>
                <a:spcPts val="0"/>
              </a:spcBef>
              <a:spcAft>
                <a:spcPts val="0"/>
              </a:spcAft>
              <a:buNone/>
            </a:pPr>
            <a:r>
              <a:t/>
            </a:r>
            <a:endParaRPr b="1" sz="4000">
              <a:solidFill>
                <a:srgbClr val="F7931E"/>
              </a:solidFill>
              <a:latin typeface="Calibri"/>
              <a:ea typeface="Calibri"/>
              <a:cs typeface="Calibri"/>
              <a:sym typeface="Calibri"/>
            </a:endParaRPr>
          </a:p>
        </p:txBody>
      </p:sp>
      <p:pic>
        <p:nvPicPr>
          <p:cNvPr id="10286" name="Google Shape;10286;p466"/>
          <p:cNvPicPr preferRelativeResize="0"/>
          <p:nvPr/>
        </p:nvPicPr>
        <p:blipFill>
          <a:blip r:embed="rId3">
            <a:alphaModFix/>
          </a:blip>
          <a:stretch>
            <a:fillRect/>
          </a:stretch>
        </p:blipFill>
        <p:spPr>
          <a:xfrm>
            <a:off x="147731" y="2057400"/>
            <a:ext cx="6990598" cy="3222676"/>
          </a:xfrm>
          <a:prstGeom prst="rect">
            <a:avLst/>
          </a:prstGeom>
          <a:noFill/>
          <a:ln>
            <a:noFill/>
          </a:ln>
        </p:spPr>
      </p:pic>
      <p:pic>
        <p:nvPicPr>
          <p:cNvPr id="10287" name="Google Shape;10287;p466"/>
          <p:cNvPicPr preferRelativeResize="0"/>
          <p:nvPr/>
        </p:nvPicPr>
        <p:blipFill>
          <a:blip r:embed="rId4">
            <a:alphaModFix/>
          </a:blip>
          <a:stretch>
            <a:fillRect/>
          </a:stretch>
        </p:blipFill>
        <p:spPr>
          <a:xfrm>
            <a:off x="7271288" y="1572500"/>
            <a:ext cx="1702237" cy="1392377"/>
          </a:xfrm>
          <a:prstGeom prst="rect">
            <a:avLst/>
          </a:prstGeom>
          <a:noFill/>
          <a:ln>
            <a:noFill/>
          </a:ln>
        </p:spPr>
      </p:pic>
    </p:spTree>
  </p:cSld>
  <p:clrMapOvr>
    <a:masterClrMapping/>
  </p:clrMapOvr>
</p:sld>
</file>

<file path=ppt/slides/slide3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1" name="Shape 10291"/>
        <p:cNvGrpSpPr/>
        <p:nvPr/>
      </p:nvGrpSpPr>
      <p:grpSpPr>
        <a:xfrm>
          <a:off x="0" y="0"/>
          <a:ext cx="0" cy="0"/>
          <a:chOff x="0" y="0"/>
          <a:chExt cx="0" cy="0"/>
        </a:xfrm>
      </p:grpSpPr>
      <p:sp>
        <p:nvSpPr>
          <p:cNvPr id="10292" name="Google Shape;10292;p467"/>
          <p:cNvSpPr txBox="1"/>
          <p:nvPr/>
        </p:nvSpPr>
        <p:spPr>
          <a:xfrm>
            <a:off x="173831" y="685800"/>
            <a:ext cx="8503200" cy="1371600"/>
          </a:xfrm>
          <a:prstGeom prst="rect">
            <a:avLst/>
          </a:prstGeom>
          <a:noFill/>
          <a:ln>
            <a:noFill/>
          </a:ln>
        </p:spPr>
        <p:txBody>
          <a:bodyPr anchorCtr="0" anchor="t" bIns="46025" lIns="92075" spcFirstLastPara="1" rIns="92075" wrap="square" tIns="46025">
            <a:noAutofit/>
          </a:bodyPr>
          <a:lstStyle/>
          <a:p>
            <a:pPr indent="0" lvl="0" marL="457200" rtl="0" algn="ctr">
              <a:lnSpc>
                <a:spcPct val="100000"/>
              </a:lnSpc>
              <a:spcBef>
                <a:spcPts val="0"/>
              </a:spcBef>
              <a:spcAft>
                <a:spcPts val="0"/>
              </a:spcAft>
              <a:buNone/>
            </a:pPr>
            <a:r>
              <a:rPr b="1" lang="en" sz="4200">
                <a:solidFill>
                  <a:schemeClr val="dk1"/>
                </a:solidFill>
                <a:latin typeface="Calibri"/>
                <a:ea typeface="Calibri"/>
                <a:cs typeface="Calibri"/>
                <a:sym typeface="Calibri"/>
              </a:rPr>
              <a:t>Think about some challenges you might face as you create communicative lesson plans. </a:t>
            </a:r>
            <a:endParaRPr b="1" sz="51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60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6000">
              <a:solidFill>
                <a:schemeClr val="dk1"/>
              </a:solidFill>
              <a:latin typeface="Calibri"/>
              <a:ea typeface="Calibri"/>
              <a:cs typeface="Calibri"/>
              <a:sym typeface="Calibri"/>
            </a:endParaRPr>
          </a:p>
          <a:p>
            <a:pPr indent="0" lvl="0" marL="0" rtl="0" algn="ctr">
              <a:spcBef>
                <a:spcPts val="0"/>
              </a:spcBef>
              <a:spcAft>
                <a:spcPts val="0"/>
              </a:spcAft>
              <a:buNone/>
            </a:pPr>
            <a:r>
              <a:t/>
            </a:r>
            <a:endParaRPr sz="5300">
              <a:solidFill>
                <a:schemeClr val="dk1"/>
              </a:solidFill>
              <a:latin typeface="Calibri"/>
              <a:ea typeface="Calibri"/>
              <a:cs typeface="Calibri"/>
              <a:sym typeface="Calibri"/>
            </a:endParaRPr>
          </a:p>
        </p:txBody>
      </p:sp>
      <p:sp>
        <p:nvSpPr>
          <p:cNvPr id="10293" name="Google Shape;10293;p467"/>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294" name="Google Shape;10294;p467"/>
          <p:cNvSpPr txBox="1"/>
          <p:nvPr/>
        </p:nvSpPr>
        <p:spPr>
          <a:xfrm>
            <a:off x="386794" y="2057400"/>
            <a:ext cx="8077200" cy="5541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1E6138"/>
                </a:solidFill>
                <a:latin typeface="Calibri"/>
                <a:ea typeface="Calibri"/>
                <a:cs typeface="Calibri"/>
                <a:sym typeface="Calibri"/>
              </a:rPr>
              <a:t>Now, what do you think will be the most helpful </a:t>
            </a:r>
            <a:r>
              <a:rPr b="1" i="1" lang="en" sz="4400">
                <a:solidFill>
                  <a:srgbClr val="F8931F"/>
                </a:solidFill>
                <a:latin typeface="Calibri"/>
                <a:ea typeface="Calibri"/>
                <a:cs typeface="Calibri"/>
                <a:sym typeface="Calibri"/>
              </a:rPr>
              <a:t>to you</a:t>
            </a:r>
            <a:r>
              <a:rPr b="1" i="1" lang="en" sz="4400">
                <a:solidFill>
                  <a:srgbClr val="1E6138"/>
                </a:solidFill>
                <a:latin typeface="Calibri"/>
                <a:ea typeface="Calibri"/>
                <a:cs typeface="Calibri"/>
                <a:sym typeface="Calibri"/>
              </a:rPr>
              <a:t> to overcome these challenges?</a:t>
            </a:r>
            <a:r>
              <a:rPr b="1" i="1" lang="en" sz="4400">
                <a:solidFill>
                  <a:srgbClr val="CC0000"/>
                </a:solidFill>
                <a:latin typeface="Calibri"/>
                <a:ea typeface="Calibri"/>
                <a:cs typeface="Calibri"/>
                <a:sym typeface="Calibri"/>
              </a:rPr>
              <a:t> </a:t>
            </a:r>
            <a:endParaRPr b="1" i="1" sz="4400">
              <a:solidFill>
                <a:srgbClr val="CC0000"/>
              </a:solidFill>
              <a:latin typeface="Calibri"/>
              <a:ea typeface="Calibri"/>
              <a:cs typeface="Calibri"/>
              <a:sym typeface="Calibri"/>
            </a:endParaRPr>
          </a:p>
          <a:p>
            <a:pPr indent="0" lvl="0" marL="0" rtl="0" algn="ctr">
              <a:spcBef>
                <a:spcPts val="0"/>
              </a:spcBef>
              <a:spcAft>
                <a:spcPts val="0"/>
              </a:spcAft>
              <a:buNone/>
            </a:pPr>
            <a:r>
              <a:t/>
            </a:r>
            <a:endParaRPr b="1" i="1" sz="4400">
              <a:solidFill>
                <a:srgbClr val="CC0000"/>
              </a:solidFill>
              <a:latin typeface="Calibri"/>
              <a:ea typeface="Calibri"/>
              <a:cs typeface="Calibri"/>
              <a:sym typeface="Calibri"/>
            </a:endParaRPr>
          </a:p>
          <a:p>
            <a:pPr indent="0" lvl="0" marL="0" rtl="0" algn="ctr">
              <a:spcBef>
                <a:spcPts val="0"/>
              </a:spcBef>
              <a:spcAft>
                <a:spcPts val="0"/>
              </a:spcAft>
              <a:buNone/>
            </a:pPr>
            <a:r>
              <a:rPr b="1" i="1" lang="en" sz="4400">
                <a:solidFill>
                  <a:srgbClr val="F7931E"/>
                </a:solidFill>
                <a:latin typeface="Calibri"/>
                <a:ea typeface="Calibri"/>
                <a:cs typeface="Calibri"/>
                <a:sym typeface="Calibri"/>
              </a:rPr>
              <a:t>YOUR TURN!</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a:t>
            </a:r>
            <a:endParaRPr b="1" i="1" sz="36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or raise your hand to share an answer!</a:t>
            </a:r>
            <a:endParaRPr b="1" i="1" sz="3600">
              <a:solidFill>
                <a:srgbClr val="F7931E"/>
              </a:solidFill>
              <a:latin typeface="Calibri"/>
              <a:ea typeface="Calibri"/>
              <a:cs typeface="Calibri"/>
              <a:sym typeface="Calibri"/>
            </a:endParaRPr>
          </a:p>
        </p:txBody>
      </p:sp>
    </p:spTree>
  </p:cSld>
  <p:clrMapOvr>
    <a:masterClrMapping/>
  </p:clrMapOvr>
</p:sld>
</file>

<file path=ppt/slides/slide3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8" name="Shape 10298"/>
        <p:cNvGrpSpPr/>
        <p:nvPr/>
      </p:nvGrpSpPr>
      <p:grpSpPr>
        <a:xfrm>
          <a:off x="0" y="0"/>
          <a:ext cx="0" cy="0"/>
          <a:chOff x="0" y="0"/>
          <a:chExt cx="0" cy="0"/>
        </a:xfrm>
      </p:grpSpPr>
      <p:sp>
        <p:nvSpPr>
          <p:cNvPr id="10299" name="Google Shape;10299;p468"/>
          <p:cNvSpPr txBox="1"/>
          <p:nvPr/>
        </p:nvSpPr>
        <p:spPr>
          <a:xfrm>
            <a:off x="553913" y="3014875"/>
            <a:ext cx="7558800" cy="4697400"/>
          </a:xfrm>
          <a:prstGeom prst="rect">
            <a:avLst/>
          </a:prstGeom>
          <a:noFill/>
          <a:ln>
            <a:noFill/>
          </a:ln>
        </p:spPr>
        <p:txBody>
          <a:bodyPr anchorCtr="0" anchor="t" bIns="91425" lIns="91425" spcFirstLastPara="1" rIns="91425" wrap="square" tIns="91425">
            <a:spAutoFit/>
          </a:bodyPr>
          <a:lstStyle/>
          <a:p>
            <a:pPr indent="0" lvl="0" marL="0" rtl="0" algn="ctr">
              <a:lnSpc>
                <a:spcPct val="166670"/>
              </a:lnSpc>
              <a:spcBef>
                <a:spcPts val="0"/>
              </a:spcBef>
              <a:spcAft>
                <a:spcPts val="0"/>
              </a:spcAft>
              <a:buNone/>
            </a:pPr>
            <a:r>
              <a:t/>
            </a:r>
            <a:endParaRPr b="1" i="1" sz="2600">
              <a:solidFill>
                <a:schemeClr val="dk1"/>
              </a:solidFill>
            </a:endParaRPr>
          </a:p>
          <a:p>
            <a:pPr indent="0" lvl="0" marL="0" rtl="0" algn="ctr">
              <a:lnSpc>
                <a:spcPct val="100000"/>
              </a:lnSpc>
              <a:spcBef>
                <a:spcPts val="1200"/>
              </a:spcBef>
              <a:spcAft>
                <a:spcPts val="0"/>
              </a:spcAft>
              <a:buNone/>
            </a:pPr>
            <a:r>
              <a:rPr b="1" i="1" lang="en" sz="2400">
                <a:solidFill>
                  <a:srgbClr val="1E6138"/>
                </a:solidFill>
                <a:latin typeface="Calibri"/>
                <a:ea typeface="Calibri"/>
                <a:cs typeface="Calibri"/>
                <a:sym typeface="Calibri"/>
              </a:rPr>
              <a:t>"There are three types of lessons: </a:t>
            </a:r>
            <a:endParaRPr b="1" i="1" sz="2400">
              <a:solidFill>
                <a:srgbClr val="1E6138"/>
              </a:solidFill>
              <a:latin typeface="Calibri"/>
              <a:ea typeface="Calibri"/>
              <a:cs typeface="Calibri"/>
              <a:sym typeface="Calibri"/>
            </a:endParaRPr>
          </a:p>
          <a:p>
            <a:pPr indent="0" lvl="0" marL="0" rtl="0" algn="ctr">
              <a:lnSpc>
                <a:spcPct val="100000"/>
              </a:lnSpc>
              <a:spcBef>
                <a:spcPts val="1200"/>
              </a:spcBef>
              <a:spcAft>
                <a:spcPts val="0"/>
              </a:spcAft>
              <a:buNone/>
            </a:pPr>
            <a:r>
              <a:rPr b="1" i="1" lang="en" sz="2400">
                <a:solidFill>
                  <a:srgbClr val="1E6138"/>
                </a:solidFill>
                <a:latin typeface="Calibri"/>
                <a:ea typeface="Calibri"/>
                <a:cs typeface="Calibri"/>
                <a:sym typeface="Calibri"/>
              </a:rPr>
              <a:t>The one we plan to teach; </a:t>
            </a:r>
            <a:endParaRPr b="1" i="1" sz="2400">
              <a:solidFill>
                <a:srgbClr val="1E6138"/>
              </a:solidFill>
              <a:latin typeface="Calibri"/>
              <a:ea typeface="Calibri"/>
              <a:cs typeface="Calibri"/>
              <a:sym typeface="Calibri"/>
            </a:endParaRPr>
          </a:p>
          <a:p>
            <a:pPr indent="0" lvl="0" marL="0" rtl="0" algn="ctr">
              <a:lnSpc>
                <a:spcPct val="100000"/>
              </a:lnSpc>
              <a:spcBef>
                <a:spcPts val="1200"/>
              </a:spcBef>
              <a:spcAft>
                <a:spcPts val="0"/>
              </a:spcAft>
              <a:buNone/>
            </a:pPr>
            <a:r>
              <a:rPr b="1" i="1" lang="en" sz="2400">
                <a:solidFill>
                  <a:srgbClr val="1E6138"/>
                </a:solidFill>
                <a:latin typeface="Calibri"/>
                <a:ea typeface="Calibri"/>
                <a:cs typeface="Calibri"/>
                <a:sym typeface="Calibri"/>
              </a:rPr>
              <a:t>the one we actually teach; </a:t>
            </a:r>
            <a:endParaRPr b="1" i="1" sz="2400">
              <a:solidFill>
                <a:srgbClr val="1E6138"/>
              </a:solidFill>
              <a:latin typeface="Calibri"/>
              <a:ea typeface="Calibri"/>
              <a:cs typeface="Calibri"/>
              <a:sym typeface="Calibri"/>
            </a:endParaRPr>
          </a:p>
          <a:p>
            <a:pPr indent="0" lvl="0" marL="0" rtl="0" algn="ctr">
              <a:lnSpc>
                <a:spcPct val="100000"/>
              </a:lnSpc>
              <a:spcBef>
                <a:spcPts val="1200"/>
              </a:spcBef>
              <a:spcAft>
                <a:spcPts val="0"/>
              </a:spcAft>
              <a:buNone/>
            </a:pPr>
            <a:r>
              <a:rPr b="1" i="1" lang="en" sz="2400">
                <a:solidFill>
                  <a:srgbClr val="1E6138"/>
                </a:solidFill>
                <a:latin typeface="Calibri"/>
                <a:ea typeface="Calibri"/>
                <a:cs typeface="Calibri"/>
                <a:sym typeface="Calibri"/>
              </a:rPr>
              <a:t>and the one we wish we had taught." </a:t>
            </a:r>
            <a:endParaRPr b="1" i="1" sz="2400">
              <a:solidFill>
                <a:srgbClr val="1E6138"/>
              </a:solidFill>
              <a:latin typeface="Calibri"/>
              <a:ea typeface="Calibri"/>
              <a:cs typeface="Calibri"/>
              <a:sym typeface="Calibri"/>
            </a:endParaRPr>
          </a:p>
          <a:p>
            <a:pPr indent="0" lvl="0" marL="0" rtl="0" algn="ctr">
              <a:lnSpc>
                <a:spcPct val="166670"/>
              </a:lnSpc>
              <a:spcBef>
                <a:spcPts val="900"/>
              </a:spcBef>
              <a:spcAft>
                <a:spcPts val="0"/>
              </a:spcAft>
              <a:buNone/>
            </a:pPr>
            <a:r>
              <a:rPr b="1" lang="en" sz="2400">
                <a:solidFill>
                  <a:srgbClr val="1E6138"/>
                </a:solidFill>
                <a:latin typeface="Calibri"/>
                <a:ea typeface="Calibri"/>
                <a:cs typeface="Calibri"/>
                <a:sym typeface="Calibri"/>
              </a:rPr>
              <a:t>- Unknown</a:t>
            </a:r>
            <a:endParaRPr b="1" sz="2400">
              <a:solidFill>
                <a:srgbClr val="1E6138"/>
              </a:solidFill>
              <a:latin typeface="Calibri"/>
              <a:ea typeface="Calibri"/>
              <a:cs typeface="Calibri"/>
              <a:sym typeface="Calibri"/>
            </a:endParaRPr>
          </a:p>
          <a:p>
            <a:pPr indent="0" lvl="0" marL="0" rtl="0" algn="ctr">
              <a:lnSpc>
                <a:spcPct val="166670"/>
              </a:lnSpc>
              <a:spcBef>
                <a:spcPts val="0"/>
              </a:spcBef>
              <a:spcAft>
                <a:spcPts val="0"/>
              </a:spcAft>
              <a:buNone/>
            </a:pPr>
            <a:r>
              <a:t/>
            </a:r>
            <a:endParaRPr b="1" i="1" sz="2600">
              <a:solidFill>
                <a:schemeClr val="dk1"/>
              </a:solidFill>
            </a:endParaRPr>
          </a:p>
          <a:p>
            <a:pPr indent="0" lvl="0" marL="0" rtl="0" algn="ctr">
              <a:lnSpc>
                <a:spcPct val="166670"/>
              </a:lnSpc>
              <a:spcBef>
                <a:spcPts val="0"/>
              </a:spcBef>
              <a:spcAft>
                <a:spcPts val="0"/>
              </a:spcAft>
              <a:buNone/>
            </a:pPr>
            <a:r>
              <a:t/>
            </a:r>
            <a:endParaRPr b="1" sz="2300">
              <a:solidFill>
                <a:srgbClr val="1E6138"/>
              </a:solidFill>
              <a:latin typeface="Raleway"/>
              <a:ea typeface="Raleway"/>
              <a:cs typeface="Raleway"/>
              <a:sym typeface="Raleway"/>
            </a:endParaRPr>
          </a:p>
        </p:txBody>
      </p:sp>
      <p:sp>
        <p:nvSpPr>
          <p:cNvPr id="10300" name="Google Shape;10300;p468"/>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b="1">
              <a:solidFill>
                <a:schemeClr val="lt1"/>
              </a:solidFill>
            </a:endParaRPr>
          </a:p>
        </p:txBody>
      </p:sp>
      <p:pic>
        <p:nvPicPr>
          <p:cNvPr id="10301" name="Google Shape;10301;p468"/>
          <p:cNvPicPr preferRelativeResize="0"/>
          <p:nvPr/>
        </p:nvPicPr>
        <p:blipFill>
          <a:blip r:embed="rId3">
            <a:alphaModFix/>
          </a:blip>
          <a:stretch>
            <a:fillRect/>
          </a:stretch>
        </p:blipFill>
        <p:spPr>
          <a:xfrm>
            <a:off x="3433650" y="1342950"/>
            <a:ext cx="1819571" cy="1518205"/>
          </a:xfrm>
          <a:prstGeom prst="rect">
            <a:avLst/>
          </a:prstGeom>
          <a:noFill/>
          <a:ln>
            <a:noFill/>
          </a:ln>
        </p:spPr>
      </p:pic>
    </p:spTree>
  </p:cSld>
  <p:clrMapOvr>
    <a:masterClrMapping/>
  </p:clrMapOvr>
</p:sld>
</file>

<file path=ppt/slides/slide3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5" name="Shape 10305"/>
        <p:cNvGrpSpPr/>
        <p:nvPr/>
      </p:nvGrpSpPr>
      <p:grpSpPr>
        <a:xfrm>
          <a:off x="0" y="0"/>
          <a:ext cx="0" cy="0"/>
          <a:chOff x="0" y="0"/>
          <a:chExt cx="0" cy="0"/>
        </a:xfrm>
      </p:grpSpPr>
      <p:sp>
        <p:nvSpPr>
          <p:cNvPr id="10306" name="Google Shape;10306;p469"/>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307" name="Google Shape;10307;p469"/>
          <p:cNvSpPr txBox="1"/>
          <p:nvPr/>
        </p:nvSpPr>
        <p:spPr>
          <a:xfrm>
            <a:off x="61781" y="685800"/>
            <a:ext cx="8723100" cy="1371600"/>
          </a:xfrm>
          <a:prstGeom prst="rect">
            <a:avLst/>
          </a:prstGeom>
          <a:noFill/>
          <a:ln>
            <a:noFill/>
          </a:ln>
        </p:spPr>
        <p:txBody>
          <a:bodyPr anchorCtr="0" anchor="t" bIns="46025" lIns="92075" spcFirstLastPara="1" rIns="92075" wrap="square" tIns="46025">
            <a:noAutofit/>
          </a:bodyPr>
          <a:lstStyle/>
          <a:p>
            <a:pPr indent="-342900" lvl="0" marL="342900" rtl="0" algn="l">
              <a:spcBef>
                <a:spcPts val="0"/>
              </a:spcBef>
              <a:spcAft>
                <a:spcPts val="0"/>
              </a:spcAft>
              <a:buNone/>
            </a:pPr>
            <a:r>
              <a:rPr b="1" lang="en" sz="4800">
                <a:solidFill>
                  <a:schemeClr val="dk1"/>
                </a:solidFill>
                <a:latin typeface="Calibri"/>
                <a:ea typeface="Calibri"/>
                <a:cs typeface="Calibri"/>
                <a:sym typeface="Calibri"/>
              </a:rPr>
              <a:t>PTRA: Incorporating Reflection &amp; Adjustment into your Planning  </a:t>
            </a:r>
            <a:endParaRPr b="1" sz="1900">
              <a:solidFill>
                <a:schemeClr val="dk1"/>
              </a:solidFill>
              <a:latin typeface="Calibri"/>
              <a:ea typeface="Calibri"/>
              <a:cs typeface="Calibri"/>
              <a:sym typeface="Calibri"/>
            </a:endParaRPr>
          </a:p>
          <a:p>
            <a:pPr indent="0" lvl="0" marL="457200" rtl="0" algn="l">
              <a:lnSpc>
                <a:spcPct val="115000"/>
              </a:lnSpc>
              <a:spcBef>
                <a:spcPts val="1500"/>
              </a:spcBef>
              <a:spcAft>
                <a:spcPts val="0"/>
              </a:spcAft>
              <a:buNone/>
            </a:pPr>
            <a:r>
              <a:t/>
            </a:r>
            <a:endParaRPr sz="1200"/>
          </a:p>
          <a:p>
            <a:pPr indent="0" lvl="0" marL="457200" rtl="0" algn="l">
              <a:spcBef>
                <a:spcPts val="0"/>
              </a:spcBef>
              <a:spcAft>
                <a:spcPts val="0"/>
              </a:spcAft>
              <a:buNone/>
            </a:pPr>
            <a:r>
              <a:t/>
            </a:r>
            <a:endParaRPr b="1" sz="3100">
              <a:solidFill>
                <a:schemeClr val="dk1"/>
              </a:solidFill>
              <a:latin typeface="Calibri"/>
              <a:ea typeface="Calibri"/>
              <a:cs typeface="Calibri"/>
              <a:sym typeface="Calibri"/>
            </a:endParaRPr>
          </a:p>
          <a:p>
            <a:pPr indent="0" lvl="0" marL="0" rtl="0" algn="l">
              <a:spcBef>
                <a:spcPts val="0"/>
              </a:spcBef>
              <a:spcAft>
                <a:spcPts val="0"/>
              </a:spcAft>
              <a:buNone/>
            </a:pPr>
            <a:r>
              <a:t/>
            </a:r>
            <a:endParaRPr sz="2600">
              <a:solidFill>
                <a:schemeClr val="dk1"/>
              </a:solidFill>
              <a:latin typeface="Calibri"/>
              <a:ea typeface="Calibri"/>
              <a:cs typeface="Calibri"/>
              <a:sym typeface="Calibri"/>
            </a:endParaRPr>
          </a:p>
        </p:txBody>
      </p:sp>
      <p:pic>
        <p:nvPicPr>
          <p:cNvPr id="10308" name="Google Shape;10308;p469"/>
          <p:cNvPicPr preferRelativeResize="0"/>
          <p:nvPr/>
        </p:nvPicPr>
        <p:blipFill>
          <a:blip r:embed="rId3">
            <a:alphaModFix/>
          </a:blip>
          <a:stretch>
            <a:fillRect/>
          </a:stretch>
        </p:blipFill>
        <p:spPr>
          <a:xfrm>
            <a:off x="988781" y="3054375"/>
            <a:ext cx="3510752" cy="2438320"/>
          </a:xfrm>
          <a:prstGeom prst="rect">
            <a:avLst/>
          </a:prstGeom>
          <a:noFill/>
          <a:ln>
            <a:noFill/>
          </a:ln>
        </p:spPr>
      </p:pic>
      <p:pic>
        <p:nvPicPr>
          <p:cNvPr id="10309" name="Google Shape;10309;p469"/>
          <p:cNvPicPr preferRelativeResize="0"/>
          <p:nvPr/>
        </p:nvPicPr>
        <p:blipFill>
          <a:blip r:embed="rId4">
            <a:alphaModFix/>
          </a:blip>
          <a:stretch>
            <a:fillRect/>
          </a:stretch>
        </p:blipFill>
        <p:spPr>
          <a:xfrm>
            <a:off x="3774619" y="1655850"/>
            <a:ext cx="4535776" cy="3880924"/>
          </a:xfrm>
          <a:prstGeom prst="rect">
            <a:avLst/>
          </a:prstGeom>
          <a:noFill/>
          <a:ln>
            <a:noFill/>
          </a:ln>
        </p:spPr>
      </p:pic>
      <p:sp>
        <p:nvSpPr>
          <p:cNvPr id="10310" name="Google Shape;10310;p469"/>
          <p:cNvSpPr txBox="1"/>
          <p:nvPr/>
        </p:nvSpPr>
        <p:spPr>
          <a:xfrm>
            <a:off x="4394456" y="2043750"/>
            <a:ext cx="3176100" cy="4063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i="1" lang="en" sz="2100">
                <a:latin typeface="Calibri"/>
                <a:ea typeface="Calibri"/>
                <a:cs typeface="Calibri"/>
                <a:sym typeface="Calibri"/>
              </a:rPr>
              <a:t>Hmm m, how am I teaching </a:t>
            </a:r>
            <a:r>
              <a:rPr b="1" i="1" lang="en" sz="2100">
                <a:latin typeface="Calibri"/>
                <a:ea typeface="Calibri"/>
                <a:cs typeface="Calibri"/>
                <a:sym typeface="Calibri"/>
              </a:rPr>
              <a:t>during</a:t>
            </a:r>
            <a:r>
              <a:rPr i="1" lang="en" sz="2100">
                <a:latin typeface="Calibri"/>
                <a:ea typeface="Calibri"/>
                <a:cs typeface="Calibri"/>
                <a:sym typeface="Calibri"/>
              </a:rPr>
              <a:t> my lesson (Reflection IN Action: what is going well, what isn’t, and why? )  </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I want to think deeper about what happened in the lesson </a:t>
            </a:r>
            <a:r>
              <a:rPr b="1" i="1" lang="en" sz="2100">
                <a:latin typeface="Calibri"/>
                <a:ea typeface="Calibri"/>
                <a:cs typeface="Calibri"/>
                <a:sym typeface="Calibri"/>
              </a:rPr>
              <a:t>after</a:t>
            </a:r>
            <a:r>
              <a:rPr i="1" lang="en" sz="2100">
                <a:latin typeface="Calibri"/>
                <a:ea typeface="Calibri"/>
                <a:cs typeface="Calibri"/>
                <a:sym typeface="Calibri"/>
              </a:rPr>
              <a:t> finish teaching (Reflection ON Action).</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What can I do to </a:t>
            </a:r>
            <a:r>
              <a:rPr b="1" i="1" lang="en" sz="2100">
                <a:latin typeface="Calibri"/>
                <a:ea typeface="Calibri"/>
                <a:cs typeface="Calibri"/>
                <a:sym typeface="Calibri"/>
              </a:rPr>
              <a:t>improve</a:t>
            </a:r>
            <a:r>
              <a:rPr i="1" lang="en" sz="2100">
                <a:latin typeface="Calibri"/>
                <a:ea typeface="Calibri"/>
                <a:cs typeface="Calibri"/>
                <a:sym typeface="Calibri"/>
              </a:rPr>
              <a:t> my </a:t>
            </a:r>
            <a:r>
              <a:rPr b="1" i="1" lang="en" sz="2100">
                <a:latin typeface="Calibri"/>
                <a:ea typeface="Calibri"/>
                <a:cs typeface="Calibri"/>
                <a:sym typeface="Calibri"/>
              </a:rPr>
              <a:t>future</a:t>
            </a:r>
            <a:r>
              <a:rPr i="1" lang="en" sz="2100">
                <a:latin typeface="Calibri"/>
                <a:ea typeface="Calibri"/>
                <a:cs typeface="Calibri"/>
                <a:sym typeface="Calibri"/>
              </a:rPr>
              <a:t> lesson?</a:t>
            </a:r>
            <a:endParaRPr i="1" sz="2100">
              <a:latin typeface="Calibri"/>
              <a:ea typeface="Calibri"/>
              <a:cs typeface="Calibri"/>
              <a:sym typeface="Calibri"/>
            </a:endParaRPr>
          </a:p>
        </p:txBody>
      </p:sp>
      <p:sp>
        <p:nvSpPr>
          <p:cNvPr id="10311" name="Google Shape;10311;p469"/>
          <p:cNvSpPr txBox="1"/>
          <p:nvPr/>
        </p:nvSpPr>
        <p:spPr>
          <a:xfrm>
            <a:off x="4534669" y="5536775"/>
            <a:ext cx="4460100" cy="2031900"/>
          </a:xfrm>
          <a:prstGeom prst="rect">
            <a:avLst/>
          </a:prstGeom>
          <a:noFill/>
          <a:ln>
            <a:noFill/>
          </a:ln>
        </p:spPr>
        <p:txBody>
          <a:bodyPr anchorCtr="0" anchor="t" bIns="91425" lIns="91425" spcFirstLastPara="1" rIns="91425" wrap="square" tIns="91425">
            <a:spAutoFit/>
          </a:bodyPr>
          <a:lstStyle/>
          <a:p>
            <a:pPr indent="-342900" lvl="0" marL="342900" rtl="0" algn="l">
              <a:spcBef>
                <a:spcPts val="0"/>
              </a:spcBef>
              <a:spcAft>
                <a:spcPts val="0"/>
              </a:spcAft>
              <a:buClr>
                <a:srgbClr val="000000"/>
              </a:buClr>
              <a:buFont typeface="Arial"/>
              <a:buNone/>
            </a:pPr>
            <a:r>
              <a:rPr b="1" lang="en" sz="6000">
                <a:solidFill>
                  <a:srgbClr val="F8931F"/>
                </a:solidFill>
                <a:latin typeface="Calibri"/>
                <a:ea typeface="Calibri"/>
                <a:cs typeface="Calibri"/>
                <a:sym typeface="Calibri"/>
              </a:rPr>
              <a:t>Reflect to Adjust!</a:t>
            </a:r>
            <a:endParaRPr>
              <a:solidFill>
                <a:srgbClr val="F8931F"/>
              </a:solidFill>
              <a:latin typeface="Calibri"/>
              <a:ea typeface="Calibri"/>
              <a:cs typeface="Calibri"/>
              <a:sym typeface="Calibri"/>
            </a:endParaRPr>
          </a:p>
        </p:txBody>
      </p:sp>
    </p:spTree>
  </p:cSld>
  <p:clrMapOvr>
    <a:masterClrMapping/>
  </p:clrMapOvr>
</p:sld>
</file>

<file path=ppt/slides/slide3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15" name="Shape 10315"/>
        <p:cNvGrpSpPr/>
        <p:nvPr/>
      </p:nvGrpSpPr>
      <p:grpSpPr>
        <a:xfrm>
          <a:off x="0" y="0"/>
          <a:ext cx="0" cy="0"/>
          <a:chOff x="0" y="0"/>
          <a:chExt cx="0" cy="0"/>
        </a:xfrm>
      </p:grpSpPr>
      <p:sp>
        <p:nvSpPr>
          <p:cNvPr id="10316" name="Google Shape;10316;p470"/>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317" name="Google Shape;10317;p470"/>
          <p:cNvSpPr txBox="1"/>
          <p:nvPr/>
        </p:nvSpPr>
        <p:spPr>
          <a:xfrm>
            <a:off x="61781" y="685800"/>
            <a:ext cx="8723100" cy="1371600"/>
          </a:xfrm>
          <a:prstGeom prst="rect">
            <a:avLst/>
          </a:prstGeom>
          <a:noFill/>
          <a:ln>
            <a:noFill/>
          </a:ln>
        </p:spPr>
        <p:txBody>
          <a:bodyPr anchorCtr="0" anchor="t" bIns="46025" lIns="92075" spcFirstLastPara="1" rIns="92075" wrap="square" tIns="46025">
            <a:noAutofit/>
          </a:bodyPr>
          <a:lstStyle/>
          <a:p>
            <a:pPr indent="-342900" lvl="0" marL="342900" rtl="0" algn="l">
              <a:spcBef>
                <a:spcPts val="0"/>
              </a:spcBef>
              <a:spcAft>
                <a:spcPts val="0"/>
              </a:spcAft>
              <a:buNone/>
            </a:pPr>
            <a:r>
              <a:rPr b="1" lang="en" sz="4800">
                <a:solidFill>
                  <a:schemeClr val="dk1"/>
                </a:solidFill>
                <a:latin typeface="Calibri"/>
                <a:ea typeface="Calibri"/>
                <a:cs typeface="Calibri"/>
                <a:sym typeface="Calibri"/>
              </a:rPr>
              <a:t>PTRA: Incorporating Reflection &amp; Adjustment into your Planning  </a:t>
            </a:r>
            <a:endParaRPr b="1" sz="1900">
              <a:solidFill>
                <a:schemeClr val="dk1"/>
              </a:solidFill>
              <a:latin typeface="Calibri"/>
              <a:ea typeface="Calibri"/>
              <a:cs typeface="Calibri"/>
              <a:sym typeface="Calibri"/>
            </a:endParaRPr>
          </a:p>
          <a:p>
            <a:pPr indent="0" lvl="0" marL="457200" rtl="0" algn="l">
              <a:lnSpc>
                <a:spcPct val="115000"/>
              </a:lnSpc>
              <a:spcBef>
                <a:spcPts val="1500"/>
              </a:spcBef>
              <a:spcAft>
                <a:spcPts val="0"/>
              </a:spcAft>
              <a:buNone/>
            </a:pPr>
            <a:r>
              <a:t/>
            </a:r>
            <a:endParaRPr sz="1200"/>
          </a:p>
          <a:p>
            <a:pPr indent="0" lvl="0" marL="457200" rtl="0" algn="l">
              <a:spcBef>
                <a:spcPts val="0"/>
              </a:spcBef>
              <a:spcAft>
                <a:spcPts val="0"/>
              </a:spcAft>
              <a:buNone/>
            </a:pPr>
            <a:r>
              <a:t/>
            </a:r>
            <a:endParaRPr b="1" sz="3100">
              <a:solidFill>
                <a:schemeClr val="dk1"/>
              </a:solidFill>
              <a:latin typeface="Calibri"/>
              <a:ea typeface="Calibri"/>
              <a:cs typeface="Calibri"/>
              <a:sym typeface="Calibri"/>
            </a:endParaRPr>
          </a:p>
          <a:p>
            <a:pPr indent="0" lvl="0" marL="0" rtl="0" algn="l">
              <a:spcBef>
                <a:spcPts val="0"/>
              </a:spcBef>
              <a:spcAft>
                <a:spcPts val="0"/>
              </a:spcAft>
              <a:buNone/>
            </a:pPr>
            <a:r>
              <a:t/>
            </a:r>
            <a:endParaRPr sz="2600">
              <a:solidFill>
                <a:schemeClr val="dk1"/>
              </a:solidFill>
              <a:latin typeface="Calibri"/>
              <a:ea typeface="Calibri"/>
              <a:cs typeface="Calibri"/>
              <a:sym typeface="Calibri"/>
            </a:endParaRPr>
          </a:p>
        </p:txBody>
      </p:sp>
      <p:pic>
        <p:nvPicPr>
          <p:cNvPr id="10318" name="Google Shape;10318;p470"/>
          <p:cNvPicPr preferRelativeResize="0"/>
          <p:nvPr/>
        </p:nvPicPr>
        <p:blipFill>
          <a:blip r:embed="rId3">
            <a:alphaModFix/>
          </a:blip>
          <a:stretch>
            <a:fillRect/>
          </a:stretch>
        </p:blipFill>
        <p:spPr>
          <a:xfrm>
            <a:off x="730463" y="3429000"/>
            <a:ext cx="3510752" cy="2438320"/>
          </a:xfrm>
          <a:prstGeom prst="rect">
            <a:avLst/>
          </a:prstGeom>
          <a:noFill/>
          <a:ln>
            <a:noFill/>
          </a:ln>
        </p:spPr>
      </p:pic>
      <p:pic>
        <p:nvPicPr>
          <p:cNvPr id="10319" name="Google Shape;10319;p470"/>
          <p:cNvPicPr preferRelativeResize="0"/>
          <p:nvPr/>
        </p:nvPicPr>
        <p:blipFill>
          <a:blip r:embed="rId4">
            <a:alphaModFix/>
          </a:blip>
          <a:stretch>
            <a:fillRect/>
          </a:stretch>
        </p:blipFill>
        <p:spPr>
          <a:xfrm>
            <a:off x="2838813" y="1537325"/>
            <a:ext cx="6010570" cy="5142774"/>
          </a:xfrm>
          <a:prstGeom prst="rect">
            <a:avLst/>
          </a:prstGeom>
          <a:noFill/>
          <a:ln>
            <a:noFill/>
          </a:ln>
        </p:spPr>
      </p:pic>
      <p:sp>
        <p:nvSpPr>
          <p:cNvPr id="10320" name="Google Shape;10320;p470"/>
          <p:cNvSpPr txBox="1"/>
          <p:nvPr/>
        </p:nvSpPr>
        <p:spPr>
          <a:xfrm>
            <a:off x="3674231" y="2186538"/>
            <a:ext cx="4533300" cy="4386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i="1" lang="en" sz="2100">
                <a:latin typeface="Calibri"/>
                <a:ea typeface="Calibri"/>
                <a:cs typeface="Calibri"/>
                <a:sym typeface="Calibri"/>
              </a:rPr>
              <a:t>Hmm, I notice that two groups weren’t as engaged as much as I’d hoped :-(.  </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What can I do to bring ALL my students into the restaurant role play? </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They had fun, but I want to look more at WHAT my students actually learned from this lesson - maybe tomorrow I’ll create an </a:t>
            </a:r>
            <a:r>
              <a:rPr b="1" i="1" lang="en" sz="2100">
                <a:solidFill>
                  <a:srgbClr val="FF9900"/>
                </a:solidFill>
                <a:latin typeface="Calibri"/>
                <a:ea typeface="Calibri"/>
                <a:cs typeface="Calibri"/>
                <a:sym typeface="Calibri"/>
              </a:rPr>
              <a:t>exit reflection </a:t>
            </a:r>
            <a:r>
              <a:rPr i="1" lang="en" sz="2100">
                <a:latin typeface="Calibri"/>
                <a:ea typeface="Calibri"/>
                <a:cs typeface="Calibri"/>
                <a:sym typeface="Calibri"/>
              </a:rPr>
              <a:t>where they tell me what they </a:t>
            </a:r>
            <a:r>
              <a:rPr b="1" i="1" lang="en" sz="2100">
                <a:solidFill>
                  <a:srgbClr val="38761D"/>
                </a:solidFill>
                <a:latin typeface="Calibri"/>
                <a:ea typeface="Calibri"/>
                <a:cs typeface="Calibri"/>
                <a:sym typeface="Calibri"/>
              </a:rPr>
              <a:t>liked</a:t>
            </a:r>
            <a:r>
              <a:rPr i="1" lang="en" sz="2100">
                <a:latin typeface="Calibri"/>
                <a:ea typeface="Calibri"/>
                <a:cs typeface="Calibri"/>
                <a:sym typeface="Calibri"/>
              </a:rPr>
              <a:t> </a:t>
            </a:r>
            <a:r>
              <a:rPr b="1" i="1" lang="en" sz="2100">
                <a:latin typeface="Calibri"/>
                <a:ea typeface="Calibri"/>
                <a:cs typeface="Calibri"/>
                <a:sym typeface="Calibri"/>
              </a:rPr>
              <a:t>and </a:t>
            </a:r>
            <a:r>
              <a:rPr i="1" lang="en" sz="2100">
                <a:latin typeface="Calibri"/>
                <a:ea typeface="Calibri"/>
                <a:cs typeface="Calibri"/>
                <a:sym typeface="Calibri"/>
              </a:rPr>
              <a:t>what they </a:t>
            </a:r>
            <a:r>
              <a:rPr b="1" i="1" lang="en" sz="2100">
                <a:solidFill>
                  <a:srgbClr val="38761D"/>
                </a:solidFill>
                <a:latin typeface="Calibri"/>
                <a:ea typeface="Calibri"/>
                <a:cs typeface="Calibri"/>
                <a:sym typeface="Calibri"/>
              </a:rPr>
              <a:t>learned.</a:t>
            </a:r>
            <a:r>
              <a:rPr i="1" lang="en" sz="2100">
                <a:latin typeface="Calibri"/>
                <a:ea typeface="Calibri"/>
                <a:cs typeface="Calibri"/>
                <a:sym typeface="Calibri"/>
              </a:rPr>
              <a:t> </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Let’s see what the students tell me </a:t>
            </a:r>
            <a:endParaRPr i="1" sz="2100">
              <a:latin typeface="Calibri"/>
              <a:ea typeface="Calibri"/>
              <a:cs typeface="Calibri"/>
              <a:sym typeface="Calibri"/>
            </a:endParaRPr>
          </a:p>
          <a:p>
            <a:pPr indent="0" lvl="0" marL="0" rtl="0" algn="ctr">
              <a:spcBef>
                <a:spcPts val="0"/>
              </a:spcBef>
              <a:spcAft>
                <a:spcPts val="0"/>
              </a:spcAft>
              <a:buNone/>
            </a:pPr>
            <a:r>
              <a:rPr i="1" lang="en" sz="2100">
                <a:latin typeface="Calibri"/>
                <a:ea typeface="Calibri"/>
                <a:cs typeface="Calibri"/>
                <a:sym typeface="Calibri"/>
              </a:rPr>
              <a:t>so I can make changes.</a:t>
            </a:r>
            <a:endParaRPr i="1" sz="2100">
              <a:latin typeface="Calibri"/>
              <a:ea typeface="Calibri"/>
              <a:cs typeface="Calibri"/>
              <a:sym typeface="Calibri"/>
            </a:endParaRPr>
          </a:p>
          <a:p>
            <a:pPr indent="0" lvl="0" marL="0" rtl="0" algn="ctr">
              <a:spcBef>
                <a:spcPts val="0"/>
              </a:spcBef>
              <a:spcAft>
                <a:spcPts val="0"/>
              </a:spcAft>
              <a:buNone/>
            </a:pPr>
            <a:r>
              <a:t/>
            </a:r>
            <a:endParaRPr i="1" sz="2100">
              <a:latin typeface="Calibri"/>
              <a:ea typeface="Calibri"/>
              <a:cs typeface="Calibri"/>
              <a:sym typeface="Calibri"/>
            </a:endParaRPr>
          </a:p>
        </p:txBody>
      </p:sp>
      <p:sp>
        <p:nvSpPr>
          <p:cNvPr id="10321" name="Google Shape;10321;p470"/>
          <p:cNvSpPr txBox="1"/>
          <p:nvPr/>
        </p:nvSpPr>
        <p:spPr>
          <a:xfrm>
            <a:off x="4572000" y="5674550"/>
            <a:ext cx="4460100" cy="2031900"/>
          </a:xfrm>
          <a:prstGeom prst="rect">
            <a:avLst/>
          </a:prstGeom>
          <a:noFill/>
          <a:ln>
            <a:noFill/>
          </a:ln>
        </p:spPr>
        <p:txBody>
          <a:bodyPr anchorCtr="0" anchor="t" bIns="91425" lIns="91425" spcFirstLastPara="1" rIns="91425" wrap="square" tIns="91425">
            <a:spAutoFit/>
          </a:bodyPr>
          <a:lstStyle/>
          <a:p>
            <a:pPr indent="-342900" lvl="0" marL="342900" rtl="0" algn="l">
              <a:spcBef>
                <a:spcPts val="0"/>
              </a:spcBef>
              <a:spcAft>
                <a:spcPts val="0"/>
              </a:spcAft>
              <a:buClr>
                <a:srgbClr val="000000"/>
              </a:buClr>
              <a:buFont typeface="Arial"/>
              <a:buNone/>
            </a:pPr>
            <a:r>
              <a:rPr b="1" lang="en" sz="6000">
                <a:solidFill>
                  <a:srgbClr val="F8931F"/>
                </a:solidFill>
                <a:latin typeface="Calibri"/>
                <a:ea typeface="Calibri"/>
                <a:cs typeface="Calibri"/>
                <a:sym typeface="Calibri"/>
              </a:rPr>
              <a:t>Reflect to Adjust!</a:t>
            </a:r>
            <a:endParaRPr>
              <a:solidFill>
                <a:srgbClr val="F8931F"/>
              </a:solidFill>
              <a:latin typeface="Calibri"/>
              <a:ea typeface="Calibri"/>
              <a:cs typeface="Calibri"/>
              <a:sym typeface="Calibri"/>
            </a:endParaRPr>
          </a:p>
        </p:txBody>
      </p:sp>
    </p:spTree>
  </p:cSld>
  <p:clrMapOvr>
    <a:masterClrMapping/>
  </p:clrMapOvr>
</p:sld>
</file>

<file path=ppt/slides/slide3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25" name="Shape 10325"/>
        <p:cNvGrpSpPr/>
        <p:nvPr/>
      </p:nvGrpSpPr>
      <p:grpSpPr>
        <a:xfrm>
          <a:off x="0" y="0"/>
          <a:ext cx="0" cy="0"/>
          <a:chOff x="0" y="0"/>
          <a:chExt cx="0" cy="0"/>
        </a:xfrm>
      </p:grpSpPr>
      <p:sp>
        <p:nvSpPr>
          <p:cNvPr id="10326" name="Google Shape;10326;p471"/>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b="1">
              <a:solidFill>
                <a:schemeClr val="lt1"/>
              </a:solidFill>
            </a:endParaRPr>
          </a:p>
        </p:txBody>
      </p:sp>
      <p:pic>
        <p:nvPicPr>
          <p:cNvPr id="10327" name="Google Shape;10327;p471"/>
          <p:cNvPicPr preferRelativeResize="0"/>
          <p:nvPr/>
        </p:nvPicPr>
        <p:blipFill>
          <a:blip r:embed="rId3">
            <a:alphaModFix/>
          </a:blip>
          <a:stretch>
            <a:fillRect/>
          </a:stretch>
        </p:blipFill>
        <p:spPr>
          <a:xfrm>
            <a:off x="749419" y="801875"/>
            <a:ext cx="6654601" cy="4247982"/>
          </a:xfrm>
          <a:prstGeom prst="rect">
            <a:avLst/>
          </a:prstGeom>
          <a:noFill/>
          <a:ln>
            <a:noFill/>
          </a:ln>
        </p:spPr>
      </p:pic>
    </p:spTree>
  </p:cSld>
  <p:clrMapOvr>
    <a:masterClrMapping/>
  </p:clrMapOvr>
</p:sld>
</file>

<file path=ppt/slides/slide3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31" name="Shape 10331"/>
        <p:cNvGrpSpPr/>
        <p:nvPr/>
      </p:nvGrpSpPr>
      <p:grpSpPr>
        <a:xfrm>
          <a:off x="0" y="0"/>
          <a:ext cx="0" cy="0"/>
          <a:chOff x="0" y="0"/>
          <a:chExt cx="0" cy="0"/>
        </a:xfrm>
      </p:grpSpPr>
      <p:sp>
        <p:nvSpPr>
          <p:cNvPr id="10332" name="Google Shape;10332;p472"/>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b="1">
              <a:solidFill>
                <a:schemeClr val="lt1"/>
              </a:solidFill>
            </a:endParaRPr>
          </a:p>
        </p:txBody>
      </p:sp>
      <p:pic>
        <p:nvPicPr>
          <p:cNvPr id="10333" name="Google Shape;10333;p472"/>
          <p:cNvPicPr preferRelativeResize="0"/>
          <p:nvPr/>
        </p:nvPicPr>
        <p:blipFill>
          <a:blip r:embed="rId3">
            <a:alphaModFix/>
          </a:blip>
          <a:stretch>
            <a:fillRect/>
          </a:stretch>
        </p:blipFill>
        <p:spPr>
          <a:xfrm>
            <a:off x="749419" y="801875"/>
            <a:ext cx="6654601" cy="4247982"/>
          </a:xfrm>
          <a:prstGeom prst="rect">
            <a:avLst/>
          </a:prstGeom>
          <a:noFill/>
          <a:ln>
            <a:noFill/>
          </a:ln>
        </p:spPr>
      </p:pic>
      <p:sp>
        <p:nvSpPr>
          <p:cNvPr id="10334" name="Google Shape;10334;p472"/>
          <p:cNvSpPr/>
          <p:nvPr/>
        </p:nvSpPr>
        <p:spPr>
          <a:xfrm>
            <a:off x="988275" y="1925725"/>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38" name="Shape 10338"/>
        <p:cNvGrpSpPr/>
        <p:nvPr/>
      </p:nvGrpSpPr>
      <p:grpSpPr>
        <a:xfrm>
          <a:off x="0" y="0"/>
          <a:ext cx="0" cy="0"/>
          <a:chOff x="0" y="0"/>
          <a:chExt cx="0" cy="0"/>
        </a:xfrm>
      </p:grpSpPr>
      <p:sp>
        <p:nvSpPr>
          <p:cNvPr id="10339" name="Google Shape;10339;p473"/>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b="1">
              <a:solidFill>
                <a:schemeClr val="lt1"/>
              </a:solidFill>
            </a:endParaRPr>
          </a:p>
        </p:txBody>
      </p:sp>
      <p:pic>
        <p:nvPicPr>
          <p:cNvPr id="10340" name="Google Shape;10340;p473"/>
          <p:cNvPicPr preferRelativeResize="0"/>
          <p:nvPr/>
        </p:nvPicPr>
        <p:blipFill>
          <a:blip r:embed="rId3">
            <a:alphaModFix/>
          </a:blip>
          <a:stretch>
            <a:fillRect/>
          </a:stretch>
        </p:blipFill>
        <p:spPr>
          <a:xfrm>
            <a:off x="749419" y="801875"/>
            <a:ext cx="6654601" cy="4247982"/>
          </a:xfrm>
          <a:prstGeom prst="rect">
            <a:avLst/>
          </a:prstGeom>
          <a:noFill/>
          <a:ln>
            <a:noFill/>
          </a:ln>
        </p:spPr>
      </p:pic>
      <p:sp>
        <p:nvSpPr>
          <p:cNvPr id="10341" name="Google Shape;10341;p473"/>
          <p:cNvSpPr/>
          <p:nvPr/>
        </p:nvSpPr>
        <p:spPr>
          <a:xfrm>
            <a:off x="988275" y="1925725"/>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473"/>
          <p:cNvSpPr/>
          <p:nvPr/>
        </p:nvSpPr>
        <p:spPr>
          <a:xfrm>
            <a:off x="988275" y="4092600"/>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46" name="Shape 10346"/>
        <p:cNvGrpSpPr/>
        <p:nvPr/>
      </p:nvGrpSpPr>
      <p:grpSpPr>
        <a:xfrm>
          <a:off x="0" y="0"/>
          <a:ext cx="0" cy="0"/>
          <a:chOff x="0" y="0"/>
          <a:chExt cx="0" cy="0"/>
        </a:xfrm>
      </p:grpSpPr>
      <p:sp>
        <p:nvSpPr>
          <p:cNvPr id="10347" name="Google Shape;10347;p474"/>
          <p:cNvSpPr/>
          <p:nvPr/>
        </p:nvSpPr>
        <p:spPr>
          <a:xfrm>
            <a:off x="304800" y="5279475"/>
            <a:ext cx="8077200" cy="12189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i="1" lang="en" sz="3800">
                <a:solidFill>
                  <a:srgbClr val="F8931F"/>
                </a:solidFill>
                <a:latin typeface="Calibri"/>
                <a:ea typeface="Calibri"/>
                <a:cs typeface="Calibri"/>
                <a:sym typeface="Calibri"/>
              </a:rPr>
              <a:t>Now we will do our Module 6 Exit Ticket!</a:t>
            </a:r>
            <a:endParaRPr b="1" i="1" sz="3800">
              <a:solidFill>
                <a:srgbClr val="F8931F"/>
              </a:solidFill>
              <a:latin typeface="Calibri"/>
              <a:ea typeface="Calibri"/>
              <a:cs typeface="Calibri"/>
              <a:sym typeface="Calibri"/>
            </a:endParaRPr>
          </a:p>
          <a:p>
            <a:pPr indent="0" lvl="0" marL="0" marR="0" rtl="0" algn="ctr">
              <a:spcBef>
                <a:spcPts val="0"/>
              </a:spcBef>
              <a:spcAft>
                <a:spcPts val="0"/>
              </a:spcAft>
              <a:buNone/>
            </a:pPr>
            <a:r>
              <a:rPr b="1" i="1" lang="en" sz="3800">
                <a:solidFill>
                  <a:srgbClr val="F8931F"/>
                </a:solidFill>
                <a:latin typeface="Calibri"/>
                <a:ea typeface="Calibri"/>
                <a:cs typeface="Calibri"/>
                <a:sym typeface="Calibri"/>
              </a:rPr>
              <a:t>Click on the link in the chat box.</a:t>
            </a:r>
            <a:endParaRPr b="1" i="1" sz="3800">
              <a:solidFill>
                <a:srgbClr val="F8931F"/>
              </a:solidFill>
              <a:latin typeface="Calibri"/>
              <a:ea typeface="Calibri"/>
              <a:cs typeface="Calibri"/>
              <a:sym typeface="Calibri"/>
            </a:endParaRPr>
          </a:p>
        </p:txBody>
      </p:sp>
      <p:sp>
        <p:nvSpPr>
          <p:cNvPr id="10348" name="Google Shape;10348;p474"/>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b="1">
              <a:solidFill>
                <a:schemeClr val="lt1"/>
              </a:solidFill>
            </a:endParaRPr>
          </a:p>
        </p:txBody>
      </p:sp>
      <p:sp>
        <p:nvSpPr>
          <p:cNvPr id="10349" name="Google Shape;10349;p474"/>
          <p:cNvSpPr txBox="1"/>
          <p:nvPr/>
        </p:nvSpPr>
        <p:spPr>
          <a:xfrm>
            <a:off x="304800" y="983050"/>
            <a:ext cx="8077200" cy="5279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5200">
                <a:latin typeface="Calibri"/>
                <a:ea typeface="Calibri"/>
                <a:cs typeface="Calibri"/>
                <a:sym typeface="Calibri"/>
              </a:rPr>
              <a:t>EXIT TICKET - TIME FOR D.E.A.R.</a:t>
            </a:r>
            <a:endParaRPr b="1" sz="5200">
              <a:latin typeface="Calibri"/>
              <a:ea typeface="Calibri"/>
              <a:cs typeface="Calibri"/>
              <a:sym typeface="Calibri"/>
            </a:endParaRPr>
          </a:p>
          <a:p>
            <a:pPr indent="0" lvl="0" marL="0" rtl="0" algn="ctr">
              <a:spcBef>
                <a:spcPts val="0"/>
              </a:spcBef>
              <a:spcAft>
                <a:spcPts val="0"/>
              </a:spcAft>
              <a:buNone/>
            </a:pPr>
            <a:r>
              <a:rPr b="1" lang="en" sz="4700">
                <a:latin typeface="Calibri"/>
                <a:ea typeface="Calibri"/>
                <a:cs typeface="Calibri"/>
                <a:sym typeface="Calibri"/>
              </a:rPr>
              <a:t>D</a:t>
            </a:r>
            <a:r>
              <a:rPr lang="en" sz="4700">
                <a:latin typeface="Calibri"/>
                <a:ea typeface="Calibri"/>
                <a:cs typeface="Calibri"/>
                <a:sym typeface="Calibri"/>
              </a:rPr>
              <a:t>rop </a:t>
            </a:r>
            <a:r>
              <a:rPr b="1" lang="en" sz="4700">
                <a:latin typeface="Calibri"/>
                <a:ea typeface="Calibri"/>
                <a:cs typeface="Calibri"/>
                <a:sym typeface="Calibri"/>
              </a:rPr>
              <a:t>E</a:t>
            </a:r>
            <a:r>
              <a:rPr lang="en" sz="4700">
                <a:latin typeface="Calibri"/>
                <a:ea typeface="Calibri"/>
                <a:cs typeface="Calibri"/>
                <a:sym typeface="Calibri"/>
              </a:rPr>
              <a:t>verything </a:t>
            </a:r>
            <a:r>
              <a:rPr b="1" lang="en" sz="4700">
                <a:latin typeface="Calibri"/>
                <a:ea typeface="Calibri"/>
                <a:cs typeface="Calibri"/>
                <a:sym typeface="Calibri"/>
              </a:rPr>
              <a:t>A</a:t>
            </a:r>
            <a:r>
              <a:rPr lang="en" sz="4700">
                <a:latin typeface="Calibri"/>
                <a:ea typeface="Calibri"/>
                <a:cs typeface="Calibri"/>
                <a:sym typeface="Calibri"/>
              </a:rPr>
              <a:t>nd </a:t>
            </a:r>
            <a:r>
              <a:rPr b="1" lang="en" sz="4700">
                <a:latin typeface="Calibri"/>
                <a:ea typeface="Calibri"/>
                <a:cs typeface="Calibri"/>
                <a:sym typeface="Calibri"/>
              </a:rPr>
              <a:t>R</a:t>
            </a:r>
            <a:r>
              <a:rPr lang="en" sz="4700">
                <a:latin typeface="Calibri"/>
                <a:ea typeface="Calibri"/>
                <a:cs typeface="Calibri"/>
                <a:sym typeface="Calibri"/>
              </a:rPr>
              <a:t>eflect</a:t>
            </a:r>
            <a:endParaRPr sz="4700">
              <a:latin typeface="Calibri"/>
              <a:ea typeface="Calibri"/>
              <a:cs typeface="Calibri"/>
              <a:sym typeface="Calibri"/>
            </a:endParaRPr>
          </a:p>
          <a:p>
            <a:pPr indent="0" lvl="0" marL="0" rtl="0" algn="l">
              <a:spcBef>
                <a:spcPts val="0"/>
              </a:spcBef>
              <a:spcAft>
                <a:spcPts val="0"/>
              </a:spcAft>
              <a:buNone/>
            </a:pPr>
            <a:r>
              <a:t/>
            </a:r>
            <a:endParaRPr sz="2000">
              <a:latin typeface="Calibri"/>
              <a:ea typeface="Calibri"/>
              <a:cs typeface="Calibri"/>
              <a:sym typeface="Calibri"/>
            </a:endParaRPr>
          </a:p>
          <a:p>
            <a:pPr indent="-482600" lvl="0" marL="457200" rtl="0" algn="l">
              <a:spcBef>
                <a:spcPts val="0"/>
              </a:spcBef>
              <a:spcAft>
                <a:spcPts val="0"/>
              </a:spcAft>
              <a:buClr>
                <a:schemeClr val="dk1"/>
              </a:buClr>
              <a:buSzPts val="4000"/>
              <a:buFont typeface="Calibri"/>
              <a:buChar char="●"/>
            </a:pPr>
            <a:r>
              <a:rPr lang="en" sz="4000">
                <a:solidFill>
                  <a:schemeClr val="dk1"/>
                </a:solidFill>
                <a:latin typeface="Calibri"/>
                <a:ea typeface="Calibri"/>
                <a:cs typeface="Calibri"/>
                <a:sym typeface="Calibri"/>
              </a:rPr>
              <a:t>What is one new thing from Module 6 that you will apply to your communicative lesson planning process?</a:t>
            </a:r>
            <a:endParaRPr sz="4000">
              <a:solidFill>
                <a:schemeClr val="dk1"/>
              </a:solidFill>
              <a:highlight>
                <a:srgbClr val="FFFF00"/>
              </a:highlight>
              <a:latin typeface="Calibri"/>
              <a:ea typeface="Calibri"/>
              <a:cs typeface="Calibri"/>
              <a:sym typeface="Calibri"/>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 name="Shape 2010"/>
        <p:cNvGrpSpPr/>
        <p:nvPr/>
      </p:nvGrpSpPr>
      <p:grpSpPr>
        <a:xfrm>
          <a:off x="0" y="0"/>
          <a:ext cx="0" cy="0"/>
          <a:chOff x="0" y="0"/>
          <a:chExt cx="0" cy="0"/>
        </a:xfrm>
      </p:grpSpPr>
      <p:pic>
        <p:nvPicPr>
          <p:cNvPr id="2011" name="Google Shape;2011;p151"/>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012" name="Google Shape;2012;p151"/>
          <p:cNvSpPr/>
          <p:nvPr/>
        </p:nvSpPr>
        <p:spPr>
          <a:xfrm>
            <a:off x="271576" y="16495"/>
            <a:ext cx="63015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2013" name="Google Shape;2013;p151"/>
          <p:cNvSpPr txBox="1"/>
          <p:nvPr/>
        </p:nvSpPr>
        <p:spPr>
          <a:xfrm>
            <a:off x="314175" y="1462475"/>
            <a:ext cx="8524800" cy="32508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rgbClr val="000000"/>
              </a:buClr>
              <a:buSzPts val="3000"/>
              <a:buFont typeface="Arial"/>
              <a:buNone/>
            </a:pPr>
            <a:r>
              <a:rPr b="1" i="0" lang="en" sz="3000" u="none" cap="none" strike="noStrike">
                <a:solidFill>
                  <a:srgbClr val="888888"/>
                </a:solidFill>
                <a:latin typeface="Calibri"/>
                <a:ea typeface="Calibri"/>
                <a:cs typeface="Calibri"/>
                <a:sym typeface="Calibri"/>
              </a:rPr>
              <a:t>Belief 3: </a:t>
            </a:r>
            <a:r>
              <a:rPr b="0" i="0" lang="en" sz="3000" u="none" cap="none" strike="noStrike">
                <a:solidFill>
                  <a:srgbClr val="888888"/>
                </a:solidFill>
                <a:latin typeface="Calibri"/>
                <a:ea typeface="Calibri"/>
                <a:cs typeface="Calibri"/>
                <a:sym typeface="Calibri"/>
              </a:rPr>
              <a:t>Students should start learning English when they are very young.</a:t>
            </a:r>
            <a:endParaRPr b="0" i="0" sz="3000" u="none" cap="none" strike="noStrike">
              <a:solidFill>
                <a:srgbClr val="888888"/>
              </a:solidFill>
              <a:latin typeface="Calibri"/>
              <a:ea typeface="Calibri"/>
              <a:cs typeface="Calibri"/>
              <a:sym typeface="Calibri"/>
            </a:endParaRPr>
          </a:p>
          <a:p>
            <a:pPr indent="0" lvl="0" marL="0" marR="0" rtl="0" algn="l">
              <a:lnSpc>
                <a:spcPct val="107916"/>
              </a:lnSpc>
              <a:spcBef>
                <a:spcPts val="80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7916"/>
              </a:lnSpc>
              <a:spcBef>
                <a:spcPts val="80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Alternative Response to Consider: </a:t>
            </a:r>
            <a:r>
              <a:rPr b="0" i="0" lang="en" sz="3000" u="none" cap="none" strike="noStrike">
                <a:solidFill>
                  <a:schemeClr val="dk1"/>
                </a:solidFill>
                <a:latin typeface="Calibri"/>
                <a:ea typeface="Calibri"/>
                <a:cs typeface="Calibri"/>
                <a:sym typeface="Calibri"/>
              </a:rPr>
              <a:t>Teachers should help students start learning at any age. Students of different ages have different strengths.</a:t>
            </a:r>
            <a:endParaRPr b="1" i="0" sz="2600" u="none" cap="none" strike="noStrike">
              <a:solidFill>
                <a:schemeClr val="dk1"/>
              </a:solidFill>
              <a:latin typeface="Calibri"/>
              <a:ea typeface="Calibri"/>
              <a:cs typeface="Calibri"/>
              <a:sym typeface="Calibri"/>
            </a:endParaRPr>
          </a:p>
        </p:txBody>
      </p:sp>
    </p:spTree>
  </p:cSld>
  <p:clrMapOvr>
    <a:masterClrMapping/>
  </p:clrMapOvr>
</p:sld>
</file>

<file path=ppt/slides/slide3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4" name="Shape 10354"/>
        <p:cNvGrpSpPr/>
        <p:nvPr/>
      </p:nvGrpSpPr>
      <p:grpSpPr>
        <a:xfrm>
          <a:off x="0" y="0"/>
          <a:ext cx="0" cy="0"/>
          <a:chOff x="0" y="0"/>
          <a:chExt cx="0" cy="0"/>
        </a:xfrm>
      </p:grpSpPr>
      <p:sp>
        <p:nvSpPr>
          <p:cNvPr id="10355" name="Google Shape;10355;p475"/>
          <p:cNvSpPr txBox="1"/>
          <p:nvPr/>
        </p:nvSpPr>
        <p:spPr>
          <a:xfrm>
            <a:off x="304800" y="759675"/>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chemeClr val="dk1"/>
                </a:solidFill>
                <a:latin typeface="Calibri"/>
                <a:ea typeface="Calibri"/>
                <a:cs typeface="Calibri"/>
                <a:sym typeface="Calibri"/>
              </a:rPr>
              <a:t>What is due on Sunday, August 15th?</a:t>
            </a:r>
            <a:endParaRPr/>
          </a:p>
        </p:txBody>
      </p:sp>
      <p:sp>
        <p:nvSpPr>
          <p:cNvPr id="10356" name="Google Shape;10356;p475"/>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357" name="Google Shape;10357;p475"/>
          <p:cNvSpPr txBox="1"/>
          <p:nvPr/>
        </p:nvSpPr>
        <p:spPr>
          <a:xfrm>
            <a:off x="304800" y="6145425"/>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rgbClr val="F7931E"/>
                </a:solidFill>
                <a:latin typeface="Calibri"/>
                <a:ea typeface="Calibri"/>
                <a:cs typeface="Calibri"/>
                <a:sym typeface="Calibri"/>
              </a:rPr>
              <a:t>Remember to continue building your portfolios!</a:t>
            </a:r>
            <a:endParaRPr>
              <a:solidFill>
                <a:srgbClr val="F7931E"/>
              </a:solidFill>
            </a:endParaRPr>
          </a:p>
        </p:txBody>
      </p:sp>
      <p:pic>
        <p:nvPicPr>
          <p:cNvPr id="10358" name="Google Shape;10358;p475"/>
          <p:cNvPicPr preferRelativeResize="0"/>
          <p:nvPr/>
        </p:nvPicPr>
        <p:blipFill>
          <a:blip r:embed="rId3">
            <a:alphaModFix/>
          </a:blip>
          <a:stretch>
            <a:fillRect/>
          </a:stretch>
        </p:blipFill>
        <p:spPr>
          <a:xfrm>
            <a:off x="107775" y="2685025"/>
            <a:ext cx="8693720" cy="3537150"/>
          </a:xfrm>
          <a:prstGeom prst="rect">
            <a:avLst/>
          </a:prstGeom>
          <a:noFill/>
          <a:ln>
            <a:noFill/>
          </a:ln>
        </p:spPr>
      </p:pic>
      <p:pic>
        <p:nvPicPr>
          <p:cNvPr id="10359" name="Google Shape;10359;p475"/>
          <p:cNvPicPr preferRelativeResize="0"/>
          <p:nvPr/>
        </p:nvPicPr>
        <p:blipFill>
          <a:blip r:embed="rId4">
            <a:alphaModFix/>
          </a:blip>
          <a:stretch>
            <a:fillRect/>
          </a:stretch>
        </p:blipFill>
        <p:spPr>
          <a:xfrm>
            <a:off x="107775" y="1480059"/>
            <a:ext cx="8693719" cy="955119"/>
          </a:xfrm>
          <a:prstGeom prst="rect">
            <a:avLst/>
          </a:prstGeom>
          <a:noFill/>
          <a:ln>
            <a:noFill/>
          </a:ln>
        </p:spPr>
      </p:pic>
    </p:spTree>
  </p:cSld>
  <p:clrMapOvr>
    <a:masterClrMapping/>
  </p:clrMapOvr>
</p:sld>
</file>

<file path=ppt/slides/slide3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4" name="Shape 10364"/>
        <p:cNvGrpSpPr/>
        <p:nvPr/>
      </p:nvGrpSpPr>
      <p:grpSpPr>
        <a:xfrm>
          <a:off x="0" y="0"/>
          <a:ext cx="0" cy="0"/>
          <a:chOff x="0" y="0"/>
          <a:chExt cx="0" cy="0"/>
        </a:xfrm>
      </p:grpSpPr>
      <p:sp>
        <p:nvSpPr>
          <p:cNvPr id="10365" name="Google Shape;10365;p476"/>
          <p:cNvSpPr txBox="1"/>
          <p:nvPr/>
        </p:nvSpPr>
        <p:spPr>
          <a:xfrm>
            <a:off x="304800" y="1158600"/>
            <a:ext cx="8077200" cy="4540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400">
                <a:solidFill>
                  <a:srgbClr val="F8931F"/>
                </a:solidFill>
                <a:latin typeface="Calibri"/>
                <a:ea typeface="Calibri"/>
                <a:cs typeface="Calibri"/>
                <a:sym typeface="Calibri"/>
              </a:rPr>
              <a:t>ANNOUNCEMENTS</a:t>
            </a:r>
            <a:endParaRPr b="1" sz="4400">
              <a:solidFill>
                <a:srgbClr val="F8931F"/>
              </a:solidFill>
              <a:latin typeface="Calibri"/>
              <a:ea typeface="Calibri"/>
              <a:cs typeface="Calibri"/>
              <a:sym typeface="Calibri"/>
            </a:endParaRPr>
          </a:p>
          <a:p>
            <a:pPr indent="0" lvl="0" marL="0" rtl="0" algn="ctr">
              <a:spcBef>
                <a:spcPts val="600"/>
              </a:spcBef>
              <a:spcAft>
                <a:spcPts val="0"/>
              </a:spcAft>
              <a:buNone/>
            </a:pPr>
            <a:r>
              <a:t/>
            </a:r>
            <a:endParaRPr b="1" sz="2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Module 7: Extending Textbook Activities</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will be announced on Monday, August 16, 2021!</a:t>
            </a:r>
            <a:endParaRPr b="1" sz="3000">
              <a:solidFill>
                <a:schemeClr val="dk1"/>
              </a:solidFill>
              <a:highlight>
                <a:srgbClr val="FFFFFF"/>
              </a:highlight>
              <a:latin typeface="Calibri"/>
              <a:ea typeface="Calibri"/>
              <a:cs typeface="Calibri"/>
              <a:sym typeface="Calibri"/>
            </a:endParaRPr>
          </a:p>
          <a:p>
            <a:pPr indent="0" lvl="0" marL="0" rtl="0" algn="ctr">
              <a:spcBef>
                <a:spcPts val="600"/>
              </a:spcBef>
              <a:spcAft>
                <a:spcPts val="0"/>
              </a:spcAft>
              <a:buNone/>
            </a:pPr>
            <a:r>
              <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400">
                <a:solidFill>
                  <a:srgbClr val="F8931F"/>
                </a:solidFill>
                <a:latin typeface="Calibri"/>
                <a:ea typeface="Calibri"/>
                <a:cs typeface="Calibri"/>
                <a:sym typeface="Calibri"/>
              </a:rPr>
              <a:t>NEXT WEBINAR</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Friday, August 20th</a:t>
            </a:r>
            <a:endParaRPr b="1" sz="3000">
              <a:solidFill>
                <a:schemeClr val="dk1"/>
              </a:solidFill>
              <a:latin typeface="Calibri"/>
              <a:ea typeface="Calibri"/>
              <a:cs typeface="Calibri"/>
              <a:sym typeface="Calibri"/>
            </a:endParaRPr>
          </a:p>
          <a:p>
            <a:pPr indent="0" lvl="0" marL="0" rtl="0" algn="ctr">
              <a:spcBef>
                <a:spcPts val="600"/>
              </a:spcBef>
              <a:spcAft>
                <a:spcPts val="600"/>
              </a:spcAft>
              <a:buNone/>
            </a:pPr>
            <a:r>
              <a:rPr b="1" lang="en" sz="3000">
                <a:solidFill>
                  <a:schemeClr val="dk1"/>
                </a:solidFill>
                <a:latin typeface="Calibri"/>
                <a:ea typeface="Calibri"/>
                <a:cs typeface="Calibri"/>
                <a:sym typeface="Calibri"/>
              </a:rPr>
              <a:t>7:00-8:00 PM, Uzbekistan Time</a:t>
            </a:r>
            <a:endParaRPr b="1" sz="3000">
              <a:solidFill>
                <a:schemeClr val="dk1"/>
              </a:solidFill>
              <a:latin typeface="Calibri"/>
              <a:ea typeface="Calibri"/>
              <a:cs typeface="Calibri"/>
              <a:sym typeface="Calibri"/>
            </a:endParaRPr>
          </a:p>
        </p:txBody>
      </p:sp>
      <p:sp>
        <p:nvSpPr>
          <p:cNvPr id="10366" name="Google Shape;10366;p476"/>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Tree>
  </p:cSld>
  <p:clrMapOvr>
    <a:masterClrMapping/>
  </p:clrMapOvr>
</p:sld>
</file>

<file path=ppt/slides/slide3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70" name="Shape 10370"/>
        <p:cNvGrpSpPr/>
        <p:nvPr/>
      </p:nvGrpSpPr>
      <p:grpSpPr>
        <a:xfrm>
          <a:off x="0" y="0"/>
          <a:ext cx="0" cy="0"/>
          <a:chOff x="0" y="0"/>
          <a:chExt cx="0" cy="0"/>
        </a:xfrm>
      </p:grpSpPr>
      <p:sp>
        <p:nvSpPr>
          <p:cNvPr id="10371" name="Google Shape;10371;p477"/>
          <p:cNvSpPr txBox="1"/>
          <p:nvPr>
            <p:ph idx="1" type="body"/>
          </p:nvPr>
        </p:nvSpPr>
        <p:spPr>
          <a:xfrm>
            <a:off x="228600" y="381000"/>
            <a:ext cx="60579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6 - PTRA: PLAN, TEACH, REFLECT, ADJUST</a:t>
            </a:r>
            <a:endParaRPr/>
          </a:p>
        </p:txBody>
      </p:sp>
      <p:sp>
        <p:nvSpPr>
          <p:cNvPr id="10372" name="Google Shape;10372;p477"/>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900">
                <a:solidFill>
                  <a:schemeClr val="dk1"/>
                </a:solidFill>
                <a:latin typeface="Calibri"/>
                <a:ea typeface="Calibri"/>
                <a:cs typeface="Calibri"/>
                <a:sym typeface="Calibri"/>
              </a:rPr>
              <a:t>Goodbye Song</a:t>
            </a:r>
            <a:endParaRPr b="1" sz="4900">
              <a:solidFill>
                <a:schemeClr val="dk1"/>
              </a:solidFill>
              <a:latin typeface="Calibri"/>
              <a:ea typeface="Calibri"/>
              <a:cs typeface="Calibri"/>
              <a:sym typeface="Calibri"/>
            </a:endParaRPr>
          </a:p>
          <a:p>
            <a:pPr indent="0" lvl="0" marL="0" rtl="0" algn="ctr">
              <a:spcBef>
                <a:spcPts val="0"/>
              </a:spcBef>
              <a:spcAft>
                <a:spcPts val="0"/>
              </a:spcAft>
              <a:buNone/>
            </a:pPr>
            <a:r>
              <a:t/>
            </a:r>
            <a:endParaRPr sz="4200">
              <a:solidFill>
                <a:schemeClr val="dk1"/>
              </a:solidFill>
              <a:latin typeface="Calibri"/>
              <a:ea typeface="Calibri"/>
              <a:cs typeface="Calibri"/>
              <a:sym typeface="Calibri"/>
            </a:endParaRPr>
          </a:p>
        </p:txBody>
      </p:sp>
      <p:pic>
        <p:nvPicPr>
          <p:cNvPr id="10373" name="Google Shape;10373;p477"/>
          <p:cNvPicPr preferRelativeResize="0"/>
          <p:nvPr/>
        </p:nvPicPr>
        <p:blipFill>
          <a:blip r:embed="rId3">
            <a:alphaModFix/>
          </a:blip>
          <a:stretch>
            <a:fillRect/>
          </a:stretch>
        </p:blipFill>
        <p:spPr>
          <a:xfrm>
            <a:off x="705638" y="1786825"/>
            <a:ext cx="2926438" cy="3247143"/>
          </a:xfrm>
          <a:prstGeom prst="rect">
            <a:avLst/>
          </a:prstGeom>
          <a:noFill/>
          <a:ln>
            <a:noFill/>
          </a:ln>
        </p:spPr>
      </p:pic>
      <p:sp>
        <p:nvSpPr>
          <p:cNvPr id="10374" name="Google Shape;10374;p477"/>
          <p:cNvSpPr txBox="1"/>
          <p:nvPr/>
        </p:nvSpPr>
        <p:spPr>
          <a:xfrm>
            <a:off x="4041131" y="2223675"/>
            <a:ext cx="3728400" cy="444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3500">
                <a:latin typeface="Calibri"/>
                <a:ea typeface="Calibri"/>
                <a:cs typeface="Calibri"/>
                <a:sym typeface="Calibri"/>
              </a:rPr>
              <a:t>Goodbye! It’s time to go.</a:t>
            </a:r>
            <a:endParaRPr sz="3500">
              <a:latin typeface="Calibri"/>
              <a:ea typeface="Calibri"/>
              <a:cs typeface="Calibri"/>
              <a:sym typeface="Calibri"/>
            </a:endParaRPr>
          </a:p>
          <a:p>
            <a:pPr indent="0" lvl="0" marL="0" rtl="0" algn="ctr">
              <a:lnSpc>
                <a:spcPct val="115000"/>
              </a:lnSpc>
              <a:spcBef>
                <a:spcPts val="0"/>
              </a:spcBef>
              <a:spcAft>
                <a:spcPts val="0"/>
              </a:spcAft>
              <a:buNone/>
            </a:pPr>
            <a:r>
              <a:rPr lang="en" sz="3500">
                <a:latin typeface="Calibri"/>
                <a:ea typeface="Calibri"/>
                <a:cs typeface="Calibri"/>
                <a:sym typeface="Calibri"/>
              </a:rPr>
              <a:t>Time to go.</a:t>
            </a:r>
            <a:endParaRPr sz="3500">
              <a:latin typeface="Calibri"/>
              <a:ea typeface="Calibri"/>
              <a:cs typeface="Calibri"/>
              <a:sym typeface="Calibri"/>
            </a:endParaRPr>
          </a:p>
          <a:p>
            <a:pPr indent="0" lvl="0" marL="0" rtl="0" algn="ctr">
              <a:lnSpc>
                <a:spcPct val="115000"/>
              </a:lnSpc>
              <a:spcBef>
                <a:spcPts val="0"/>
              </a:spcBef>
              <a:spcAft>
                <a:spcPts val="0"/>
              </a:spcAft>
              <a:buNone/>
            </a:pPr>
            <a:r>
              <a:rPr lang="en" sz="3500">
                <a:latin typeface="Calibri"/>
                <a:ea typeface="Calibri"/>
                <a:cs typeface="Calibri"/>
                <a:sym typeface="Calibri"/>
              </a:rPr>
              <a:t>Time to go.</a:t>
            </a:r>
            <a:endParaRPr sz="3500">
              <a:latin typeface="Calibri"/>
              <a:ea typeface="Calibri"/>
              <a:cs typeface="Calibri"/>
              <a:sym typeface="Calibri"/>
            </a:endParaRPr>
          </a:p>
          <a:p>
            <a:pPr indent="0" lvl="0" marL="0" rtl="0" algn="ctr">
              <a:lnSpc>
                <a:spcPct val="115000"/>
              </a:lnSpc>
              <a:spcBef>
                <a:spcPts val="0"/>
              </a:spcBef>
              <a:spcAft>
                <a:spcPts val="0"/>
              </a:spcAft>
              <a:buNone/>
            </a:pPr>
            <a:r>
              <a:rPr lang="en" sz="3500">
                <a:latin typeface="Calibri"/>
                <a:ea typeface="Calibri"/>
                <a:cs typeface="Calibri"/>
                <a:sym typeface="Calibri"/>
              </a:rPr>
              <a:t>Goodbye! It’s time to go.</a:t>
            </a:r>
            <a:endParaRPr sz="3500">
              <a:latin typeface="Calibri"/>
              <a:ea typeface="Calibri"/>
              <a:cs typeface="Calibri"/>
              <a:sym typeface="Calibri"/>
            </a:endParaRPr>
          </a:p>
          <a:p>
            <a:pPr indent="0" lvl="0" marL="0" rtl="0" algn="ctr">
              <a:lnSpc>
                <a:spcPct val="115000"/>
              </a:lnSpc>
              <a:spcBef>
                <a:spcPts val="0"/>
              </a:spcBef>
              <a:spcAft>
                <a:spcPts val="0"/>
              </a:spcAft>
              <a:buNone/>
            </a:pPr>
            <a:r>
              <a:rPr lang="en" sz="3500">
                <a:latin typeface="Calibri"/>
                <a:ea typeface="Calibri"/>
                <a:cs typeface="Calibri"/>
                <a:sym typeface="Calibri"/>
              </a:rPr>
              <a:t>See you later!</a:t>
            </a:r>
            <a:endParaRPr sz="3100">
              <a:latin typeface="Calibri"/>
              <a:ea typeface="Calibri"/>
              <a:cs typeface="Calibri"/>
              <a:sym typeface="Calibri"/>
            </a:endParaRPr>
          </a:p>
        </p:txBody>
      </p:sp>
      <p:sp>
        <p:nvSpPr>
          <p:cNvPr id="10375" name="Google Shape;10375;p477"/>
          <p:cNvSpPr txBox="1"/>
          <p:nvPr/>
        </p:nvSpPr>
        <p:spPr>
          <a:xfrm>
            <a:off x="698194" y="6157875"/>
            <a:ext cx="6591900" cy="846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2000">
                <a:latin typeface="Calibri"/>
                <a:ea typeface="Calibri"/>
                <a:cs typeface="Calibri"/>
                <a:sym typeface="Calibri"/>
              </a:rPr>
              <a:t>From </a:t>
            </a:r>
            <a:r>
              <a:rPr i="1" lang="en" sz="2000">
                <a:latin typeface="Calibri"/>
                <a:ea typeface="Calibri"/>
                <a:cs typeface="Calibri"/>
                <a:sym typeface="Calibri"/>
              </a:rPr>
              <a:t>Welcome to Our World </a:t>
            </a:r>
            <a:r>
              <a:rPr lang="en" sz="2000">
                <a:latin typeface="Calibri"/>
                <a:ea typeface="Calibri"/>
                <a:cs typeface="Calibri"/>
                <a:sym typeface="Calibri"/>
              </a:rPr>
              <a:t>published by National Geographic Learning</a:t>
            </a:r>
            <a:endParaRPr>
              <a:latin typeface="Calibri"/>
              <a:ea typeface="Calibri"/>
              <a:cs typeface="Calibri"/>
              <a:sym typeface="Calibri"/>
            </a:endParaRPr>
          </a:p>
        </p:txBody>
      </p:sp>
    </p:spTree>
  </p:cSld>
  <p:clrMapOvr>
    <a:masterClrMapping/>
  </p:clrMapOvr>
</p:sld>
</file>

<file path=ppt/slides/slide3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79" name="Shape 10379"/>
        <p:cNvGrpSpPr/>
        <p:nvPr/>
      </p:nvGrpSpPr>
      <p:grpSpPr>
        <a:xfrm>
          <a:off x="0" y="0"/>
          <a:ext cx="0" cy="0"/>
          <a:chOff x="0" y="0"/>
          <a:chExt cx="0" cy="0"/>
        </a:xfrm>
      </p:grpSpPr>
      <p:sp>
        <p:nvSpPr>
          <p:cNvPr id="10380" name="Google Shape;10380;p478"/>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0381" name="Google Shape;10381;p478"/>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382" name="Google Shape;10382;p478"/>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0383" name="Google Shape;10383;p478"/>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384" name="Google Shape;10384;p478"/>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3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88" name="Shape 10388"/>
        <p:cNvGrpSpPr/>
        <p:nvPr/>
      </p:nvGrpSpPr>
      <p:grpSpPr>
        <a:xfrm>
          <a:off x="0" y="0"/>
          <a:ext cx="0" cy="0"/>
          <a:chOff x="0" y="0"/>
          <a:chExt cx="0" cy="0"/>
        </a:xfrm>
      </p:grpSpPr>
      <p:sp>
        <p:nvSpPr>
          <p:cNvPr id="10389" name="Google Shape;10389;p479"/>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0390" name="Google Shape;10390;p479"/>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391" name="Google Shape;10391;p479"/>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0392" name="Google Shape;10392;p479"/>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393" name="Google Shape;10393;p479"/>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3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97" name="Shape 10397"/>
        <p:cNvGrpSpPr/>
        <p:nvPr/>
      </p:nvGrpSpPr>
      <p:grpSpPr>
        <a:xfrm>
          <a:off x="0" y="0"/>
          <a:ext cx="0" cy="0"/>
          <a:chOff x="0" y="0"/>
          <a:chExt cx="0" cy="0"/>
        </a:xfrm>
      </p:grpSpPr>
      <p:sp>
        <p:nvSpPr>
          <p:cNvPr id="10398" name="Google Shape;10398;p480"/>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399" name="Google Shape;10399;p480"/>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0400" name="Google Shape;10400;p480"/>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0401" name="Google Shape;10401;p480"/>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0402" name="Google Shape;10402;p480"/>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3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06" name="Shape 10406"/>
        <p:cNvGrpSpPr/>
        <p:nvPr/>
      </p:nvGrpSpPr>
      <p:grpSpPr>
        <a:xfrm>
          <a:off x="0" y="0"/>
          <a:ext cx="0" cy="0"/>
          <a:chOff x="0" y="0"/>
          <a:chExt cx="0" cy="0"/>
        </a:xfrm>
      </p:grpSpPr>
      <p:sp>
        <p:nvSpPr>
          <p:cNvPr id="10407" name="Google Shape;10407;p48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408" name="Google Shape;10408;p481"/>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0409" name="Google Shape;10409;p481"/>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0410" name="Google Shape;10410;p481"/>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0411" name="Google Shape;10411;p481"/>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3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0415" name="Shape 10415"/>
        <p:cNvGrpSpPr/>
        <p:nvPr/>
      </p:nvGrpSpPr>
      <p:grpSpPr>
        <a:xfrm>
          <a:off x="0" y="0"/>
          <a:ext cx="0" cy="0"/>
          <a:chOff x="0" y="0"/>
          <a:chExt cx="0" cy="0"/>
        </a:xfrm>
      </p:grpSpPr>
      <p:sp>
        <p:nvSpPr>
          <p:cNvPr id="10416" name="Google Shape;10416;p48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417" name="Google Shape;10417;p482"/>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0418" name="Google Shape;10418;p482"/>
          <p:cNvSpPr txBox="1"/>
          <p:nvPr>
            <p:ph type="title"/>
          </p:nvPr>
        </p:nvSpPr>
        <p:spPr>
          <a:xfrm>
            <a:off x="720000" y="593378"/>
            <a:ext cx="5793300" cy="2606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2400"/>
              <a:t>Teaching English through English </a:t>
            </a:r>
            <a:endParaRPr sz="2400"/>
          </a:p>
          <a:p>
            <a:pPr indent="0" lvl="0" marL="0" rtl="0" algn="ctr">
              <a:spcBef>
                <a:spcPts val="0"/>
              </a:spcBef>
              <a:spcAft>
                <a:spcPts val="0"/>
              </a:spcAft>
              <a:buNone/>
            </a:pPr>
            <a:r>
              <a:t/>
            </a:r>
            <a:endParaRPr sz="2400"/>
          </a:p>
          <a:p>
            <a:pPr indent="0" lvl="0" marL="0" rtl="0" algn="ctr">
              <a:spcBef>
                <a:spcPts val="0"/>
              </a:spcBef>
              <a:spcAft>
                <a:spcPts val="0"/>
              </a:spcAft>
              <a:buNone/>
            </a:pPr>
            <a:r>
              <a:t/>
            </a:r>
            <a:endParaRPr sz="2400"/>
          </a:p>
        </p:txBody>
      </p:sp>
      <p:grpSp>
        <p:nvGrpSpPr>
          <p:cNvPr id="10419" name="Google Shape;10419;p482"/>
          <p:cNvGrpSpPr/>
          <p:nvPr/>
        </p:nvGrpSpPr>
        <p:grpSpPr>
          <a:xfrm>
            <a:off x="3629525" y="648548"/>
            <a:ext cx="5247820" cy="6035718"/>
            <a:chOff x="3629525" y="486423"/>
            <a:chExt cx="5247820" cy="4526902"/>
          </a:xfrm>
        </p:grpSpPr>
        <p:sp>
          <p:nvSpPr>
            <p:cNvPr id="10420" name="Google Shape;10420;p48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48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48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48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48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48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48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48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8" name="Google Shape;10428;p48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48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48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48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48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48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48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48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48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48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48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48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48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48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48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48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48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48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48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48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48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48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48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48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48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48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48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48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48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48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48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48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48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48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48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48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48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48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48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48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48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48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48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48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48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48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48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48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48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48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48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48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48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48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48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48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48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48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48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48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48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48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48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48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48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48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48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48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48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48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48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48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48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48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48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48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48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48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48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48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48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48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48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48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48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48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48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48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48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48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48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48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48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48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48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48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48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48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48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48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48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48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48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48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48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48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48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48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48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48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48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48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48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48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48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48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48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48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48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48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48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48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48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48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48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48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48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48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48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48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48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48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48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48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48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48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48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48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48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48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48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48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48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48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48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48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48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48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48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48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48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48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48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48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48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48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48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48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48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48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48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48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48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48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48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48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48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48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48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48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48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48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48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48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48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48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48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48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48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48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48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48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48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48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48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48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48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48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48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48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48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48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48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48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48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48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48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48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48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48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48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48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48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48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48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48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48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48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48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48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48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48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48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48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48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48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48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48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48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48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48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9" name="Google Shape;10649;p482"/>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7 </a:t>
            </a:r>
            <a:endParaRPr/>
          </a:p>
        </p:txBody>
      </p:sp>
    </p:spTree>
  </p:cSld>
  <p:clrMapOvr>
    <a:masterClrMapping/>
  </p:clrMapOvr>
</p:sld>
</file>

<file path=ppt/slides/slide3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53" name="Shape 10653"/>
        <p:cNvGrpSpPr/>
        <p:nvPr/>
      </p:nvGrpSpPr>
      <p:grpSpPr>
        <a:xfrm>
          <a:off x="0" y="0"/>
          <a:ext cx="0" cy="0"/>
          <a:chOff x="0" y="0"/>
          <a:chExt cx="0" cy="0"/>
        </a:xfrm>
      </p:grpSpPr>
      <p:sp>
        <p:nvSpPr>
          <p:cNvPr id="10654" name="Google Shape;10654;p483"/>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655" name="Google Shape;10655;p483"/>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0656" name="Google Shape;10656;p483"/>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 analyze textbook lessons/activities and adapt content for appropriate and meaningful use to meet the learner needs and enhance classroom interactions</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 use textbook, ancillary materials, and other relevant sources to develop an effective communicative lesson/activities appropriate for your learning environment</a:t>
            </a:r>
            <a:endParaRPr sz="1850">
              <a:solidFill>
                <a:srgbClr val="000000"/>
              </a:solidFill>
              <a:latin typeface="Times New Roman"/>
              <a:ea typeface="Times New Roman"/>
              <a:cs typeface="Times New Roman"/>
              <a:sym typeface="Times New Roman"/>
            </a:endParaRPr>
          </a:p>
          <a:p>
            <a:pPr indent="0" lvl="0" marL="457200" rtl="0" algn="l">
              <a:lnSpc>
                <a:spcPct val="115000"/>
              </a:lnSpc>
              <a:spcBef>
                <a:spcPts val="2000"/>
              </a:spcBef>
              <a:spcAft>
                <a:spcPts val="2000"/>
              </a:spcAft>
              <a:buNone/>
            </a:pPr>
            <a:r>
              <a:t/>
            </a:r>
            <a:endParaRPr sz="1850">
              <a:solidFill>
                <a:srgbClr val="000000"/>
              </a:solidFill>
              <a:latin typeface="Times New Roman"/>
              <a:ea typeface="Times New Roman"/>
              <a:cs typeface="Times New Roman"/>
              <a:sym typeface="Times New Roman"/>
            </a:endParaRPr>
          </a:p>
        </p:txBody>
      </p:sp>
      <p:sp>
        <p:nvSpPr>
          <p:cNvPr id="10657" name="Google Shape;10657;p483"/>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3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1" name="Shape 10661"/>
        <p:cNvGrpSpPr/>
        <p:nvPr/>
      </p:nvGrpSpPr>
      <p:grpSpPr>
        <a:xfrm>
          <a:off x="0" y="0"/>
          <a:ext cx="0" cy="0"/>
          <a:chOff x="0" y="0"/>
          <a:chExt cx="0" cy="0"/>
        </a:xfrm>
      </p:grpSpPr>
      <p:sp>
        <p:nvSpPr>
          <p:cNvPr id="10662" name="Google Shape;10662;p484"/>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0663" name="Google Shape;10663;p484"/>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484"/>
          <p:cNvSpPr txBox="1"/>
          <p:nvPr>
            <p:ph type="title"/>
          </p:nvPr>
        </p:nvSpPr>
        <p:spPr>
          <a:xfrm>
            <a:off x="121588" y="310908"/>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0665" name="Google Shape;10665;p484"/>
          <p:cNvSpPr txBox="1"/>
          <p:nvPr>
            <p:ph idx="1" type="subTitle"/>
          </p:nvPr>
        </p:nvSpPr>
        <p:spPr>
          <a:xfrm>
            <a:off x="263225" y="1494196"/>
            <a:ext cx="8690100" cy="48174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1900"/>
              <a:t>There are many good teaching materials published, but even good materials are not perfect for every teaching context. With the advance of technology, especially the Internet, rich instructional resources can also be found online. However, in order to meet the diverse needs of your teaching situations, it becomes necessary to adapt the teaching resources to deliver effective communicative instruction in English. In this module, you will have a chance to reflect on your teaching contexts and materials available to you. You will also explore ways to effectively</a:t>
            </a:r>
            <a:endParaRPr sz="1900"/>
          </a:p>
          <a:p>
            <a:pPr indent="0" lvl="0" marL="0" rtl="0" algn="l">
              <a:spcBef>
                <a:spcPts val="0"/>
              </a:spcBef>
              <a:spcAft>
                <a:spcPts val="0"/>
              </a:spcAft>
              <a:buNone/>
            </a:pPr>
            <a:r>
              <a:rPr lang="en" sz="1900"/>
              <a:t>adapt your teaching materials to foster a communicative classroom in English.</a:t>
            </a:r>
            <a:endParaRPr sz="1900"/>
          </a:p>
          <a:p>
            <a:pPr indent="0" lvl="0" marL="0" rtl="0" algn="l">
              <a:spcBef>
                <a:spcPts val="0"/>
              </a:spcBef>
              <a:spcAft>
                <a:spcPts val="0"/>
              </a:spcAft>
              <a:buNone/>
            </a:pPr>
            <a:r>
              <a:t/>
            </a:r>
            <a:endParaRPr sz="1900"/>
          </a:p>
        </p:txBody>
      </p:sp>
      <p:grpSp>
        <p:nvGrpSpPr>
          <p:cNvPr id="10666" name="Google Shape;10666;p484"/>
          <p:cNvGrpSpPr/>
          <p:nvPr/>
        </p:nvGrpSpPr>
        <p:grpSpPr>
          <a:xfrm>
            <a:off x="7705800" y="175091"/>
            <a:ext cx="1247623" cy="2217753"/>
            <a:chOff x="720001" y="625725"/>
            <a:chExt cx="3012127" cy="4106951"/>
          </a:xfrm>
        </p:grpSpPr>
        <p:sp>
          <p:nvSpPr>
            <p:cNvPr id="10667" name="Google Shape;10667;p484"/>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484"/>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484"/>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484"/>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484"/>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484"/>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484"/>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484"/>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484"/>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484"/>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484"/>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484"/>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484"/>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484"/>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48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48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484"/>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484"/>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484"/>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484"/>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484"/>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484"/>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484"/>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484"/>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484"/>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484"/>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484"/>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484"/>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484"/>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484"/>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484"/>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484"/>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484"/>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484"/>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484"/>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484"/>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484"/>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484"/>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484"/>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484"/>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484"/>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484"/>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484"/>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484"/>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484"/>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484"/>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484"/>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484"/>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484"/>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484"/>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484"/>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484"/>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484"/>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484"/>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484"/>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484"/>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484"/>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484"/>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484"/>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484"/>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484"/>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484"/>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484"/>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484"/>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484"/>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484"/>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484"/>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484"/>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484"/>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484"/>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484"/>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484"/>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48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48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48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484"/>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484"/>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484"/>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484"/>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484"/>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484"/>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484"/>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484"/>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484"/>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484"/>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484"/>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484"/>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8" name="Shape 2018"/>
        <p:cNvGrpSpPr/>
        <p:nvPr/>
      </p:nvGrpSpPr>
      <p:grpSpPr>
        <a:xfrm>
          <a:off x="0" y="0"/>
          <a:ext cx="0" cy="0"/>
          <a:chOff x="0" y="0"/>
          <a:chExt cx="0" cy="0"/>
        </a:xfrm>
      </p:grpSpPr>
      <p:pic>
        <p:nvPicPr>
          <p:cNvPr id="2019" name="Google Shape;2019;p152"/>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020" name="Google Shape;2020;p152"/>
          <p:cNvSpPr/>
          <p:nvPr/>
        </p:nvSpPr>
        <p:spPr>
          <a:xfrm>
            <a:off x="285275" y="62725"/>
            <a:ext cx="67386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2021" name="Google Shape;2021;p152"/>
          <p:cNvSpPr txBox="1"/>
          <p:nvPr/>
        </p:nvSpPr>
        <p:spPr>
          <a:xfrm>
            <a:off x="327875" y="1462475"/>
            <a:ext cx="8497500" cy="10524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Belief 4: </a:t>
            </a:r>
            <a:r>
              <a:rPr b="0" i="0" lang="en" sz="3000" u="none" cap="none" strike="noStrike">
                <a:solidFill>
                  <a:schemeClr val="dk1"/>
                </a:solidFill>
                <a:latin typeface="Calibri"/>
                <a:ea typeface="Calibri"/>
                <a:cs typeface="Calibri"/>
                <a:sym typeface="Calibri"/>
              </a:rPr>
              <a:t>Some students can learn English, and some students cannot learn English.</a:t>
            </a:r>
            <a:endParaRPr b="1" i="0" sz="2800" u="none" cap="none" strike="noStrike">
              <a:solidFill>
                <a:schemeClr val="dk1"/>
              </a:solidFill>
              <a:latin typeface="Calibri"/>
              <a:ea typeface="Calibri"/>
              <a:cs typeface="Calibri"/>
              <a:sym typeface="Calibri"/>
            </a:endParaRPr>
          </a:p>
        </p:txBody>
      </p:sp>
      <p:graphicFrame>
        <p:nvGraphicFramePr>
          <p:cNvPr id="2022" name="Google Shape;2022;p152"/>
          <p:cNvGraphicFramePr/>
          <p:nvPr/>
        </p:nvGraphicFramePr>
        <p:xfrm>
          <a:off x="2242850" y="3111925"/>
          <a:ext cx="3000000" cy="3000000"/>
        </p:xfrm>
        <a:graphic>
          <a:graphicData uri="http://schemas.openxmlformats.org/drawingml/2006/table">
            <a:tbl>
              <a:tblPr>
                <a:noFill/>
                <a:tableStyleId>{7F16C256-5132-4F1D-B644-4D38A30B4E9A}</a:tableStyleId>
              </a:tblPr>
              <a:tblGrid>
                <a:gridCol w="2329150"/>
                <a:gridCol w="2329150"/>
              </a:tblGrid>
              <a:tr h="141517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r h="1439625">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400"/>
                        <a:buFont typeface="Arial"/>
                        <a:buNone/>
                      </a:pPr>
                      <a:r>
                        <a:rPr b="1" lang="en" sz="2400" u="none" cap="none" strike="noStrike">
                          <a:latin typeface="Calibri"/>
                          <a:ea typeface="Calibri"/>
                          <a:cs typeface="Calibri"/>
                          <a:sym typeface="Calibri"/>
                        </a:rPr>
                        <a:t>Strongly Disagree</a:t>
                      </a:r>
                      <a:endParaRPr b="1" sz="2400" u="none" cap="none" strike="noStrike">
                        <a:latin typeface="Calibri"/>
                        <a:ea typeface="Calibri"/>
                        <a:cs typeface="Calibri"/>
                        <a:sym typeface="Calibri"/>
                      </a:endParaRPr>
                    </a:p>
                  </a:txBody>
                  <a:tcPr marT="91425" marB="91425" marR="91425" marL="91425">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tcPr>
                </a:tc>
              </a:tr>
            </a:tbl>
          </a:graphicData>
        </a:graphic>
      </p:graphicFrame>
    </p:spTree>
  </p:cSld>
  <p:clrMapOvr>
    <a:masterClrMapping/>
  </p:clrMapOvr>
</p:sld>
</file>

<file path=ppt/slides/slide3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57" name="Shape 10757"/>
        <p:cNvGrpSpPr/>
        <p:nvPr/>
      </p:nvGrpSpPr>
      <p:grpSpPr>
        <a:xfrm>
          <a:off x="0" y="0"/>
          <a:ext cx="0" cy="0"/>
          <a:chOff x="0" y="0"/>
          <a:chExt cx="0" cy="0"/>
        </a:xfrm>
      </p:grpSpPr>
      <p:sp>
        <p:nvSpPr>
          <p:cNvPr id="10758" name="Google Shape;10758;p485"/>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759" name="Google Shape;10759;p485"/>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0760" name="Google Shape;10760;p485"/>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0761" name="Google Shape;10761;p485"/>
          <p:cNvGrpSpPr/>
          <p:nvPr/>
        </p:nvGrpSpPr>
        <p:grpSpPr>
          <a:xfrm>
            <a:off x="7996862" y="245000"/>
            <a:ext cx="1076215" cy="1255857"/>
            <a:chOff x="6969712" y="997500"/>
            <a:chExt cx="1076215" cy="941916"/>
          </a:xfrm>
        </p:grpSpPr>
        <p:sp>
          <p:nvSpPr>
            <p:cNvPr id="10762" name="Google Shape;10762;p485"/>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485"/>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485"/>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485"/>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485"/>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7" name="Google Shape;10767;p485"/>
          <p:cNvSpPr txBox="1"/>
          <p:nvPr/>
        </p:nvSpPr>
        <p:spPr>
          <a:xfrm>
            <a:off x="1570825" y="1934800"/>
            <a:ext cx="5651100" cy="166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400">
                <a:solidFill>
                  <a:schemeClr val="dk1"/>
                </a:solidFill>
                <a:latin typeface="Alegreya Sans ExtraBold"/>
                <a:ea typeface="Alegreya Sans ExtraBold"/>
                <a:cs typeface="Alegreya Sans ExtraBold"/>
                <a:sym typeface="Alegreya Sans ExtraBold"/>
              </a:rPr>
              <a:t>"The most dangerous phrase in the language is, 'We've always done it this way!'."</a:t>
            </a:r>
            <a:endParaRPr sz="2400">
              <a:solidFill>
                <a:schemeClr val="dk1"/>
              </a:solidFill>
              <a:latin typeface="Alegreya Sans ExtraBold"/>
              <a:ea typeface="Alegreya Sans ExtraBold"/>
              <a:cs typeface="Alegreya Sans ExtraBold"/>
              <a:sym typeface="Alegreya Sans ExtraBold"/>
            </a:endParaRPr>
          </a:p>
          <a:p>
            <a:pPr indent="0" lvl="0" marL="0" rtl="0" algn="ctr">
              <a:spcBef>
                <a:spcPts val="0"/>
              </a:spcBef>
              <a:spcAft>
                <a:spcPts val="0"/>
              </a:spcAft>
              <a:buNone/>
            </a:pPr>
            <a:r>
              <a:rPr lang="en" sz="2400">
                <a:solidFill>
                  <a:schemeClr val="dk1"/>
                </a:solidFill>
                <a:latin typeface="Alegreya Sans ExtraBold"/>
                <a:ea typeface="Alegreya Sans ExtraBold"/>
                <a:cs typeface="Alegreya Sans ExtraBold"/>
                <a:sym typeface="Alegreya Sans ExtraBold"/>
              </a:rPr>
              <a:t>- Grace Murray Hopper</a:t>
            </a:r>
            <a:endParaRPr sz="2400">
              <a:solidFill>
                <a:schemeClr val="dk1"/>
              </a:solidFill>
              <a:latin typeface="Alegreya Sans ExtraBold"/>
              <a:ea typeface="Alegreya Sans ExtraBold"/>
              <a:cs typeface="Alegreya Sans ExtraBold"/>
              <a:sym typeface="Alegreya Sans ExtraBold"/>
            </a:endParaRPr>
          </a:p>
          <a:p>
            <a:pPr indent="0" lvl="0" marL="0" rtl="0" algn="ctr">
              <a:spcBef>
                <a:spcPts val="0"/>
              </a:spcBef>
              <a:spcAft>
                <a:spcPts val="0"/>
              </a:spcAft>
              <a:buNone/>
            </a:pPr>
            <a:r>
              <a:t/>
            </a:r>
            <a:endParaRPr sz="24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3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1" name="Shape 10771"/>
        <p:cNvGrpSpPr/>
        <p:nvPr/>
      </p:nvGrpSpPr>
      <p:grpSpPr>
        <a:xfrm>
          <a:off x="0" y="0"/>
          <a:ext cx="0" cy="0"/>
          <a:chOff x="0" y="0"/>
          <a:chExt cx="0" cy="0"/>
        </a:xfrm>
      </p:grpSpPr>
      <p:sp>
        <p:nvSpPr>
          <p:cNvPr id="10772" name="Google Shape;10772;p486"/>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0773" name="Google Shape;10773;p486"/>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0774" name="Google Shape;10774;p486"/>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Theme discussion</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Share with the group</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Watch 2 videos</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Discuss the videos</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Do communicative activities</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Do role play</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Read the article</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rPr lang="en" sz="1700"/>
                        <a:t>Discuss the article with other groups</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3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8" name="Shape 10778"/>
        <p:cNvGrpSpPr/>
        <p:nvPr/>
      </p:nvGrpSpPr>
      <p:grpSpPr>
        <a:xfrm>
          <a:off x="0" y="0"/>
          <a:ext cx="0" cy="0"/>
          <a:chOff x="0" y="0"/>
          <a:chExt cx="0" cy="0"/>
        </a:xfrm>
      </p:grpSpPr>
      <p:sp>
        <p:nvSpPr>
          <p:cNvPr id="10779" name="Google Shape;10779;p487"/>
          <p:cNvSpPr txBox="1"/>
          <p:nvPr>
            <p:ph idx="4294967295" type="subTitle"/>
          </p:nvPr>
        </p:nvSpPr>
        <p:spPr>
          <a:xfrm flipH="1">
            <a:off x="5173250" y="1179390"/>
            <a:ext cx="3661500" cy="3418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 t</a:t>
            </a:r>
            <a:r>
              <a:rPr lang="en">
                <a:solidFill>
                  <a:srgbClr val="000000"/>
                </a:solidFill>
                <a:latin typeface="Times New Roman"/>
                <a:ea typeface="Times New Roman"/>
                <a:cs typeface="Times New Roman"/>
                <a:sym typeface="Times New Roman"/>
              </a:rPr>
              <a:t>his video suggest tips on how to adapt your teaching resources to promote communication in your English classroom. Click here for the PDF of the script for Video 2.</a:t>
            </a:r>
            <a:endParaRPr>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o Link to YouTube: https://youtu.be/mai-Gor0wMM</a:t>
            </a:r>
            <a:endParaRPr>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t/>
            </a:r>
            <a:endParaRPr>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0780" name="Google Shape;10780;p487"/>
          <p:cNvSpPr txBox="1"/>
          <p:nvPr>
            <p:ph idx="4294967295" type="subTitle"/>
          </p:nvPr>
        </p:nvSpPr>
        <p:spPr>
          <a:xfrm flipH="1">
            <a:off x="186025" y="929884"/>
            <a:ext cx="4314600" cy="41466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rgbClr val="000000"/>
                </a:solidFill>
                <a:latin typeface="Times New Roman"/>
                <a:ea typeface="Times New Roman"/>
                <a:cs typeface="Times New Roman"/>
                <a:sym typeface="Times New Roman"/>
              </a:rPr>
              <a:t>Video # 1: </a:t>
            </a:r>
            <a:endParaRPr b="1" sz="16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1600">
                <a:solidFill>
                  <a:srgbClr val="000000"/>
                </a:solidFill>
                <a:latin typeface="Times New Roman"/>
                <a:ea typeface="Times New Roman"/>
                <a:cs typeface="Times New Roman"/>
                <a:sym typeface="Times New Roman"/>
              </a:rPr>
              <a:t>This video explains the reasons behind the necessity of adapting textbook activities. Also, it suggest ideas on how to adapt an activity using a textbook activity sample. Click here for the PDF of the script for Video 1.</a:t>
            </a:r>
            <a:endParaRPr sz="16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lang="en" sz="1600">
                <a:solidFill>
                  <a:srgbClr val="000000"/>
                </a:solidFill>
                <a:latin typeface="Times New Roman"/>
                <a:ea typeface="Times New Roman"/>
                <a:cs typeface="Times New Roman"/>
                <a:sym typeface="Times New Roman"/>
              </a:rPr>
              <a:t>o Link to YouTube: https://youtu.be/NWBGSjnKdpA</a:t>
            </a:r>
            <a:endParaRPr sz="16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t/>
            </a:r>
            <a:endParaRPr sz="1600">
              <a:solidFill>
                <a:srgbClr val="000000"/>
              </a:solidFill>
              <a:latin typeface="Times New Roman"/>
              <a:ea typeface="Times New Roman"/>
              <a:cs typeface="Times New Roman"/>
              <a:sym typeface="Times New Roman"/>
            </a:endParaRPr>
          </a:p>
        </p:txBody>
      </p:sp>
      <p:sp>
        <p:nvSpPr>
          <p:cNvPr id="10781" name="Google Shape;10781;p487"/>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10782" name="Google Shape;10782;p487"/>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3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6" name="Shape 10786"/>
        <p:cNvGrpSpPr/>
        <p:nvPr/>
      </p:nvGrpSpPr>
      <p:grpSpPr>
        <a:xfrm>
          <a:off x="0" y="0"/>
          <a:ext cx="0" cy="0"/>
          <a:chOff x="0" y="0"/>
          <a:chExt cx="0" cy="0"/>
        </a:xfrm>
      </p:grpSpPr>
      <p:sp>
        <p:nvSpPr>
          <p:cNvPr id="10787" name="Google Shape;10787;p488"/>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0788" name="Google Shape;10788;p488"/>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789" name="Google Shape;10789;p488"/>
          <p:cNvSpPr txBox="1"/>
          <p:nvPr/>
        </p:nvSpPr>
        <p:spPr>
          <a:xfrm>
            <a:off x="135225" y="1495400"/>
            <a:ext cx="8619600" cy="2555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Examine the teaching resources you currently use in your school, including your textbook.</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Choose a picture, a reading passage, written assignments and/or practice exercises from your</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resource. How can these be adapted and used to give your students more chances to use their</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English communicatively?</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OR</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Consider the activities/classroom strategies presented in this module (and any others you’ve</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already completed). You can also find these in the Activity Bank, as well as from the Activity</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Shares. How can you incorporate one or more of these strategies into your adapted</a:t>
            </a:r>
            <a:endParaRPr>
              <a:latin typeface="PT Sans"/>
              <a:ea typeface="PT Sans"/>
              <a:cs typeface="PT Sans"/>
              <a:sym typeface="PT Sans"/>
            </a:endParaRPr>
          </a:p>
          <a:p>
            <a:pPr indent="0" lvl="0" marL="0" rtl="0" algn="l">
              <a:spcBef>
                <a:spcPts val="0"/>
              </a:spcBef>
              <a:spcAft>
                <a:spcPts val="0"/>
              </a:spcAft>
              <a:buNone/>
            </a:pPr>
            <a:r>
              <a:rPr lang="en">
                <a:latin typeface="PT Sans"/>
                <a:ea typeface="PT Sans"/>
                <a:cs typeface="PT Sans"/>
                <a:sym typeface="PT Sans"/>
              </a:rPr>
              <a:t>textbook/resource activities to enhance meaningful communication in your classroom?</a:t>
            </a:r>
            <a:endParaRPr>
              <a:latin typeface="PT Sans"/>
              <a:ea typeface="PT Sans"/>
              <a:cs typeface="PT Sans"/>
              <a:sym typeface="PT Sans"/>
            </a:endParaRPr>
          </a:p>
          <a:p>
            <a:pPr indent="0" lvl="0" marL="0" rtl="0" algn="l">
              <a:spcBef>
                <a:spcPts val="0"/>
              </a:spcBef>
              <a:spcAft>
                <a:spcPts val="0"/>
              </a:spcAft>
              <a:buNone/>
            </a:pPr>
            <a:r>
              <a:t/>
            </a:r>
            <a:endParaRPr>
              <a:latin typeface="PT Sans"/>
              <a:ea typeface="PT Sans"/>
              <a:cs typeface="PT Sans"/>
              <a:sym typeface="PT Sans"/>
            </a:endParaRPr>
          </a:p>
          <a:p>
            <a:pPr indent="0" lvl="0" marL="0" rtl="0" algn="l">
              <a:spcBef>
                <a:spcPts val="0"/>
              </a:spcBef>
              <a:spcAft>
                <a:spcPts val="0"/>
              </a:spcAft>
              <a:buNone/>
            </a:pPr>
            <a:r>
              <a:t/>
            </a:r>
            <a:endParaRPr>
              <a:latin typeface="PT Sans"/>
              <a:ea typeface="PT Sans"/>
              <a:cs typeface="PT Sans"/>
              <a:sym typeface="PT Sans"/>
            </a:endParaRPr>
          </a:p>
        </p:txBody>
      </p:sp>
      <p:sp>
        <p:nvSpPr>
          <p:cNvPr id="10790" name="Google Shape;10790;p488"/>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791" name="Google Shape;10791;p488"/>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3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5" name="Shape 10795"/>
        <p:cNvGrpSpPr/>
        <p:nvPr/>
      </p:nvGrpSpPr>
      <p:grpSpPr>
        <a:xfrm>
          <a:off x="0" y="0"/>
          <a:ext cx="0" cy="0"/>
          <a:chOff x="0" y="0"/>
          <a:chExt cx="0" cy="0"/>
        </a:xfrm>
      </p:grpSpPr>
      <p:sp>
        <p:nvSpPr>
          <p:cNvPr id="10796" name="Google Shape;10796;p489"/>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0797" name="Google Shape;10797;p489"/>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798" name="Google Shape;10798;p489"/>
          <p:cNvSpPr txBox="1"/>
          <p:nvPr/>
        </p:nvSpPr>
        <p:spPr>
          <a:xfrm>
            <a:off x="135225" y="1495400"/>
            <a:ext cx="8619600" cy="517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latin typeface="PT Sans"/>
                <a:ea typeface="PT Sans"/>
                <a:cs typeface="PT Sans"/>
                <a:sym typeface="PT Sans"/>
              </a:rPr>
              <a:t>Create an adapted textbook lesson/activity. Choose a lesson (or a part of a lesson) that you</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would like to adapt from your textbook. Describe your learner characteristics and teaching</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context. Which lesson/activity would you adapt and why? Present your newly adapted</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lesson/activity. Suggestions for activity adaptation:</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Make it into a role play</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Make it into a pair/group work</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Make it into a team quiz</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Simplify the language</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Replace with a jigsaw reading</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Use an information gap activity</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Gallery walk, reflect, and comment</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 What else? What has worked for you in the past?</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Are there any new activities you have learned in this module (or learned recently) that you</a:t>
            </a:r>
            <a:endParaRPr sz="1800">
              <a:latin typeface="PT Sans"/>
              <a:ea typeface="PT Sans"/>
              <a:cs typeface="PT Sans"/>
              <a:sym typeface="PT Sans"/>
            </a:endParaRPr>
          </a:p>
          <a:p>
            <a:pPr indent="0" lvl="0" marL="0" rtl="0" algn="l">
              <a:spcBef>
                <a:spcPts val="0"/>
              </a:spcBef>
              <a:spcAft>
                <a:spcPts val="0"/>
              </a:spcAft>
              <a:buNone/>
            </a:pPr>
            <a:r>
              <a:rPr lang="en" sz="1800">
                <a:latin typeface="PT Sans"/>
                <a:ea typeface="PT Sans"/>
                <a:cs typeface="PT Sans"/>
                <a:sym typeface="PT Sans"/>
              </a:rPr>
              <a:t>would like to use in this textbook adaptation task?</a:t>
            </a:r>
            <a:endParaRPr sz="1800">
              <a:latin typeface="PT Sans"/>
              <a:ea typeface="PT Sans"/>
              <a:cs typeface="PT Sans"/>
              <a:sym typeface="PT Sans"/>
            </a:endParaRPr>
          </a:p>
          <a:p>
            <a:pPr indent="0" lvl="0" marL="0" rtl="0" algn="l">
              <a:spcBef>
                <a:spcPts val="0"/>
              </a:spcBef>
              <a:spcAft>
                <a:spcPts val="0"/>
              </a:spcAft>
              <a:buNone/>
            </a:pPr>
            <a:r>
              <a:t/>
            </a:r>
            <a:endParaRPr sz="1800">
              <a:latin typeface="PT Sans"/>
              <a:ea typeface="PT Sans"/>
              <a:cs typeface="PT Sans"/>
              <a:sym typeface="PT Sans"/>
            </a:endParaRPr>
          </a:p>
        </p:txBody>
      </p:sp>
      <p:sp>
        <p:nvSpPr>
          <p:cNvPr id="10799" name="Google Shape;10799;p489"/>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0800" name="Google Shape;10800;p489"/>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3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4" name="Shape 10804"/>
        <p:cNvGrpSpPr/>
        <p:nvPr/>
      </p:nvGrpSpPr>
      <p:grpSpPr>
        <a:xfrm>
          <a:off x="0" y="0"/>
          <a:ext cx="0" cy="0"/>
          <a:chOff x="0" y="0"/>
          <a:chExt cx="0" cy="0"/>
        </a:xfrm>
      </p:grpSpPr>
      <p:sp>
        <p:nvSpPr>
          <p:cNvPr id="10805" name="Google Shape;10805;p490"/>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806" name="Google Shape;10806;p490"/>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0807" name="Google Shape;10807;p490"/>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0808" name="Google Shape;10808;p490"/>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0809" name="Google Shape;10809;p490"/>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3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3" name="Shape 10813"/>
        <p:cNvGrpSpPr/>
        <p:nvPr/>
      </p:nvGrpSpPr>
      <p:grpSpPr>
        <a:xfrm>
          <a:off x="0" y="0"/>
          <a:ext cx="0" cy="0"/>
          <a:chOff x="0" y="0"/>
          <a:chExt cx="0" cy="0"/>
        </a:xfrm>
      </p:grpSpPr>
      <p:sp>
        <p:nvSpPr>
          <p:cNvPr id="10814" name="Google Shape;10814;p49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0815" name="Google Shape;10815;p491"/>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0816" name="Google Shape;10816;p491"/>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0817" name="Google Shape;10817;p491"/>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0818" name="Google Shape;10818;p491"/>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3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10822" name="Shape 10822"/>
        <p:cNvGrpSpPr/>
        <p:nvPr/>
      </p:nvGrpSpPr>
      <p:grpSpPr>
        <a:xfrm>
          <a:off x="0" y="0"/>
          <a:ext cx="0" cy="0"/>
          <a:chOff x="0" y="0"/>
          <a:chExt cx="0" cy="0"/>
        </a:xfrm>
      </p:grpSpPr>
      <p:sp>
        <p:nvSpPr>
          <p:cNvPr id="10823" name="Google Shape;10823;p49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0824" name="Google Shape;10824;p492"/>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10825" name="Google Shape;10825;p492"/>
          <p:cNvGrpSpPr/>
          <p:nvPr/>
        </p:nvGrpSpPr>
        <p:grpSpPr>
          <a:xfrm>
            <a:off x="3629525" y="648548"/>
            <a:ext cx="5247820" cy="6035718"/>
            <a:chOff x="3629525" y="486423"/>
            <a:chExt cx="5247820" cy="4526902"/>
          </a:xfrm>
        </p:grpSpPr>
        <p:sp>
          <p:nvSpPr>
            <p:cNvPr id="10826" name="Google Shape;10826;p49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49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49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49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49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49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49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49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4" name="Google Shape;10834;p49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49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49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49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49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49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49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49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49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49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49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49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49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49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49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49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49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49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49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49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49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49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49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49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49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49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49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49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49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49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49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49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49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49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49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49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49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49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49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49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49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49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49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49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49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49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49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49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49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49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49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49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49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49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49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49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49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49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49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49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49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49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49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49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49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49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49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49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49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49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49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49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49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49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49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49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49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49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49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49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49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49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49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49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49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49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49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49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49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49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49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49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49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49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49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49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49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49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49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49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49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49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49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49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49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49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49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49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49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49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49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49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49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49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49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49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49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49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49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49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49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49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49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49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49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49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49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49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49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49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49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49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49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49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49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49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49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49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49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49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49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49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49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49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49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49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49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49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49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49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49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49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49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49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49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49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49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49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49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49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49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49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49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49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49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49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49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49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49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49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49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49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49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49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49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49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49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49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49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49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49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49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49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49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49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49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49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49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49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49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49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49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49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49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49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49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49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49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49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49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49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49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49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49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49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49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49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49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49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49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49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49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49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49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49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49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49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49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49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49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49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5" name="Google Shape;11055;p492"/>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10</a:t>
            </a:r>
            <a:endParaRPr sz="3000">
              <a:solidFill>
                <a:schemeClr val="dk1"/>
              </a:solidFill>
              <a:latin typeface="Alegreya Sans ExtraBold"/>
              <a:ea typeface="Alegreya Sans ExtraBold"/>
              <a:cs typeface="Alegreya Sans ExtraBold"/>
              <a:sym typeface="Alegreya Sans ExtraBold"/>
            </a:endParaRPr>
          </a:p>
        </p:txBody>
      </p:sp>
      <p:sp>
        <p:nvSpPr>
          <p:cNvPr id="11056" name="Google Shape;11056;p492"/>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3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1060" name="Shape 11060"/>
        <p:cNvGrpSpPr/>
        <p:nvPr/>
      </p:nvGrpSpPr>
      <p:grpSpPr>
        <a:xfrm>
          <a:off x="0" y="0"/>
          <a:ext cx="0" cy="0"/>
          <a:chOff x="0" y="0"/>
          <a:chExt cx="0" cy="0"/>
        </a:xfrm>
      </p:grpSpPr>
      <p:sp>
        <p:nvSpPr>
          <p:cNvPr id="11061" name="Google Shape;11061;p493"/>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1062" name="Google Shape;11062;p493"/>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1063" name="Google Shape;11063;p493"/>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11064" name="Google Shape;11064;p493"/>
          <p:cNvGrpSpPr/>
          <p:nvPr/>
        </p:nvGrpSpPr>
        <p:grpSpPr>
          <a:xfrm>
            <a:off x="3629525" y="648548"/>
            <a:ext cx="5247820" cy="6035718"/>
            <a:chOff x="3629525" y="486423"/>
            <a:chExt cx="5247820" cy="4526902"/>
          </a:xfrm>
        </p:grpSpPr>
        <p:sp>
          <p:nvSpPr>
            <p:cNvPr id="11065" name="Google Shape;11065;p493"/>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493"/>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493"/>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493"/>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493"/>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493"/>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493"/>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493"/>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3" name="Google Shape;11073;p493"/>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493"/>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493"/>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493"/>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493"/>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493"/>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493"/>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493"/>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493"/>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493"/>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493"/>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493"/>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493"/>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493"/>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493"/>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493"/>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493"/>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493"/>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493"/>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493"/>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493"/>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493"/>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493"/>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493"/>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493"/>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493"/>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493"/>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493"/>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493"/>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493"/>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493"/>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493"/>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493"/>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493"/>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493"/>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493"/>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493"/>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493"/>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493"/>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493"/>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493"/>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493"/>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493"/>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493"/>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493"/>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493"/>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493"/>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493"/>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493"/>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493"/>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493"/>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493"/>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493"/>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493"/>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493"/>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493"/>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493"/>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493"/>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493"/>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493"/>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493"/>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493"/>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493"/>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493"/>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493"/>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493"/>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493"/>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493"/>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493"/>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493"/>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493"/>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493"/>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493"/>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493"/>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493"/>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493"/>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493"/>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493"/>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493"/>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493"/>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493"/>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493"/>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493"/>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493"/>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493"/>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493"/>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493"/>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493"/>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493"/>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493"/>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493"/>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493"/>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493"/>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493"/>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493"/>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493"/>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493"/>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493"/>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493"/>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493"/>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493"/>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493"/>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493"/>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493"/>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493"/>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493"/>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493"/>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493"/>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493"/>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493"/>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493"/>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493"/>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493"/>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493"/>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493"/>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493"/>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493"/>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493"/>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493"/>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493"/>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493"/>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493"/>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493"/>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493"/>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493"/>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493"/>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493"/>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493"/>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493"/>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493"/>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493"/>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493"/>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493"/>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493"/>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493"/>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493"/>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493"/>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493"/>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493"/>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493"/>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493"/>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493"/>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493"/>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493"/>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493"/>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493"/>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493"/>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493"/>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493"/>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493"/>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493"/>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493"/>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493"/>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493"/>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493"/>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493"/>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493"/>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493"/>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493"/>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493"/>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493"/>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493"/>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493"/>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493"/>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493"/>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493"/>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493"/>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493"/>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493"/>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493"/>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493"/>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493"/>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493"/>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493"/>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493"/>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493"/>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493"/>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493"/>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493"/>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493"/>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493"/>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493"/>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493"/>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493"/>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493"/>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493"/>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493"/>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493"/>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493"/>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493"/>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493"/>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493"/>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493"/>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493"/>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493"/>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493"/>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493"/>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493"/>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493"/>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493"/>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493"/>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493"/>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493"/>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493"/>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493"/>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493"/>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493"/>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493"/>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493"/>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493"/>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493"/>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49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49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493"/>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493"/>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493"/>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493"/>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493"/>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493"/>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493"/>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493"/>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4" name="Google Shape;11294;p493"/>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8 </a:t>
            </a:r>
            <a:endParaRPr/>
          </a:p>
        </p:txBody>
      </p:sp>
    </p:spTree>
  </p:cSld>
  <p:clrMapOvr>
    <a:masterClrMapping/>
  </p:clrMapOvr>
</p:sld>
</file>

<file path=ppt/slides/slide3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98" name="Shape 11298"/>
        <p:cNvGrpSpPr/>
        <p:nvPr/>
      </p:nvGrpSpPr>
      <p:grpSpPr>
        <a:xfrm>
          <a:off x="0" y="0"/>
          <a:ext cx="0" cy="0"/>
          <a:chOff x="0" y="0"/>
          <a:chExt cx="0" cy="0"/>
        </a:xfrm>
      </p:grpSpPr>
      <p:sp>
        <p:nvSpPr>
          <p:cNvPr id="11299" name="Google Shape;11299;p494"/>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1300" name="Google Shape;11300;p494"/>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1301" name="Google Shape;11301;p494"/>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11302" name="Google Shape;11302;p494"/>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 name="Shape 2027"/>
        <p:cNvGrpSpPr/>
        <p:nvPr/>
      </p:nvGrpSpPr>
      <p:grpSpPr>
        <a:xfrm>
          <a:off x="0" y="0"/>
          <a:ext cx="0" cy="0"/>
          <a:chOff x="0" y="0"/>
          <a:chExt cx="0" cy="0"/>
        </a:xfrm>
      </p:grpSpPr>
      <p:pic>
        <p:nvPicPr>
          <p:cNvPr id="2028" name="Google Shape;2028;p15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029" name="Google Shape;2029;p153"/>
          <p:cNvSpPr/>
          <p:nvPr/>
        </p:nvSpPr>
        <p:spPr>
          <a:xfrm>
            <a:off x="3142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Four Corners</a:t>
            </a:r>
            <a:endParaRPr b="1" i="0" sz="3600" u="none" cap="none" strike="noStrike">
              <a:solidFill>
                <a:srgbClr val="ED7D31"/>
              </a:solidFill>
              <a:latin typeface="Calibri"/>
              <a:ea typeface="Calibri"/>
              <a:cs typeface="Calibri"/>
              <a:sym typeface="Calibri"/>
            </a:endParaRPr>
          </a:p>
        </p:txBody>
      </p:sp>
      <p:sp>
        <p:nvSpPr>
          <p:cNvPr id="2030" name="Google Shape;2030;p153"/>
          <p:cNvSpPr txBox="1"/>
          <p:nvPr/>
        </p:nvSpPr>
        <p:spPr>
          <a:xfrm>
            <a:off x="314200" y="1435150"/>
            <a:ext cx="8456400" cy="3250800"/>
          </a:xfrm>
          <a:prstGeom prst="rect">
            <a:avLst/>
          </a:prstGeom>
          <a:noFill/>
          <a:ln>
            <a:noFill/>
          </a:ln>
        </p:spPr>
        <p:txBody>
          <a:bodyPr anchorCtr="0" anchor="t" bIns="45700" lIns="91425" spcFirstLastPara="1" rIns="91425" wrap="square" tIns="45700">
            <a:spAutoFit/>
          </a:bodyPr>
          <a:lstStyle/>
          <a:p>
            <a:pPr indent="0" lvl="0" marL="0" marR="0" rtl="0" algn="l">
              <a:lnSpc>
                <a:spcPct val="107916"/>
              </a:lnSpc>
              <a:spcBef>
                <a:spcPts val="0"/>
              </a:spcBef>
              <a:spcAft>
                <a:spcPts val="0"/>
              </a:spcAft>
              <a:buClr>
                <a:srgbClr val="000000"/>
              </a:buClr>
              <a:buSzPts val="3000"/>
              <a:buFont typeface="Arial"/>
              <a:buNone/>
            </a:pPr>
            <a:r>
              <a:rPr b="1" i="0" lang="en" sz="3000" u="none" cap="none" strike="noStrike">
                <a:solidFill>
                  <a:srgbClr val="888888"/>
                </a:solidFill>
                <a:latin typeface="Calibri"/>
                <a:ea typeface="Calibri"/>
                <a:cs typeface="Calibri"/>
                <a:sym typeface="Calibri"/>
              </a:rPr>
              <a:t>Belief 4: </a:t>
            </a:r>
            <a:r>
              <a:rPr b="0" i="0" lang="en" sz="3000" u="none" cap="none" strike="noStrike">
                <a:solidFill>
                  <a:srgbClr val="888888"/>
                </a:solidFill>
                <a:latin typeface="Calibri"/>
                <a:ea typeface="Calibri"/>
                <a:cs typeface="Calibri"/>
                <a:sym typeface="Calibri"/>
              </a:rPr>
              <a:t>Some students can learn English, and some students cannot learn English.</a:t>
            </a:r>
            <a:endParaRPr b="0" i="0" sz="3000" u="none" cap="none" strike="noStrike">
              <a:solidFill>
                <a:srgbClr val="888888"/>
              </a:solidFill>
              <a:latin typeface="Calibri"/>
              <a:ea typeface="Calibri"/>
              <a:cs typeface="Calibri"/>
              <a:sym typeface="Calibri"/>
            </a:endParaRPr>
          </a:p>
          <a:p>
            <a:pPr indent="0" lvl="0" marL="0" marR="0" rtl="0" algn="l">
              <a:lnSpc>
                <a:spcPct val="107916"/>
              </a:lnSpc>
              <a:spcBef>
                <a:spcPts val="800"/>
              </a:spcBef>
              <a:spcAft>
                <a:spcPts val="0"/>
              </a:spcAft>
              <a:buClr>
                <a:srgbClr val="000000"/>
              </a:buClr>
              <a:buSzPts val="3000"/>
              <a:buFont typeface="Arial"/>
              <a:buNone/>
            </a:pPr>
            <a:r>
              <a:t/>
            </a:r>
            <a:endParaRPr b="0" i="0" sz="3000" u="none" cap="none" strike="noStrike">
              <a:solidFill>
                <a:schemeClr val="dk1"/>
              </a:solidFill>
              <a:latin typeface="Calibri"/>
              <a:ea typeface="Calibri"/>
              <a:cs typeface="Calibri"/>
              <a:sym typeface="Calibri"/>
            </a:endParaRPr>
          </a:p>
          <a:p>
            <a:pPr indent="0" lvl="0" marL="0" marR="0" rtl="0" algn="l">
              <a:lnSpc>
                <a:spcPct val="107916"/>
              </a:lnSpc>
              <a:spcBef>
                <a:spcPts val="800"/>
              </a:spcBef>
              <a:spcAft>
                <a:spcPts val="80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Alternative Response to Consider: </a:t>
            </a:r>
            <a:r>
              <a:rPr b="0" i="0" lang="en" sz="3000" u="none" cap="none" strike="noStrike">
                <a:solidFill>
                  <a:schemeClr val="dk1"/>
                </a:solidFill>
                <a:latin typeface="Calibri"/>
                <a:ea typeface="Calibri"/>
                <a:cs typeface="Calibri"/>
                <a:sym typeface="Calibri"/>
              </a:rPr>
              <a:t>Anybody who learned a first language can learn a second language if teachers offer the right ways to practice.</a:t>
            </a:r>
            <a:endParaRPr b="1" i="0" sz="2600" u="none" cap="none" strike="noStrike">
              <a:solidFill>
                <a:schemeClr val="dk1"/>
              </a:solidFill>
              <a:latin typeface="Calibri"/>
              <a:ea typeface="Calibri"/>
              <a:cs typeface="Calibri"/>
              <a:sym typeface="Calibri"/>
            </a:endParaRPr>
          </a:p>
        </p:txBody>
      </p:sp>
    </p:spTree>
  </p:cSld>
  <p:clrMapOvr>
    <a:masterClrMapping/>
  </p:clrMapOvr>
</p:sld>
</file>

<file path=ppt/slides/slide3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06" name="Shape 11306"/>
        <p:cNvGrpSpPr/>
        <p:nvPr/>
      </p:nvGrpSpPr>
      <p:grpSpPr>
        <a:xfrm>
          <a:off x="0" y="0"/>
          <a:ext cx="0" cy="0"/>
          <a:chOff x="0" y="0"/>
          <a:chExt cx="0" cy="0"/>
        </a:xfrm>
      </p:grpSpPr>
      <p:sp>
        <p:nvSpPr>
          <p:cNvPr id="11307" name="Google Shape;11307;p495"/>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1308" name="Google Shape;11308;p495"/>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495"/>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1310" name="Google Shape;11310;p495"/>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11311" name="Google Shape;11311;p495"/>
          <p:cNvGrpSpPr/>
          <p:nvPr/>
        </p:nvGrpSpPr>
        <p:grpSpPr>
          <a:xfrm>
            <a:off x="7705800" y="175091"/>
            <a:ext cx="1247623" cy="2217753"/>
            <a:chOff x="720001" y="625725"/>
            <a:chExt cx="3012127" cy="4106951"/>
          </a:xfrm>
        </p:grpSpPr>
        <p:sp>
          <p:nvSpPr>
            <p:cNvPr id="11312" name="Google Shape;11312;p495"/>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495"/>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495"/>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495"/>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495"/>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495"/>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495"/>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495"/>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495"/>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495"/>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495"/>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495"/>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495"/>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495"/>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49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49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495"/>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495"/>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495"/>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495"/>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495"/>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495"/>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495"/>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495"/>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495"/>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495"/>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495"/>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495"/>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495"/>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495"/>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495"/>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495"/>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495"/>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495"/>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495"/>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495"/>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495"/>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495"/>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495"/>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495"/>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495"/>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495"/>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495"/>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495"/>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495"/>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495"/>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495"/>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495"/>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495"/>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495"/>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495"/>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495"/>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495"/>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495"/>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495"/>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495"/>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495"/>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495"/>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495"/>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495"/>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495"/>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495"/>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495"/>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495"/>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495"/>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495"/>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495"/>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495"/>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495"/>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495"/>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495"/>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495"/>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49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49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49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495"/>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495"/>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495"/>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495"/>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495"/>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495"/>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495"/>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495"/>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495"/>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495"/>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495"/>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495"/>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02" name="Shape 11402"/>
        <p:cNvGrpSpPr/>
        <p:nvPr/>
      </p:nvGrpSpPr>
      <p:grpSpPr>
        <a:xfrm>
          <a:off x="0" y="0"/>
          <a:ext cx="0" cy="0"/>
          <a:chOff x="0" y="0"/>
          <a:chExt cx="0" cy="0"/>
        </a:xfrm>
      </p:grpSpPr>
      <p:sp>
        <p:nvSpPr>
          <p:cNvPr id="11403" name="Google Shape;11403;p496"/>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1404" name="Google Shape;11404;p496"/>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1405" name="Google Shape;11405;p496"/>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1406" name="Google Shape;11406;p496"/>
          <p:cNvGrpSpPr/>
          <p:nvPr/>
        </p:nvGrpSpPr>
        <p:grpSpPr>
          <a:xfrm>
            <a:off x="7996862" y="245000"/>
            <a:ext cx="1076215" cy="1255857"/>
            <a:chOff x="6969712" y="997500"/>
            <a:chExt cx="1076215" cy="941916"/>
          </a:xfrm>
        </p:grpSpPr>
        <p:sp>
          <p:nvSpPr>
            <p:cNvPr id="11407" name="Google Shape;11407;p496"/>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496"/>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496"/>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496"/>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496"/>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15" name="Shape 11415"/>
        <p:cNvGrpSpPr/>
        <p:nvPr/>
      </p:nvGrpSpPr>
      <p:grpSpPr>
        <a:xfrm>
          <a:off x="0" y="0"/>
          <a:ext cx="0" cy="0"/>
          <a:chOff x="0" y="0"/>
          <a:chExt cx="0" cy="0"/>
        </a:xfrm>
      </p:grpSpPr>
      <p:sp>
        <p:nvSpPr>
          <p:cNvPr id="11416" name="Google Shape;11416;p497"/>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1417" name="Google Shape;11417;p497"/>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1418" name="Google Shape;11418;p497"/>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3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22" name="Shape 11422"/>
        <p:cNvGrpSpPr/>
        <p:nvPr/>
      </p:nvGrpSpPr>
      <p:grpSpPr>
        <a:xfrm>
          <a:off x="0" y="0"/>
          <a:ext cx="0" cy="0"/>
          <a:chOff x="0" y="0"/>
          <a:chExt cx="0" cy="0"/>
        </a:xfrm>
      </p:grpSpPr>
      <p:sp>
        <p:nvSpPr>
          <p:cNvPr id="11423" name="Google Shape;11423;p498"/>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a:t>
            </a:r>
            <a:r>
              <a:rPr lang="en" sz="1400">
                <a:solidFill>
                  <a:srgbClr val="000000"/>
                </a:solidFill>
                <a:latin typeface="Times New Roman"/>
                <a:ea typeface="Times New Roman"/>
                <a:cs typeface="Times New Roman"/>
                <a:sym typeface="Times New Roman"/>
              </a:rPr>
              <a:t> this video you w</a:t>
            </a:r>
            <a:r>
              <a:rPr lang="en">
                <a:solidFill>
                  <a:srgbClr val="000000"/>
                </a:solidFill>
                <a:latin typeface="Times New Roman"/>
                <a:ea typeface="Times New Roman"/>
                <a:cs typeface="Times New Roman"/>
                <a:sym typeface="Times New Roman"/>
              </a:rPr>
              <a:t>ill learn how to… </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1424" name="Google Shape;11424;p498"/>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11425" name="Google Shape;11425;p498"/>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11426" name="Google Shape;11426;p498"/>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3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30" name="Shape 11430"/>
        <p:cNvGrpSpPr/>
        <p:nvPr/>
      </p:nvGrpSpPr>
      <p:grpSpPr>
        <a:xfrm>
          <a:off x="0" y="0"/>
          <a:ext cx="0" cy="0"/>
          <a:chOff x="0" y="0"/>
          <a:chExt cx="0" cy="0"/>
        </a:xfrm>
      </p:grpSpPr>
      <p:sp>
        <p:nvSpPr>
          <p:cNvPr id="11431" name="Google Shape;11431;p499"/>
          <p:cNvSpPr txBox="1"/>
          <p:nvPr>
            <p:ph type="ctrTitle"/>
          </p:nvPr>
        </p:nvSpPr>
        <p:spPr>
          <a:xfrm>
            <a:off x="228600" y="3962400"/>
            <a:ext cx="7239000" cy="5334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 sz="4000"/>
              <a:t>TEACHING ENGLISH THROUGH ENGLISH</a:t>
            </a:r>
            <a:endParaRPr/>
          </a:p>
        </p:txBody>
      </p:sp>
      <p:sp>
        <p:nvSpPr>
          <p:cNvPr id="11432" name="Google Shape;11432;p499"/>
          <p:cNvSpPr txBox="1"/>
          <p:nvPr>
            <p:ph idx="1" type="subTitle"/>
          </p:nvPr>
        </p:nvSpPr>
        <p:spPr>
          <a:xfrm>
            <a:off x="228600" y="4706112"/>
            <a:ext cx="6934200" cy="533400"/>
          </a:xfrm>
          <a:prstGeom prst="rect">
            <a:avLst/>
          </a:prstGeom>
          <a:solidFill>
            <a:schemeClr val="lt1"/>
          </a:solidFill>
          <a:ln>
            <a:noFill/>
          </a:ln>
        </p:spPr>
        <p:txBody>
          <a:bodyPr anchorCtr="0" anchor="t" bIns="45700" lIns="91425" spcFirstLastPara="1" rIns="91425" wrap="square" tIns="45700">
            <a:noAutofit/>
          </a:bodyPr>
          <a:lstStyle/>
          <a:p>
            <a:pPr indent="0" lvl="0" marL="0" rtl="0" algn="l">
              <a:spcBef>
                <a:spcPts val="0"/>
              </a:spcBef>
              <a:spcAft>
                <a:spcPts val="0"/>
              </a:spcAft>
              <a:buClr>
                <a:srgbClr val="626968"/>
              </a:buClr>
              <a:buSzPts val="2400"/>
              <a:buFont typeface="Calibri"/>
              <a:buNone/>
            </a:pPr>
            <a:r>
              <a:rPr lang="en" sz="2300"/>
              <a:t>Module 8 - Creating and Facilitating Visually Stimulating Tasks</a:t>
            </a:r>
            <a:endParaRPr sz="2300"/>
          </a:p>
          <a:p>
            <a:pPr indent="0" lvl="0" marL="0" rtl="0" algn="l">
              <a:spcBef>
                <a:spcPts val="0"/>
              </a:spcBef>
              <a:spcAft>
                <a:spcPts val="0"/>
              </a:spcAft>
              <a:buClr>
                <a:srgbClr val="626968"/>
              </a:buClr>
              <a:buSzPts val="2400"/>
              <a:buFont typeface="Calibri"/>
              <a:buNone/>
            </a:pPr>
            <a:r>
              <a:rPr lang="en" sz="2300"/>
              <a:t>Friday, August 27, 2021</a:t>
            </a:r>
            <a:endParaRPr sz="2300"/>
          </a:p>
          <a:p>
            <a:pPr indent="0" lvl="0" marL="0" rtl="0" algn="l">
              <a:spcBef>
                <a:spcPts val="0"/>
              </a:spcBef>
              <a:spcAft>
                <a:spcPts val="0"/>
              </a:spcAft>
              <a:buClr>
                <a:srgbClr val="626968"/>
              </a:buClr>
              <a:buSzPts val="2400"/>
              <a:buFont typeface="Calibri"/>
              <a:buNone/>
            </a:pPr>
            <a:r>
              <a:rPr lang="en" sz="2300"/>
              <a:t>Kelley Webb, M.A.Ed.</a:t>
            </a:r>
            <a:endParaRPr sz="2300"/>
          </a:p>
          <a:p>
            <a:pPr indent="0" lvl="0" marL="0" rtl="0" algn="l">
              <a:spcBef>
                <a:spcPts val="0"/>
              </a:spcBef>
              <a:spcAft>
                <a:spcPts val="0"/>
              </a:spcAft>
              <a:buClr>
                <a:srgbClr val="626968"/>
              </a:buClr>
              <a:buSzPts val="2400"/>
              <a:buFont typeface="Calibri"/>
              <a:buNone/>
            </a:pPr>
            <a:r>
              <a:rPr lang="en" sz="2300"/>
              <a:t>Jered Borup, Ph.D.</a:t>
            </a:r>
            <a:endParaRPr sz="2300"/>
          </a:p>
          <a:p>
            <a:pPr indent="0" lvl="0" marL="0" rtl="0" algn="l">
              <a:spcBef>
                <a:spcPts val="0"/>
              </a:spcBef>
              <a:spcAft>
                <a:spcPts val="0"/>
              </a:spcAft>
              <a:buClr>
                <a:srgbClr val="626968"/>
              </a:buClr>
              <a:buSzPts val="2400"/>
              <a:buFont typeface="Calibri"/>
              <a:buNone/>
            </a:pPr>
            <a:r>
              <a:t/>
            </a:r>
            <a:endParaRPr sz="2300"/>
          </a:p>
          <a:p>
            <a:pPr indent="0" lvl="0" marL="0" rtl="0" algn="l">
              <a:spcBef>
                <a:spcPts val="0"/>
              </a:spcBef>
              <a:spcAft>
                <a:spcPts val="0"/>
              </a:spcAft>
              <a:buClr>
                <a:srgbClr val="626968"/>
              </a:buClr>
              <a:buSzPts val="2400"/>
              <a:buFont typeface="Calibri"/>
              <a:buNone/>
            </a:pPr>
            <a:r>
              <a:t/>
            </a:r>
            <a:endParaRPr sz="2300"/>
          </a:p>
        </p:txBody>
      </p:sp>
      <p:pic>
        <p:nvPicPr>
          <p:cNvPr id="11433" name="Google Shape;11433;p499"/>
          <p:cNvPicPr preferRelativeResize="0"/>
          <p:nvPr/>
        </p:nvPicPr>
        <p:blipFill>
          <a:blip r:embed="rId3">
            <a:alphaModFix/>
          </a:blip>
          <a:stretch>
            <a:fillRect/>
          </a:stretch>
        </p:blipFill>
        <p:spPr>
          <a:xfrm>
            <a:off x="0" y="-41650"/>
            <a:ext cx="9144000" cy="4093050"/>
          </a:xfrm>
          <a:prstGeom prst="rect">
            <a:avLst/>
          </a:prstGeom>
          <a:noFill/>
          <a:ln>
            <a:noFill/>
          </a:ln>
        </p:spPr>
      </p:pic>
      <p:sp>
        <p:nvSpPr>
          <p:cNvPr id="11434" name="Google Shape;11434;p499"/>
          <p:cNvSpPr txBox="1"/>
          <p:nvPr/>
        </p:nvSpPr>
        <p:spPr>
          <a:xfrm>
            <a:off x="308250" y="6081700"/>
            <a:ext cx="6895500" cy="1953300"/>
          </a:xfrm>
          <a:prstGeom prst="rect">
            <a:avLst/>
          </a:prstGeom>
          <a:noFill/>
          <a:ln>
            <a:noFill/>
          </a:ln>
        </p:spPr>
        <p:txBody>
          <a:bodyPr anchorCtr="0" anchor="t" bIns="91425" lIns="91425" spcFirstLastPara="1" rIns="91425" wrap="square" tIns="91425">
            <a:spAutoFit/>
          </a:bodyPr>
          <a:lstStyle/>
          <a:p>
            <a:pPr indent="-457200" lvl="0" marL="914400" rtl="0" algn="l">
              <a:lnSpc>
                <a:spcPct val="115000"/>
              </a:lnSpc>
              <a:spcBef>
                <a:spcPts val="0"/>
              </a:spcBef>
              <a:spcAft>
                <a:spcPts val="0"/>
              </a:spcAft>
              <a:buNone/>
            </a:pPr>
            <a:r>
              <a:rPr lang="en" sz="1100"/>
              <a:t>Webb, K., &amp; Borup, J. (August, 2021). </a:t>
            </a:r>
            <a:r>
              <a:rPr i="1" lang="en" sz="1100"/>
              <a:t>Creating and Facilitating Visually Stimulating Tasks. </a:t>
            </a:r>
            <a:r>
              <a:rPr lang="en" sz="1100"/>
              <a:t> Workshop webinar presented for the Teaching English through English online professional development program (Cohorts I &amp; II): Module 8. U.S. Embassy in Tashkent funded English Speaking Nation Program in Uzbekistan (online). </a:t>
            </a:r>
            <a:r>
              <a:rPr lang="en" sz="1100" u="sng">
                <a:solidFill>
                  <a:schemeClr val="hlink"/>
                </a:solidFill>
                <a:hlinkClick r:id="rId4"/>
              </a:rPr>
              <a:t>https://bit.ly/2XCciWW</a:t>
            </a:r>
            <a:endParaRPr sz="1100" u="sng">
              <a:solidFill>
                <a:schemeClr val="hlink"/>
              </a:solidFill>
            </a:endParaRPr>
          </a:p>
          <a:p>
            <a:pPr indent="-457200" lvl="0" marL="914400" rtl="0" algn="l">
              <a:lnSpc>
                <a:spcPct val="115000"/>
              </a:lnSpc>
              <a:spcBef>
                <a:spcPts val="1000"/>
              </a:spcBef>
              <a:spcAft>
                <a:spcPts val="0"/>
              </a:spcAft>
              <a:buNone/>
            </a:pPr>
            <a:r>
              <a:t/>
            </a:r>
            <a:endParaRPr sz="1100"/>
          </a:p>
          <a:p>
            <a:pPr indent="-457200" lvl="0" marL="914400" rtl="0" algn="l">
              <a:lnSpc>
                <a:spcPct val="115000"/>
              </a:lnSpc>
              <a:spcBef>
                <a:spcPts val="1000"/>
              </a:spcBef>
              <a:spcAft>
                <a:spcPts val="0"/>
              </a:spcAft>
              <a:buNone/>
            </a:pPr>
            <a:r>
              <a:t/>
            </a:r>
            <a:endParaRPr sz="1100"/>
          </a:p>
          <a:p>
            <a:pPr indent="0" lvl="0" marL="0" rtl="0" algn="l">
              <a:spcBef>
                <a:spcPts val="1000"/>
              </a:spcBef>
              <a:spcAft>
                <a:spcPts val="0"/>
              </a:spcAft>
              <a:buNone/>
            </a:pPr>
            <a:r>
              <a:t/>
            </a:r>
            <a:endParaRPr>
              <a:latin typeface="Calibri"/>
              <a:ea typeface="Calibri"/>
              <a:cs typeface="Calibri"/>
              <a:sym typeface="Calibri"/>
            </a:endParaRPr>
          </a:p>
        </p:txBody>
      </p:sp>
    </p:spTree>
  </p:cSld>
  <p:clrMapOvr>
    <a:masterClrMapping/>
  </p:clrMapOvr>
</p:sld>
</file>

<file path=ppt/slides/slide3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1438" name="Shape 11438"/>
        <p:cNvGrpSpPr/>
        <p:nvPr/>
      </p:nvGrpSpPr>
      <p:grpSpPr>
        <a:xfrm>
          <a:off x="0" y="0"/>
          <a:ext cx="0" cy="0"/>
          <a:chOff x="0" y="0"/>
          <a:chExt cx="0" cy="0"/>
        </a:xfrm>
      </p:grpSpPr>
      <p:pic>
        <p:nvPicPr>
          <p:cNvPr descr="coke GIF" id="11439" name="Google Shape;11439;p500"/>
          <p:cNvPicPr preferRelativeResize="0"/>
          <p:nvPr/>
        </p:nvPicPr>
        <p:blipFill>
          <a:blip r:embed="rId3">
            <a:alphaModFix/>
          </a:blip>
          <a:stretch>
            <a:fillRect/>
          </a:stretch>
        </p:blipFill>
        <p:spPr>
          <a:xfrm>
            <a:off x="547075" y="1441900"/>
            <a:ext cx="2362200" cy="2362200"/>
          </a:xfrm>
          <a:prstGeom prst="ellipse">
            <a:avLst/>
          </a:prstGeom>
          <a:noFill/>
          <a:ln>
            <a:noFill/>
          </a:ln>
        </p:spPr>
      </p:pic>
      <p:pic>
        <p:nvPicPr>
          <p:cNvPr descr="pop ice GIF by tarninabarn" id="11440" name="Google Shape;11440;p500"/>
          <p:cNvPicPr preferRelativeResize="0"/>
          <p:nvPr/>
        </p:nvPicPr>
        <p:blipFill rotWithShape="1">
          <a:blip r:embed="rId4">
            <a:alphaModFix/>
          </a:blip>
          <a:srcRect b="0" l="9305" r="0" t="0"/>
          <a:stretch/>
        </p:blipFill>
        <p:spPr>
          <a:xfrm>
            <a:off x="6039475" y="735400"/>
            <a:ext cx="2938150" cy="4319567"/>
          </a:xfrm>
          <a:prstGeom prst="rect">
            <a:avLst/>
          </a:prstGeom>
          <a:noFill/>
          <a:ln>
            <a:noFill/>
          </a:ln>
        </p:spPr>
      </p:pic>
      <p:sp>
        <p:nvSpPr>
          <p:cNvPr id="11441" name="Google Shape;11441;p500"/>
          <p:cNvSpPr/>
          <p:nvPr/>
        </p:nvSpPr>
        <p:spPr>
          <a:xfrm>
            <a:off x="3619386" y="1200583"/>
            <a:ext cx="1850242" cy="1350337"/>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This</a:t>
            </a:r>
          </a:p>
        </p:txBody>
      </p:sp>
      <p:sp>
        <p:nvSpPr>
          <p:cNvPr id="11442" name="Google Shape;11442;p500"/>
          <p:cNvSpPr/>
          <p:nvPr/>
        </p:nvSpPr>
        <p:spPr>
          <a:xfrm>
            <a:off x="3619407" y="3981538"/>
            <a:ext cx="2118555" cy="1327546"/>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That</a:t>
            </a:r>
          </a:p>
        </p:txBody>
      </p:sp>
      <p:sp>
        <p:nvSpPr>
          <p:cNvPr id="11443" name="Google Shape;11443;p500"/>
          <p:cNvSpPr/>
          <p:nvPr/>
        </p:nvSpPr>
        <p:spPr>
          <a:xfrm>
            <a:off x="4205132" y="2793968"/>
            <a:ext cx="733725" cy="921767"/>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or</a:t>
            </a:r>
          </a:p>
        </p:txBody>
      </p:sp>
      <p:pic>
        <p:nvPicPr>
          <p:cNvPr id="11444" name="Google Shape;11444;p500"/>
          <p:cNvPicPr preferRelativeResize="0"/>
          <p:nvPr/>
        </p:nvPicPr>
        <p:blipFill>
          <a:blip r:embed="rId5">
            <a:alphaModFix/>
          </a:blip>
          <a:stretch>
            <a:fillRect/>
          </a:stretch>
        </p:blipFill>
        <p:spPr>
          <a:xfrm>
            <a:off x="1330747" y="4903667"/>
            <a:ext cx="886231" cy="886250"/>
          </a:xfrm>
          <a:prstGeom prst="rect">
            <a:avLst/>
          </a:prstGeom>
          <a:noFill/>
          <a:ln>
            <a:noFill/>
          </a:ln>
        </p:spPr>
      </p:pic>
      <p:pic>
        <p:nvPicPr>
          <p:cNvPr id="11445" name="Google Shape;11445;p500"/>
          <p:cNvPicPr preferRelativeResize="0"/>
          <p:nvPr/>
        </p:nvPicPr>
        <p:blipFill>
          <a:blip r:embed="rId6">
            <a:alphaModFix/>
          </a:blip>
          <a:stretch>
            <a:fillRect/>
          </a:stretch>
        </p:blipFill>
        <p:spPr>
          <a:xfrm>
            <a:off x="7140375" y="4903667"/>
            <a:ext cx="886225" cy="886225"/>
          </a:xfrm>
          <a:prstGeom prst="rect">
            <a:avLst/>
          </a:prstGeom>
          <a:noFill/>
          <a:ln>
            <a:noFill/>
          </a:ln>
        </p:spPr>
      </p:pic>
      <p:sp>
        <p:nvSpPr>
          <p:cNvPr id="11446" name="Google Shape;11446;p500"/>
          <p:cNvSpPr txBox="1"/>
          <p:nvPr/>
        </p:nvSpPr>
        <p:spPr>
          <a:xfrm>
            <a:off x="375400" y="69867"/>
            <a:ext cx="2796900" cy="9216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Coke</a:t>
            </a:r>
            <a:endParaRPr b="1" sz="5300">
              <a:highlight>
                <a:srgbClr val="FFFFFF"/>
              </a:highlight>
              <a:latin typeface="Happy Monkey"/>
              <a:ea typeface="Happy Monkey"/>
              <a:cs typeface="Happy Monkey"/>
              <a:sym typeface="Happy Monkey"/>
            </a:endParaRPr>
          </a:p>
        </p:txBody>
      </p:sp>
      <p:sp>
        <p:nvSpPr>
          <p:cNvPr id="11447" name="Google Shape;11447;p500"/>
          <p:cNvSpPr txBox="1"/>
          <p:nvPr/>
        </p:nvSpPr>
        <p:spPr>
          <a:xfrm>
            <a:off x="6039475" y="153328"/>
            <a:ext cx="2796900" cy="9216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Sprite</a:t>
            </a:r>
            <a:endParaRPr b="1" sz="5300">
              <a:highlight>
                <a:srgbClr val="FFFFFF"/>
              </a:highlight>
              <a:latin typeface="Happy Monkey"/>
              <a:ea typeface="Happy Monkey"/>
              <a:cs typeface="Happy Monkey"/>
              <a:sym typeface="Happy Monkey"/>
            </a:endParaRPr>
          </a:p>
        </p:txBody>
      </p:sp>
      <p:sp>
        <p:nvSpPr>
          <p:cNvPr id="11448" name="Google Shape;11448;p500"/>
          <p:cNvSpPr txBox="1"/>
          <p:nvPr/>
        </p:nvSpPr>
        <p:spPr>
          <a:xfrm>
            <a:off x="0" y="6415200"/>
            <a:ext cx="5416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lt1"/>
                </a:solidFill>
              </a:rPr>
              <a:t>Created by @MrsParkShine, https://www.mrspark.org/free</a:t>
            </a:r>
            <a:endParaRPr b="1">
              <a:solidFill>
                <a:schemeClr val="lt1"/>
              </a:solidFill>
            </a:endParaRPr>
          </a:p>
        </p:txBody>
      </p:sp>
    </p:spTree>
  </p:cSld>
  <p:clrMapOvr>
    <a:masterClrMapping/>
  </p:clrMapOvr>
</p:sld>
</file>

<file path=ppt/slides/slide3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1452" name="Shape 11452"/>
        <p:cNvGrpSpPr/>
        <p:nvPr/>
      </p:nvGrpSpPr>
      <p:grpSpPr>
        <a:xfrm>
          <a:off x="0" y="0"/>
          <a:ext cx="0" cy="0"/>
          <a:chOff x="0" y="0"/>
          <a:chExt cx="0" cy="0"/>
        </a:xfrm>
      </p:grpSpPr>
      <p:sp>
        <p:nvSpPr>
          <p:cNvPr id="11453" name="Google Shape;11453;p501"/>
          <p:cNvSpPr/>
          <p:nvPr/>
        </p:nvSpPr>
        <p:spPr>
          <a:xfrm>
            <a:off x="4050793" y="3210826"/>
            <a:ext cx="1003546" cy="732406"/>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This</a:t>
            </a:r>
          </a:p>
        </p:txBody>
      </p:sp>
      <p:sp>
        <p:nvSpPr>
          <p:cNvPr id="11454" name="Google Shape;11454;p501"/>
          <p:cNvSpPr/>
          <p:nvPr/>
        </p:nvSpPr>
        <p:spPr>
          <a:xfrm>
            <a:off x="4050804" y="4719181"/>
            <a:ext cx="1149075" cy="720045"/>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That</a:t>
            </a:r>
          </a:p>
        </p:txBody>
      </p:sp>
      <p:sp>
        <p:nvSpPr>
          <p:cNvPr id="11455" name="Google Shape;11455;p501"/>
          <p:cNvSpPr/>
          <p:nvPr/>
        </p:nvSpPr>
        <p:spPr>
          <a:xfrm>
            <a:off x="4368494" y="4075058"/>
            <a:ext cx="397962" cy="499954"/>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or</a:t>
            </a:r>
          </a:p>
        </p:txBody>
      </p:sp>
      <p:pic>
        <p:nvPicPr>
          <p:cNvPr descr="White Dog GIF" id="11456" name="Google Shape;11456;p501"/>
          <p:cNvPicPr preferRelativeResize="0"/>
          <p:nvPr/>
        </p:nvPicPr>
        <p:blipFill>
          <a:blip r:embed="rId3">
            <a:alphaModFix/>
          </a:blip>
          <a:stretch>
            <a:fillRect/>
          </a:stretch>
        </p:blipFill>
        <p:spPr>
          <a:xfrm>
            <a:off x="135575" y="1070467"/>
            <a:ext cx="3276575" cy="3276575"/>
          </a:xfrm>
          <a:prstGeom prst="rect">
            <a:avLst/>
          </a:prstGeom>
          <a:noFill/>
          <a:ln>
            <a:noFill/>
          </a:ln>
        </p:spPr>
      </p:pic>
      <p:pic>
        <p:nvPicPr>
          <p:cNvPr descr="Cat Ear GIF by swerk" id="11457" name="Google Shape;11457;p501"/>
          <p:cNvPicPr preferRelativeResize="0"/>
          <p:nvPr/>
        </p:nvPicPr>
        <p:blipFill>
          <a:blip r:embed="rId4">
            <a:alphaModFix/>
          </a:blip>
          <a:stretch>
            <a:fillRect/>
          </a:stretch>
        </p:blipFill>
        <p:spPr>
          <a:xfrm>
            <a:off x="5838525" y="1122317"/>
            <a:ext cx="3198800" cy="3198800"/>
          </a:xfrm>
          <a:prstGeom prst="rect">
            <a:avLst/>
          </a:prstGeom>
          <a:noFill/>
          <a:ln>
            <a:noFill/>
          </a:ln>
        </p:spPr>
      </p:pic>
      <p:sp>
        <p:nvSpPr>
          <p:cNvPr id="11458" name="Google Shape;11458;p501"/>
          <p:cNvSpPr txBox="1"/>
          <p:nvPr/>
        </p:nvSpPr>
        <p:spPr>
          <a:xfrm>
            <a:off x="414275" y="-64400"/>
            <a:ext cx="2796900" cy="921600"/>
          </a:xfrm>
          <a:prstGeom prst="rect">
            <a:avLst/>
          </a:prstGeom>
          <a:noFill/>
          <a:ln>
            <a:noFill/>
          </a:ln>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Dogs</a:t>
            </a:r>
            <a:endParaRPr b="1" sz="5300">
              <a:highlight>
                <a:srgbClr val="FFFFFF"/>
              </a:highlight>
              <a:latin typeface="Happy Monkey"/>
              <a:ea typeface="Happy Monkey"/>
              <a:cs typeface="Happy Monkey"/>
              <a:sym typeface="Happy Monkey"/>
            </a:endParaRPr>
          </a:p>
        </p:txBody>
      </p:sp>
      <p:sp>
        <p:nvSpPr>
          <p:cNvPr id="11459" name="Google Shape;11459;p501"/>
          <p:cNvSpPr txBox="1"/>
          <p:nvPr/>
        </p:nvSpPr>
        <p:spPr>
          <a:xfrm>
            <a:off x="6039475" y="-6"/>
            <a:ext cx="2796900" cy="921600"/>
          </a:xfrm>
          <a:prstGeom prst="rect">
            <a:avLst/>
          </a:prstGeom>
          <a:noFill/>
          <a:ln>
            <a:noFill/>
          </a:ln>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Cats</a:t>
            </a:r>
            <a:endParaRPr b="1" sz="5300">
              <a:highlight>
                <a:srgbClr val="FFFFFF"/>
              </a:highlight>
              <a:latin typeface="Happy Monkey"/>
              <a:ea typeface="Happy Monkey"/>
              <a:cs typeface="Happy Monkey"/>
              <a:sym typeface="Happy Monkey"/>
            </a:endParaRPr>
          </a:p>
        </p:txBody>
      </p:sp>
      <p:sp>
        <p:nvSpPr>
          <p:cNvPr id="11460" name="Google Shape;11460;p501"/>
          <p:cNvSpPr/>
          <p:nvPr/>
        </p:nvSpPr>
        <p:spPr>
          <a:xfrm>
            <a:off x="3501525" y="153333"/>
            <a:ext cx="2247600" cy="2575500"/>
          </a:xfrm>
          <a:prstGeom prst="wedgeRoundRectCallout">
            <a:avLst>
              <a:gd fmla="val -20833" name="adj1"/>
              <a:gd fmla="val 62500" name="adj2"/>
              <a:gd fmla="val 0" name="adj3"/>
            </a:avLst>
          </a:prstGeom>
          <a:solidFill>
            <a:srgbClr val="FFFFFF"/>
          </a:solidFill>
          <a:ln cap="flat" cmpd="sng" w="76200">
            <a:solidFill>
              <a:schemeClr val="accent6"/>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ctr">
              <a:spcBef>
                <a:spcPts val="0"/>
              </a:spcBef>
              <a:spcAft>
                <a:spcPts val="0"/>
              </a:spcAft>
              <a:buClr>
                <a:schemeClr val="dk1"/>
              </a:buClr>
              <a:buSzPts val="1500"/>
              <a:buFont typeface="Arial"/>
              <a:buNone/>
            </a:pPr>
            <a:r>
              <a:rPr b="1" lang="en" sz="3600">
                <a:solidFill>
                  <a:schemeClr val="dk1"/>
                </a:solidFill>
                <a:latin typeface="Happy Monkey"/>
                <a:ea typeface="Happy Monkey"/>
                <a:cs typeface="Happy Monkey"/>
                <a:sym typeface="Happy Monkey"/>
              </a:rPr>
              <a:t>Write in complete sentence. </a:t>
            </a:r>
            <a:endParaRPr b="1" sz="3600">
              <a:solidFill>
                <a:schemeClr val="dk1"/>
              </a:solidFill>
              <a:latin typeface="Happy Monkey"/>
              <a:ea typeface="Happy Monkey"/>
              <a:cs typeface="Happy Monkey"/>
              <a:sym typeface="Happy Monkey"/>
            </a:endParaRPr>
          </a:p>
          <a:p>
            <a:pPr indent="0" lvl="0" marL="0" rtl="0" algn="l">
              <a:spcBef>
                <a:spcPts val="0"/>
              </a:spcBef>
              <a:spcAft>
                <a:spcPts val="0"/>
              </a:spcAft>
              <a:buNone/>
            </a:pPr>
            <a:r>
              <a:t/>
            </a:r>
            <a:endParaRPr sz="500"/>
          </a:p>
        </p:txBody>
      </p:sp>
      <p:sp>
        <p:nvSpPr>
          <p:cNvPr id="11461" name="Google Shape;11461;p501"/>
          <p:cNvSpPr/>
          <p:nvPr/>
        </p:nvSpPr>
        <p:spPr>
          <a:xfrm>
            <a:off x="335175" y="5652500"/>
            <a:ext cx="8580300" cy="921600"/>
          </a:xfrm>
          <a:prstGeom prst="roundRect">
            <a:avLst>
              <a:gd fmla="val 16667" name="adj"/>
            </a:avLst>
          </a:prstGeom>
          <a:solidFill>
            <a:srgbClr val="FFFFFF"/>
          </a:solidFill>
          <a:ln cap="flat" cmpd="sng" w="38100">
            <a:solidFill>
              <a:srgbClr val="000000"/>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ctr">
              <a:spcBef>
                <a:spcPts val="0"/>
              </a:spcBef>
              <a:spcAft>
                <a:spcPts val="0"/>
              </a:spcAft>
              <a:buNone/>
            </a:pPr>
            <a:r>
              <a:rPr b="1" lang="en" sz="5300">
                <a:latin typeface="Happy Monkey"/>
                <a:ea typeface="Happy Monkey"/>
                <a:cs typeface="Happy Monkey"/>
                <a:sym typeface="Happy Monkey"/>
              </a:rPr>
              <a:t>I like _ better than _. </a:t>
            </a:r>
            <a:endParaRPr b="1" sz="5300">
              <a:latin typeface="Happy Monkey"/>
              <a:ea typeface="Happy Monkey"/>
              <a:cs typeface="Happy Monkey"/>
              <a:sym typeface="Happy Monkey"/>
            </a:endParaRPr>
          </a:p>
        </p:txBody>
      </p:sp>
      <p:sp>
        <p:nvSpPr>
          <p:cNvPr id="11462" name="Google Shape;11462;p501"/>
          <p:cNvSpPr txBox="1"/>
          <p:nvPr/>
        </p:nvSpPr>
        <p:spPr>
          <a:xfrm>
            <a:off x="0" y="6567600"/>
            <a:ext cx="5416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lt1"/>
                </a:solidFill>
              </a:rPr>
              <a:t>Created by @MrsParkShine, https://www.mrspark.org/free</a:t>
            </a:r>
            <a:endParaRPr b="1">
              <a:solidFill>
                <a:schemeClr val="lt1"/>
              </a:solidFill>
            </a:endParaRPr>
          </a:p>
        </p:txBody>
      </p:sp>
    </p:spTree>
  </p:cSld>
  <p:clrMapOvr>
    <a:masterClrMapping/>
  </p:clrMapOvr>
</p:sld>
</file>

<file path=ppt/slides/slide3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66" name="Shape 11466"/>
        <p:cNvGrpSpPr/>
        <p:nvPr/>
      </p:nvGrpSpPr>
      <p:grpSpPr>
        <a:xfrm>
          <a:off x="0" y="0"/>
          <a:ext cx="0" cy="0"/>
          <a:chOff x="0" y="0"/>
          <a:chExt cx="0" cy="0"/>
        </a:xfrm>
      </p:grpSpPr>
      <p:sp>
        <p:nvSpPr>
          <p:cNvPr id="11467" name="Google Shape;11467;p502"/>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grpSp>
        <p:nvGrpSpPr>
          <p:cNvPr id="11468" name="Google Shape;11468;p502"/>
          <p:cNvGrpSpPr/>
          <p:nvPr/>
        </p:nvGrpSpPr>
        <p:grpSpPr>
          <a:xfrm>
            <a:off x="318270" y="1002308"/>
            <a:ext cx="8050275" cy="5418600"/>
            <a:chOff x="0" y="0"/>
            <a:chExt cx="10733700" cy="5418600"/>
          </a:xfrm>
        </p:grpSpPr>
        <p:cxnSp>
          <p:nvCxnSpPr>
            <p:cNvPr id="11469" name="Google Shape;11469;p502"/>
            <p:cNvCxnSpPr/>
            <p:nvPr/>
          </p:nvCxnSpPr>
          <p:spPr>
            <a:xfrm>
              <a:off x="0" y="0"/>
              <a:ext cx="10733700" cy="0"/>
            </a:xfrm>
            <a:prstGeom prst="straightConnector1">
              <a:avLst/>
            </a:prstGeom>
            <a:solidFill>
              <a:schemeClr val="lt1"/>
            </a:solidFill>
            <a:ln cap="flat" cmpd="sng" w="42500">
              <a:solidFill>
                <a:srgbClr val="DF8418"/>
              </a:solidFill>
              <a:prstDash val="solid"/>
              <a:round/>
              <a:headEnd len="sm" w="sm" type="none"/>
              <a:tailEnd len="sm" w="sm" type="none"/>
            </a:ln>
          </p:spPr>
        </p:cxnSp>
        <p:sp>
          <p:nvSpPr>
            <p:cNvPr id="11470" name="Google Shape;11470;p502"/>
            <p:cNvSpPr/>
            <p:nvPr/>
          </p:nvSpPr>
          <p:spPr>
            <a:xfrm>
              <a:off x="0" y="0"/>
              <a:ext cx="2701800" cy="541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02"/>
            <p:cNvSpPr txBox="1"/>
            <p:nvPr/>
          </p:nvSpPr>
          <p:spPr>
            <a:xfrm>
              <a:off x="0" y="0"/>
              <a:ext cx="2701800" cy="5418600"/>
            </a:xfrm>
            <a:prstGeom prst="rect">
              <a:avLst/>
            </a:prstGeom>
            <a:noFill/>
            <a:ln>
              <a:noFill/>
            </a:ln>
          </p:spPr>
          <p:txBody>
            <a:bodyPr anchorCtr="0" anchor="t" bIns="129525" lIns="129525" spcFirstLastPara="1" rIns="129525" wrap="square" tIns="129525">
              <a:noAutofit/>
            </a:bodyPr>
            <a:lstStyle/>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Module 8</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Webinar Agenda:</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p:txBody>
        </p:sp>
        <p:sp>
          <p:nvSpPr>
            <p:cNvPr id="11472" name="Google Shape;11472;p502"/>
            <p:cNvSpPr/>
            <p:nvPr/>
          </p:nvSpPr>
          <p:spPr>
            <a:xfrm>
              <a:off x="2852234" y="143668"/>
              <a:ext cx="7874700" cy="103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3" name="Google Shape;11473;p502"/>
            <p:cNvCxnSpPr/>
            <p:nvPr/>
          </p:nvCxnSpPr>
          <p:spPr>
            <a:xfrm>
              <a:off x="2701753" y="216662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1474" name="Google Shape;11474;p502"/>
            <p:cNvCxnSpPr/>
            <p:nvPr/>
          </p:nvCxnSpPr>
          <p:spPr>
            <a:xfrm>
              <a:off x="2701753" y="3563987"/>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1475" name="Google Shape;11475;p502"/>
            <p:cNvCxnSpPr/>
            <p:nvPr/>
          </p:nvCxnSpPr>
          <p:spPr>
            <a:xfrm>
              <a:off x="2701740" y="506741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11476" name="Google Shape;11476;p502"/>
            <p:cNvSpPr txBox="1"/>
            <p:nvPr/>
          </p:nvSpPr>
          <p:spPr>
            <a:xfrm>
              <a:off x="2852234" y="143668"/>
              <a:ext cx="7874700" cy="1030500"/>
            </a:xfrm>
            <a:prstGeom prst="rect">
              <a:avLst/>
            </a:prstGeom>
            <a:noFill/>
            <a:ln>
              <a:noFill/>
            </a:ln>
          </p:spPr>
          <p:txBody>
            <a:bodyPr anchorCtr="0" anchor="t" bIns="95250" lIns="95250" spcFirstLastPara="1" rIns="95250" wrap="square" tIns="95250">
              <a:noAutofit/>
            </a:bodyPr>
            <a:lstStyle/>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Discuss Module 8 content and share ways to integrate visually stimulating tasks in your English language classroom to </a:t>
              </a:r>
              <a:r>
                <a:rPr i="1" lang="en" sz="2500">
                  <a:solidFill>
                    <a:schemeClr val="dk1"/>
                  </a:solidFill>
                  <a:latin typeface="Calibri"/>
                  <a:ea typeface="Calibri"/>
                  <a:cs typeface="Calibri"/>
                  <a:sym typeface="Calibri"/>
                </a:rPr>
                <a:t>engage students, teach students, spark communication, </a:t>
              </a:r>
              <a:r>
                <a:rPr lang="en" sz="2500">
                  <a:solidFill>
                    <a:schemeClr val="dk1"/>
                  </a:solidFill>
                  <a:latin typeface="Calibri"/>
                  <a:ea typeface="Calibri"/>
                  <a:cs typeface="Calibri"/>
                  <a:sym typeface="Calibri"/>
                </a:rPr>
                <a:t>and </a:t>
              </a:r>
              <a:r>
                <a:rPr i="1" lang="en" sz="2500">
                  <a:solidFill>
                    <a:schemeClr val="dk1"/>
                  </a:solidFill>
                  <a:latin typeface="Calibri"/>
                  <a:ea typeface="Calibri"/>
                  <a:cs typeface="Calibri"/>
                  <a:sym typeface="Calibri"/>
                </a:rPr>
                <a:t>help students form connections</a:t>
              </a:r>
              <a:endParaRPr i="1"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Q &amp; A about how you currently use / plan to use visually stimulating tasks in your English language classroom</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Module 8 Completion Checklist and Exit Ticket</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2500"/>
                <a:buFont typeface="Calibri"/>
                <a:buNone/>
              </a:pPr>
              <a:r>
                <a:t/>
              </a:r>
              <a:endParaRPr sz="2500">
                <a:solidFill>
                  <a:schemeClr val="dk1"/>
                </a:solidFill>
                <a:latin typeface="Calibri"/>
                <a:ea typeface="Calibri"/>
                <a:cs typeface="Calibri"/>
                <a:sym typeface="Calibri"/>
              </a:endParaRPr>
            </a:p>
          </p:txBody>
        </p:sp>
      </p:grpSp>
    </p:spTree>
  </p:cSld>
  <p:clrMapOvr>
    <a:masterClrMapping/>
  </p:clrMapOvr>
</p:sld>
</file>

<file path=ppt/slides/slide3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80" name="Shape 11480"/>
        <p:cNvGrpSpPr/>
        <p:nvPr/>
      </p:nvGrpSpPr>
      <p:grpSpPr>
        <a:xfrm>
          <a:off x="0" y="0"/>
          <a:ext cx="0" cy="0"/>
          <a:chOff x="0" y="0"/>
          <a:chExt cx="0" cy="0"/>
        </a:xfrm>
      </p:grpSpPr>
      <p:sp>
        <p:nvSpPr>
          <p:cNvPr id="11481" name="Google Shape;11481;p503"/>
          <p:cNvSpPr/>
          <p:nvPr/>
        </p:nvSpPr>
        <p:spPr>
          <a:xfrm>
            <a:off x="326250" y="784675"/>
            <a:ext cx="8491500" cy="1150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 sz="3000" u="none" cap="none" strike="noStrike">
                <a:solidFill>
                  <a:schemeClr val="dk1"/>
                </a:solidFill>
                <a:latin typeface="Calibri"/>
                <a:ea typeface="Calibri"/>
                <a:cs typeface="Calibri"/>
                <a:sym typeface="Calibri"/>
              </a:rPr>
              <a:t>Purpose of Module </a:t>
            </a:r>
            <a:r>
              <a:rPr b="1" lang="en" sz="3000">
                <a:solidFill>
                  <a:schemeClr val="dk1"/>
                </a:solidFill>
                <a:latin typeface="Calibri"/>
                <a:ea typeface="Calibri"/>
                <a:cs typeface="Calibri"/>
                <a:sym typeface="Calibri"/>
              </a:rPr>
              <a:t>8</a:t>
            </a:r>
            <a:r>
              <a:rPr b="1" lang="en" sz="3000" u="none" cap="none" strike="noStrike">
                <a:solidFill>
                  <a:schemeClr val="dk1"/>
                </a:solidFill>
                <a:latin typeface="Calibri"/>
                <a:ea typeface="Calibri"/>
                <a:cs typeface="Calibri"/>
                <a:sym typeface="Calibri"/>
              </a:rPr>
              <a:t>: To </a:t>
            </a:r>
            <a:r>
              <a:rPr b="1" lang="en" sz="3000">
                <a:solidFill>
                  <a:schemeClr val="dk1"/>
                </a:solidFill>
                <a:latin typeface="Calibri"/>
                <a:ea typeface="Calibri"/>
                <a:cs typeface="Calibri"/>
                <a:sym typeface="Calibri"/>
              </a:rPr>
              <a:t>create and facilitate visually stimulating tasks</a:t>
            </a:r>
            <a:endParaRPr sz="1200"/>
          </a:p>
          <a:p>
            <a:pPr indent="0" lvl="0" marL="0" marR="0" rtl="0" algn="l">
              <a:spcBef>
                <a:spcPts val="640"/>
              </a:spcBef>
              <a:spcAft>
                <a:spcPts val="0"/>
              </a:spcAft>
              <a:buNone/>
            </a:pPr>
            <a:r>
              <a:rPr b="0" i="0" lang="en" sz="3000" u="none" cap="none" strike="noStrike">
                <a:solidFill>
                  <a:schemeClr val="dk1"/>
                </a:solidFill>
                <a:latin typeface="Calibri"/>
                <a:ea typeface="Calibri"/>
                <a:cs typeface="Calibri"/>
                <a:sym typeface="Calibri"/>
              </a:rPr>
              <a:t> </a:t>
            </a:r>
            <a:endParaRPr sz="1200"/>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a:p>
        </p:txBody>
      </p:sp>
      <p:sp>
        <p:nvSpPr>
          <p:cNvPr id="11482" name="Google Shape;11482;p503"/>
          <p:cNvSpPr txBox="1"/>
          <p:nvPr>
            <p:ph idx="2" type="body"/>
          </p:nvPr>
        </p:nvSpPr>
        <p:spPr>
          <a:xfrm>
            <a:off x="460913" y="3124075"/>
            <a:ext cx="8222100" cy="41631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b="1" lang="en" sz="2800">
                <a:solidFill>
                  <a:srgbClr val="000000"/>
                </a:solidFill>
              </a:rPr>
              <a:t>By the end of the module, you will be able to:</a:t>
            </a:r>
            <a:endParaRPr sz="2800">
              <a:solidFill>
                <a:srgbClr val="000000"/>
              </a:solidFill>
            </a:endParaRPr>
          </a:p>
          <a:p>
            <a:pPr indent="-361950" lvl="0" marL="457200" rtl="0" algn="l">
              <a:lnSpc>
                <a:spcPct val="115000"/>
              </a:lnSpc>
              <a:spcBef>
                <a:spcPts val="1000"/>
              </a:spcBef>
              <a:spcAft>
                <a:spcPts val="0"/>
              </a:spcAft>
              <a:buClr>
                <a:srgbClr val="000000"/>
              </a:buClr>
              <a:buSzPts val="2100"/>
              <a:buChar char="●"/>
            </a:pPr>
            <a:r>
              <a:rPr lang="en" sz="2100">
                <a:solidFill>
                  <a:srgbClr val="000000"/>
                </a:solidFill>
              </a:rPr>
              <a:t>understand the importance and positive effects of making learning visually stimulating for language learners</a:t>
            </a:r>
            <a:endParaRPr sz="2100">
              <a:solidFill>
                <a:srgbClr val="000000"/>
              </a:solidFill>
            </a:endParaRPr>
          </a:p>
          <a:p>
            <a:pPr indent="-361950" lvl="0" marL="457200" rtl="0" algn="l">
              <a:lnSpc>
                <a:spcPct val="115000"/>
              </a:lnSpc>
              <a:spcBef>
                <a:spcPts val="0"/>
              </a:spcBef>
              <a:spcAft>
                <a:spcPts val="0"/>
              </a:spcAft>
              <a:buClr>
                <a:srgbClr val="000000"/>
              </a:buClr>
              <a:buSzPts val="2100"/>
              <a:buChar char="●"/>
            </a:pPr>
            <a:r>
              <a:rPr lang="en" sz="2100">
                <a:solidFill>
                  <a:srgbClr val="000000"/>
                </a:solidFill>
              </a:rPr>
              <a:t>identify visual tools that work best for your instructional context</a:t>
            </a:r>
            <a:endParaRPr sz="2100">
              <a:solidFill>
                <a:srgbClr val="000000"/>
              </a:solidFill>
            </a:endParaRPr>
          </a:p>
          <a:p>
            <a:pPr indent="-361950" lvl="0" marL="457200" rtl="0" algn="l">
              <a:lnSpc>
                <a:spcPct val="115000"/>
              </a:lnSpc>
              <a:spcBef>
                <a:spcPts val="0"/>
              </a:spcBef>
              <a:spcAft>
                <a:spcPts val="0"/>
              </a:spcAft>
              <a:buClr>
                <a:srgbClr val="000000"/>
              </a:buClr>
              <a:buSzPts val="2100"/>
              <a:buChar char="●"/>
            </a:pPr>
            <a:r>
              <a:rPr lang="en" sz="2100">
                <a:solidFill>
                  <a:srgbClr val="000000"/>
                </a:solidFill>
              </a:rPr>
              <a:t>examine how visually stimulating tasks can lead learners through the critical thinking process</a:t>
            </a:r>
            <a:endParaRPr sz="2100">
              <a:solidFill>
                <a:srgbClr val="000000"/>
              </a:solidFill>
            </a:endParaRPr>
          </a:p>
          <a:p>
            <a:pPr indent="-361950" lvl="0" marL="457200" rtl="0" algn="l">
              <a:lnSpc>
                <a:spcPct val="115000"/>
              </a:lnSpc>
              <a:spcBef>
                <a:spcPts val="0"/>
              </a:spcBef>
              <a:spcAft>
                <a:spcPts val="0"/>
              </a:spcAft>
              <a:buClr>
                <a:srgbClr val="000000"/>
              </a:buClr>
              <a:buSzPts val="2100"/>
              <a:buChar char="●"/>
            </a:pPr>
            <a:r>
              <a:rPr lang="en" sz="2100">
                <a:solidFill>
                  <a:srgbClr val="000000"/>
                </a:solidFill>
              </a:rPr>
              <a:t>discuss how a creating a visually stimulating task can be used to enhance a language activity (e.g., infographics, images, movie/video clips)</a:t>
            </a:r>
            <a:endParaRPr sz="2100">
              <a:solidFill>
                <a:srgbClr val="000000"/>
              </a:solidFill>
            </a:endParaRPr>
          </a:p>
          <a:p>
            <a:pPr indent="-361950" lvl="0" marL="457200" rtl="0" algn="l">
              <a:lnSpc>
                <a:spcPct val="115000"/>
              </a:lnSpc>
              <a:spcBef>
                <a:spcPts val="0"/>
              </a:spcBef>
              <a:spcAft>
                <a:spcPts val="0"/>
              </a:spcAft>
              <a:buClr>
                <a:srgbClr val="000000"/>
              </a:buClr>
              <a:buSzPts val="2100"/>
              <a:buChar char="●"/>
            </a:pPr>
            <a:r>
              <a:rPr lang="en" sz="2100">
                <a:solidFill>
                  <a:srgbClr val="000000"/>
                </a:solidFill>
              </a:rPr>
              <a:t>create or reconstruct a language task to become a visually stimulating task</a:t>
            </a:r>
            <a:endParaRPr sz="2100">
              <a:solidFill>
                <a:srgbClr val="000000"/>
              </a:solidFill>
            </a:endParaRPr>
          </a:p>
          <a:p>
            <a:pPr indent="0" lvl="0" marL="457200" rtl="0" algn="l">
              <a:lnSpc>
                <a:spcPct val="100000"/>
              </a:lnSpc>
              <a:spcBef>
                <a:spcPts val="0"/>
              </a:spcBef>
              <a:spcAft>
                <a:spcPts val="0"/>
              </a:spcAft>
              <a:buNone/>
            </a:pPr>
            <a:r>
              <a:t/>
            </a:r>
            <a:endParaRPr sz="2800">
              <a:solidFill>
                <a:srgbClr val="000000"/>
              </a:solidFill>
            </a:endParaRPr>
          </a:p>
        </p:txBody>
      </p:sp>
      <p:sp>
        <p:nvSpPr>
          <p:cNvPr id="11483" name="Google Shape;11483;p503"/>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b="1" lang="en" sz="2000">
                <a:solidFill>
                  <a:schemeClr val="lt1"/>
                </a:solidFill>
              </a:rPr>
              <a:t>TETE MODULE 8 - CREATING AND FACILITATING VISUALLY STIMULATING TASKS</a:t>
            </a:r>
            <a:endParaRPr b="1">
              <a:solidFill>
                <a:srgbClr val="FFFFFF"/>
              </a:solidFill>
            </a:endParaRPr>
          </a:p>
        </p:txBody>
      </p:sp>
      <p:pic>
        <p:nvPicPr>
          <p:cNvPr id="11484" name="Google Shape;11484;p503"/>
          <p:cNvPicPr preferRelativeResize="0"/>
          <p:nvPr/>
        </p:nvPicPr>
        <p:blipFill>
          <a:blip r:embed="rId3">
            <a:alphaModFix/>
          </a:blip>
          <a:stretch>
            <a:fillRect/>
          </a:stretch>
        </p:blipFill>
        <p:spPr>
          <a:xfrm>
            <a:off x="2892212" y="1358250"/>
            <a:ext cx="3014600" cy="1361175"/>
          </a:xfrm>
          <a:prstGeom prst="rect">
            <a:avLst/>
          </a:prstGeom>
          <a:noFill/>
          <a:ln>
            <a:noFill/>
          </a:ln>
        </p:spPr>
      </p:pic>
    </p:spTree>
  </p:cSld>
  <p:clrMapOvr>
    <a:masterClrMapping/>
  </p:clrMapOvr>
</p:sld>
</file>

<file path=ppt/slides/slide3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88" name="Shape 11488"/>
        <p:cNvGrpSpPr/>
        <p:nvPr/>
      </p:nvGrpSpPr>
      <p:grpSpPr>
        <a:xfrm>
          <a:off x="0" y="0"/>
          <a:ext cx="0" cy="0"/>
          <a:chOff x="0" y="0"/>
          <a:chExt cx="0" cy="0"/>
        </a:xfrm>
      </p:grpSpPr>
      <p:sp>
        <p:nvSpPr>
          <p:cNvPr id="11489" name="Google Shape;11489;p504"/>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6000">
                <a:solidFill>
                  <a:schemeClr val="dk1"/>
                </a:solidFill>
                <a:latin typeface="Calibri"/>
                <a:ea typeface="Calibri"/>
                <a:cs typeface="Calibri"/>
                <a:sym typeface="Calibri"/>
              </a:rPr>
              <a:t>Why are visually stimulating tasks important in the language classroom?</a:t>
            </a:r>
            <a:endParaRPr b="1" sz="6000">
              <a:solidFill>
                <a:schemeClr val="dk1"/>
              </a:solidFill>
              <a:latin typeface="Calibri"/>
              <a:ea typeface="Calibri"/>
              <a:cs typeface="Calibri"/>
              <a:sym typeface="Calibri"/>
            </a:endParaRPr>
          </a:p>
          <a:p>
            <a:pPr indent="0" lvl="0" marL="0" rtl="0" algn="ctr">
              <a:spcBef>
                <a:spcPts val="0"/>
              </a:spcBef>
              <a:spcAft>
                <a:spcPts val="0"/>
              </a:spcAft>
              <a:buNone/>
            </a:pPr>
            <a:r>
              <a:t/>
            </a:r>
            <a:endParaRPr sz="5300">
              <a:solidFill>
                <a:schemeClr val="dk1"/>
              </a:solidFill>
              <a:latin typeface="Calibri"/>
              <a:ea typeface="Calibri"/>
              <a:cs typeface="Calibri"/>
              <a:sym typeface="Calibri"/>
            </a:endParaRPr>
          </a:p>
        </p:txBody>
      </p:sp>
      <p:sp>
        <p:nvSpPr>
          <p:cNvPr id="11490" name="Google Shape;11490;p504"/>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sp>
        <p:nvSpPr>
          <p:cNvPr id="11491" name="Google Shape;11491;p504"/>
          <p:cNvSpPr txBox="1"/>
          <p:nvPr/>
        </p:nvSpPr>
        <p:spPr>
          <a:xfrm>
            <a:off x="370256" y="3874375"/>
            <a:ext cx="8077200" cy="283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F7931E"/>
                </a:solidFill>
                <a:latin typeface="Calibri"/>
                <a:ea typeface="Calibri"/>
                <a:cs typeface="Calibri"/>
                <a:sym typeface="Calibri"/>
              </a:rPr>
              <a:t>LET’S HEAR FROM YOU!</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or raise your hand to share your answer!</a:t>
            </a:r>
            <a:endParaRPr b="1" i="1" sz="3600">
              <a:solidFill>
                <a:srgbClr val="F7931E"/>
              </a:solidFill>
              <a:latin typeface="Calibri"/>
              <a:ea typeface="Calibri"/>
              <a:cs typeface="Calibri"/>
              <a:sym typeface="Calibri"/>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5" name="Shape 2035"/>
        <p:cNvGrpSpPr/>
        <p:nvPr/>
      </p:nvGrpSpPr>
      <p:grpSpPr>
        <a:xfrm>
          <a:off x="0" y="0"/>
          <a:ext cx="0" cy="0"/>
          <a:chOff x="0" y="0"/>
          <a:chExt cx="0" cy="0"/>
        </a:xfrm>
      </p:grpSpPr>
      <p:sp>
        <p:nvSpPr>
          <p:cNvPr id="2036" name="Google Shape;2036;p154"/>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037" name="Google Shape;2037;p154"/>
          <p:cNvSpPr txBox="1"/>
          <p:nvPr/>
        </p:nvSpPr>
        <p:spPr>
          <a:xfrm>
            <a:off x="316050" y="2767200"/>
            <a:ext cx="85119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 </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Four Corners</a:t>
            </a:r>
            <a:endParaRPr b="1" i="1" sz="4000" u="none" cap="none" strike="noStrike">
              <a:solidFill>
                <a:schemeClr val="accent2"/>
              </a:solidFill>
              <a:latin typeface="Calibri"/>
              <a:ea typeface="Calibri"/>
              <a:cs typeface="Calibri"/>
              <a:sym typeface="Calibri"/>
            </a:endParaRPr>
          </a:p>
        </p:txBody>
      </p:sp>
      <p:pic>
        <p:nvPicPr>
          <p:cNvPr id="2038" name="Google Shape;2038;p154"/>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3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95" name="Shape 11495"/>
        <p:cNvGrpSpPr/>
        <p:nvPr/>
      </p:nvGrpSpPr>
      <p:grpSpPr>
        <a:xfrm>
          <a:off x="0" y="0"/>
          <a:ext cx="0" cy="0"/>
          <a:chOff x="0" y="0"/>
          <a:chExt cx="0" cy="0"/>
        </a:xfrm>
      </p:grpSpPr>
      <p:sp>
        <p:nvSpPr>
          <p:cNvPr id="11496" name="Google Shape;11496;p50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sp>
        <p:nvSpPr>
          <p:cNvPr id="11497" name="Google Shape;11497;p505"/>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i="1" lang="en" sz="4300">
                <a:solidFill>
                  <a:schemeClr val="dk1"/>
                </a:solidFill>
                <a:latin typeface="Calibri"/>
                <a:ea typeface="Calibri"/>
                <a:cs typeface="Calibri"/>
                <a:sym typeface="Calibri"/>
              </a:rPr>
              <a:t>Why are visually stimulating tasks important?</a:t>
            </a:r>
            <a:endParaRPr b="1" i="1" sz="43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2500">
              <a:solidFill>
                <a:schemeClr val="dk1"/>
              </a:solidFill>
              <a:latin typeface="Calibri"/>
              <a:ea typeface="Calibri"/>
              <a:cs typeface="Calibri"/>
              <a:sym typeface="Calibri"/>
            </a:endParaRPr>
          </a:p>
          <a:p>
            <a:pPr indent="-419100" lvl="0" marL="457200" rtl="0" algn="l">
              <a:spcBef>
                <a:spcPts val="0"/>
              </a:spcBef>
              <a:spcAft>
                <a:spcPts val="0"/>
              </a:spcAft>
              <a:buClr>
                <a:schemeClr val="accent6"/>
              </a:buClr>
              <a:buSzPts val="3000"/>
              <a:buFont typeface="Calibri"/>
              <a:buChar char="●"/>
            </a:pPr>
            <a:r>
              <a:rPr lang="en" sz="3000">
                <a:solidFill>
                  <a:schemeClr val="accent6"/>
                </a:solidFill>
                <a:latin typeface="Calibri"/>
                <a:ea typeface="Calibri"/>
                <a:cs typeface="Calibri"/>
                <a:sym typeface="Calibri"/>
              </a:rPr>
              <a:t>visually stimulating tasks </a:t>
            </a:r>
            <a:r>
              <a:rPr b="1" lang="en" sz="3000">
                <a:solidFill>
                  <a:schemeClr val="accent6"/>
                </a:solidFill>
                <a:latin typeface="Calibri"/>
                <a:ea typeface="Calibri"/>
                <a:cs typeface="Calibri"/>
                <a:sym typeface="Calibri"/>
              </a:rPr>
              <a:t>support students</a:t>
            </a:r>
            <a:r>
              <a:rPr lang="en" sz="3000">
                <a:solidFill>
                  <a:schemeClr val="accent6"/>
                </a:solidFill>
                <a:latin typeface="Calibri"/>
                <a:ea typeface="Calibri"/>
                <a:cs typeface="Calibri"/>
                <a:sym typeface="Calibri"/>
              </a:rPr>
              <a:t> in their language learning and </a:t>
            </a:r>
            <a:r>
              <a:rPr b="1" lang="en" sz="3000">
                <a:solidFill>
                  <a:schemeClr val="accent6"/>
                </a:solidFill>
                <a:latin typeface="Calibri"/>
                <a:ea typeface="Calibri"/>
                <a:cs typeface="Calibri"/>
                <a:sym typeface="Calibri"/>
              </a:rPr>
              <a:t>development</a:t>
            </a:r>
            <a:r>
              <a:rPr lang="en" sz="3000">
                <a:solidFill>
                  <a:schemeClr val="accent6"/>
                </a:solidFill>
                <a:latin typeface="Calibri"/>
                <a:ea typeface="Calibri"/>
                <a:cs typeface="Calibri"/>
                <a:sym typeface="Calibri"/>
              </a:rPr>
              <a:t> of intercultural competence</a:t>
            </a:r>
            <a:endParaRPr sz="3000">
              <a:solidFill>
                <a:schemeClr val="accent6"/>
              </a:solidFill>
              <a:latin typeface="Calibri"/>
              <a:ea typeface="Calibri"/>
              <a:cs typeface="Calibri"/>
              <a:sym typeface="Calibri"/>
            </a:endParaRPr>
          </a:p>
          <a:p>
            <a:pPr indent="0" lvl="0" marL="457200" rtl="0" algn="l">
              <a:spcBef>
                <a:spcPts val="0"/>
              </a:spcBef>
              <a:spcAft>
                <a:spcPts val="0"/>
              </a:spcAft>
              <a:buNone/>
            </a:pPr>
            <a:r>
              <a:t/>
            </a:r>
            <a:endParaRPr sz="1200">
              <a:solidFill>
                <a:schemeClr val="accent6"/>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visual tasks can </a:t>
            </a:r>
            <a:r>
              <a:rPr b="1" lang="en" sz="3000">
                <a:solidFill>
                  <a:schemeClr val="dk1"/>
                </a:solidFill>
                <a:latin typeface="Calibri"/>
                <a:ea typeface="Calibri"/>
                <a:cs typeface="Calibri"/>
                <a:sym typeface="Calibri"/>
              </a:rPr>
              <a:t>illuminate language</a:t>
            </a:r>
            <a:r>
              <a:rPr lang="en" sz="3000">
                <a:solidFill>
                  <a:schemeClr val="dk1"/>
                </a:solidFill>
                <a:latin typeface="Calibri"/>
                <a:ea typeface="Calibri"/>
                <a:cs typeface="Calibri"/>
                <a:sym typeface="Calibri"/>
              </a:rPr>
              <a:t> so that students can make meaning of the content and through cultural connections</a:t>
            </a:r>
            <a:endParaRPr sz="3000">
              <a:solidFill>
                <a:schemeClr val="dk1"/>
              </a:solidFill>
              <a:latin typeface="Calibri"/>
              <a:ea typeface="Calibri"/>
              <a:cs typeface="Calibri"/>
              <a:sym typeface="Calibri"/>
            </a:endParaRPr>
          </a:p>
          <a:p>
            <a:pPr indent="0" lvl="0" marL="457200" rtl="0" algn="l">
              <a:spcBef>
                <a:spcPts val="0"/>
              </a:spcBef>
              <a:spcAft>
                <a:spcPts val="0"/>
              </a:spcAft>
              <a:buNone/>
            </a:pPr>
            <a:r>
              <a:t/>
            </a:r>
            <a:endParaRPr sz="1200">
              <a:solidFill>
                <a:schemeClr val="dk1"/>
              </a:solidFill>
              <a:latin typeface="Calibri"/>
              <a:ea typeface="Calibri"/>
              <a:cs typeface="Calibri"/>
              <a:sym typeface="Calibri"/>
            </a:endParaRPr>
          </a:p>
          <a:p>
            <a:pPr indent="-419100" lvl="0" marL="457200" rtl="0" algn="l">
              <a:spcBef>
                <a:spcPts val="0"/>
              </a:spcBef>
              <a:spcAft>
                <a:spcPts val="0"/>
              </a:spcAft>
              <a:buClr>
                <a:schemeClr val="accent6"/>
              </a:buClr>
              <a:buSzPts val="3000"/>
              <a:buFont typeface="Calibri"/>
              <a:buChar char="●"/>
            </a:pPr>
            <a:r>
              <a:rPr lang="en" sz="3000">
                <a:solidFill>
                  <a:schemeClr val="accent6"/>
                </a:solidFill>
                <a:latin typeface="Calibri"/>
                <a:ea typeface="Calibri"/>
                <a:cs typeface="Calibri"/>
                <a:sym typeface="Calibri"/>
              </a:rPr>
              <a:t>visually stimulating tasks can ignite students’ </a:t>
            </a:r>
            <a:r>
              <a:rPr b="1" lang="en" sz="3000">
                <a:solidFill>
                  <a:schemeClr val="accent6"/>
                </a:solidFill>
                <a:latin typeface="Calibri"/>
                <a:ea typeface="Calibri"/>
                <a:cs typeface="Calibri"/>
                <a:sym typeface="Calibri"/>
              </a:rPr>
              <a:t>creativity</a:t>
            </a:r>
            <a:r>
              <a:rPr lang="en" sz="3000">
                <a:solidFill>
                  <a:schemeClr val="accent6"/>
                </a:solidFill>
                <a:latin typeface="Calibri"/>
                <a:ea typeface="Calibri"/>
                <a:cs typeface="Calibri"/>
                <a:sym typeface="Calibri"/>
              </a:rPr>
              <a:t> and </a:t>
            </a:r>
            <a:r>
              <a:rPr b="1" lang="en" sz="3000">
                <a:solidFill>
                  <a:schemeClr val="accent6"/>
                </a:solidFill>
                <a:latin typeface="Calibri"/>
                <a:ea typeface="Calibri"/>
                <a:cs typeface="Calibri"/>
                <a:sym typeface="Calibri"/>
              </a:rPr>
              <a:t>critical thinking</a:t>
            </a:r>
            <a:endParaRPr b="1" sz="3000">
              <a:solidFill>
                <a:schemeClr val="accent6"/>
              </a:solidFill>
              <a:latin typeface="Calibri"/>
              <a:ea typeface="Calibri"/>
              <a:cs typeface="Calibri"/>
              <a:sym typeface="Calibri"/>
            </a:endParaRPr>
          </a:p>
          <a:p>
            <a:pPr indent="0" lvl="0" marL="457200" rtl="0" algn="l">
              <a:spcBef>
                <a:spcPts val="0"/>
              </a:spcBef>
              <a:spcAft>
                <a:spcPts val="0"/>
              </a:spcAft>
              <a:buNone/>
            </a:pPr>
            <a:r>
              <a:t/>
            </a:r>
            <a:endParaRPr b="1" sz="1200">
              <a:solidFill>
                <a:schemeClr val="accent6"/>
              </a:solidFill>
              <a:latin typeface="Calibri"/>
              <a:ea typeface="Calibri"/>
              <a:cs typeface="Calibri"/>
              <a:sym typeface="Calibri"/>
            </a:endParaRPr>
          </a:p>
          <a:p>
            <a:pPr indent="-419100" lvl="0" marL="457200" rtl="0" algn="l">
              <a:spcBef>
                <a:spcPts val="0"/>
              </a:spcBef>
              <a:spcAft>
                <a:spcPts val="0"/>
              </a:spcAft>
              <a:buClr>
                <a:schemeClr val="dk1"/>
              </a:buClr>
              <a:buSzPts val="3000"/>
              <a:buFont typeface="Calibri"/>
              <a:buChar char="●"/>
            </a:pPr>
            <a:r>
              <a:rPr lang="en" sz="3000">
                <a:solidFill>
                  <a:schemeClr val="dk1"/>
                </a:solidFill>
                <a:latin typeface="Calibri"/>
                <a:ea typeface="Calibri"/>
                <a:cs typeface="Calibri"/>
                <a:sym typeface="Calibri"/>
              </a:rPr>
              <a:t>visually stimulating tasks have the potential to elicit </a:t>
            </a:r>
            <a:r>
              <a:rPr b="1" lang="en" sz="3000">
                <a:solidFill>
                  <a:schemeClr val="dk1"/>
                </a:solidFill>
                <a:latin typeface="Calibri"/>
                <a:ea typeface="Calibri"/>
                <a:cs typeface="Calibri"/>
                <a:sym typeface="Calibri"/>
              </a:rPr>
              <a:t>meaningful conversations and discussion</a:t>
            </a:r>
            <a:r>
              <a:rPr lang="en" sz="3000">
                <a:solidFill>
                  <a:schemeClr val="dk1"/>
                </a:solidFill>
                <a:latin typeface="Calibri"/>
                <a:ea typeface="Calibri"/>
                <a:cs typeface="Calibri"/>
                <a:sym typeface="Calibri"/>
              </a:rPr>
              <a:t> in the language classroom</a:t>
            </a:r>
            <a:endParaRPr sz="3000">
              <a:solidFill>
                <a:schemeClr val="dk1"/>
              </a:solidFill>
              <a:latin typeface="Calibri"/>
              <a:ea typeface="Calibri"/>
              <a:cs typeface="Calibri"/>
              <a:sym typeface="Calibri"/>
            </a:endParaRPr>
          </a:p>
        </p:txBody>
      </p:sp>
    </p:spTree>
  </p:cSld>
  <p:clrMapOvr>
    <a:masterClrMapping/>
  </p:clrMapOvr>
</p:sld>
</file>

<file path=ppt/slides/slide3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01" name="Shape 11501"/>
        <p:cNvGrpSpPr/>
        <p:nvPr/>
      </p:nvGrpSpPr>
      <p:grpSpPr>
        <a:xfrm>
          <a:off x="0" y="0"/>
          <a:ext cx="0" cy="0"/>
          <a:chOff x="0" y="0"/>
          <a:chExt cx="0" cy="0"/>
        </a:xfrm>
      </p:grpSpPr>
      <p:sp>
        <p:nvSpPr>
          <p:cNvPr id="11502" name="Google Shape;11502;p506"/>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sp>
        <p:nvSpPr>
          <p:cNvPr id="11503" name="Google Shape;11503;p506"/>
          <p:cNvSpPr txBox="1"/>
          <p:nvPr/>
        </p:nvSpPr>
        <p:spPr>
          <a:xfrm>
            <a:off x="114300" y="5411100"/>
            <a:ext cx="6247500" cy="1970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700">
                <a:latin typeface="Calibri"/>
                <a:ea typeface="Calibri"/>
                <a:cs typeface="Calibri"/>
                <a:sym typeface="Calibri"/>
              </a:rPr>
              <a:t>Examples of Word Cloud websites:</a:t>
            </a:r>
            <a:endParaRPr b="1" sz="1700">
              <a:latin typeface="Calibri"/>
              <a:ea typeface="Calibri"/>
              <a:cs typeface="Calibri"/>
              <a:sym typeface="Calibri"/>
            </a:endParaRPr>
          </a:p>
          <a:p>
            <a:pPr indent="-336550" lvl="0" marL="457200" rtl="0" algn="l">
              <a:spcBef>
                <a:spcPts val="0"/>
              </a:spcBef>
              <a:spcAft>
                <a:spcPts val="0"/>
              </a:spcAft>
              <a:buSzPts val="1700"/>
              <a:buFont typeface="Calibri"/>
              <a:buChar char="●"/>
            </a:pPr>
            <a:r>
              <a:rPr b="1" lang="en" sz="1700">
                <a:latin typeface="Calibri"/>
                <a:ea typeface="Calibri"/>
                <a:cs typeface="Calibri"/>
                <a:sym typeface="Calibri"/>
              </a:rPr>
              <a:t>WordClouds - </a:t>
            </a:r>
            <a:r>
              <a:rPr b="1" lang="en" sz="1700" u="sng">
                <a:solidFill>
                  <a:schemeClr val="hlink"/>
                </a:solidFill>
                <a:latin typeface="Calibri"/>
                <a:ea typeface="Calibri"/>
                <a:cs typeface="Calibri"/>
                <a:sym typeface="Calibri"/>
                <a:hlinkClick r:id="rId3"/>
              </a:rPr>
              <a:t>https://www.wordclouds.com/</a:t>
            </a:r>
            <a:endParaRPr b="1" sz="1700">
              <a:latin typeface="Calibri"/>
              <a:ea typeface="Calibri"/>
              <a:cs typeface="Calibri"/>
              <a:sym typeface="Calibri"/>
            </a:endParaRPr>
          </a:p>
          <a:p>
            <a:pPr indent="-336550" lvl="0" marL="457200" rtl="0" algn="l">
              <a:spcBef>
                <a:spcPts val="0"/>
              </a:spcBef>
              <a:spcAft>
                <a:spcPts val="0"/>
              </a:spcAft>
              <a:buSzPts val="1700"/>
              <a:buFont typeface="Calibri"/>
              <a:buChar char="●"/>
            </a:pPr>
            <a:r>
              <a:rPr b="1" lang="en" sz="1700">
                <a:latin typeface="Calibri"/>
                <a:ea typeface="Calibri"/>
                <a:cs typeface="Calibri"/>
                <a:sym typeface="Calibri"/>
              </a:rPr>
              <a:t>ABCya - </a:t>
            </a:r>
            <a:r>
              <a:rPr b="1" lang="en" sz="1700" u="sng">
                <a:solidFill>
                  <a:schemeClr val="hlink"/>
                </a:solidFill>
                <a:latin typeface="Calibri"/>
                <a:ea typeface="Calibri"/>
                <a:cs typeface="Calibri"/>
                <a:sym typeface="Calibri"/>
                <a:hlinkClick r:id="rId4"/>
              </a:rPr>
              <a:t>https://www.abcya.com/games/word_clouds</a:t>
            </a:r>
            <a:endParaRPr b="1" sz="1700">
              <a:latin typeface="Calibri"/>
              <a:ea typeface="Calibri"/>
              <a:cs typeface="Calibri"/>
              <a:sym typeface="Calibri"/>
            </a:endParaRPr>
          </a:p>
          <a:p>
            <a:pPr indent="-336550" lvl="0" marL="457200" rtl="0" algn="l">
              <a:spcBef>
                <a:spcPts val="0"/>
              </a:spcBef>
              <a:spcAft>
                <a:spcPts val="0"/>
              </a:spcAft>
              <a:buSzPts val="1700"/>
              <a:buFont typeface="Calibri"/>
              <a:buChar char="●"/>
            </a:pPr>
            <a:r>
              <a:rPr b="1" lang="en" sz="1700">
                <a:latin typeface="Calibri"/>
                <a:ea typeface="Calibri"/>
                <a:cs typeface="Calibri"/>
                <a:sym typeface="Calibri"/>
              </a:rPr>
              <a:t>Mentimeter - </a:t>
            </a:r>
            <a:r>
              <a:rPr b="1" lang="en" sz="1700" u="sng">
                <a:solidFill>
                  <a:schemeClr val="hlink"/>
                </a:solidFill>
                <a:latin typeface="Calibri"/>
                <a:ea typeface="Calibri"/>
                <a:cs typeface="Calibri"/>
                <a:sym typeface="Calibri"/>
                <a:hlinkClick r:id="rId5"/>
              </a:rPr>
              <a:t>https://www.mentimeter.com/features/word-cloud</a:t>
            </a:r>
            <a:r>
              <a:rPr b="1" lang="en" sz="1700">
                <a:latin typeface="Calibri"/>
                <a:ea typeface="Calibri"/>
                <a:cs typeface="Calibri"/>
                <a:sym typeface="Calibri"/>
              </a:rPr>
              <a:t> (live / interactive)</a:t>
            </a:r>
            <a:endParaRPr b="1" sz="1700">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pic>
        <p:nvPicPr>
          <p:cNvPr id="11504" name="Google Shape;11504;p506"/>
          <p:cNvPicPr preferRelativeResize="0"/>
          <p:nvPr/>
        </p:nvPicPr>
        <p:blipFill>
          <a:blip r:embed="rId6">
            <a:alphaModFix/>
          </a:blip>
          <a:stretch>
            <a:fillRect/>
          </a:stretch>
        </p:blipFill>
        <p:spPr>
          <a:xfrm>
            <a:off x="307163" y="711663"/>
            <a:ext cx="8529676" cy="3505182"/>
          </a:xfrm>
          <a:prstGeom prst="rect">
            <a:avLst/>
          </a:prstGeom>
          <a:noFill/>
          <a:ln>
            <a:noFill/>
          </a:ln>
        </p:spPr>
      </p:pic>
    </p:spTree>
  </p:cSld>
  <p:clrMapOvr>
    <a:masterClrMapping/>
  </p:clrMapOvr>
</p:sld>
</file>

<file path=ppt/slides/slide3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09" name="Shape 11509"/>
        <p:cNvGrpSpPr/>
        <p:nvPr/>
      </p:nvGrpSpPr>
      <p:grpSpPr>
        <a:xfrm>
          <a:off x="0" y="0"/>
          <a:ext cx="0" cy="0"/>
          <a:chOff x="0" y="0"/>
          <a:chExt cx="0" cy="0"/>
        </a:xfrm>
      </p:grpSpPr>
      <p:sp>
        <p:nvSpPr>
          <p:cNvPr id="11510" name="Google Shape;11510;p507"/>
          <p:cNvSpPr txBox="1"/>
          <p:nvPr>
            <p:ph type="ctrTitle"/>
          </p:nvPr>
        </p:nvSpPr>
        <p:spPr>
          <a:xfrm>
            <a:off x="205050" y="2176450"/>
            <a:ext cx="8421000" cy="5334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7200"/>
              <a:t>Using Visuals to Engage Students</a:t>
            </a:r>
            <a:endParaRPr b="1" sz="7200"/>
          </a:p>
        </p:txBody>
      </p:sp>
    </p:spTree>
  </p:cSld>
  <p:clrMapOvr>
    <a:masterClrMapping/>
  </p:clrMapOvr>
</p:sld>
</file>

<file path=ppt/slides/slide3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5" name="Shape 11515"/>
        <p:cNvGrpSpPr/>
        <p:nvPr/>
      </p:nvGrpSpPr>
      <p:grpSpPr>
        <a:xfrm>
          <a:off x="0" y="0"/>
          <a:ext cx="0" cy="0"/>
          <a:chOff x="0" y="0"/>
          <a:chExt cx="0" cy="0"/>
        </a:xfrm>
      </p:grpSpPr>
      <p:sp>
        <p:nvSpPr>
          <p:cNvPr id="11516" name="Google Shape;11516;p508"/>
          <p:cNvSpPr txBox="1"/>
          <p:nvPr>
            <p:ph idx="1" type="body"/>
          </p:nvPr>
        </p:nvSpPr>
        <p:spPr>
          <a:xfrm>
            <a:off x="304800" y="1066800"/>
            <a:ext cx="3886200" cy="54477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2700" u="sng"/>
              <a:t>Classroom Visuals</a:t>
            </a:r>
            <a:endParaRPr b="1" sz="2700" u="sng"/>
          </a:p>
          <a:p>
            <a:pPr indent="0" lvl="0" marL="0" rtl="0" algn="ctr">
              <a:spcBef>
                <a:spcPts val="280"/>
              </a:spcBef>
              <a:spcAft>
                <a:spcPts val="0"/>
              </a:spcAft>
              <a:buNone/>
            </a:pPr>
            <a:r>
              <a:t/>
            </a:r>
            <a:endParaRPr b="1" sz="1300"/>
          </a:p>
          <a:p>
            <a:pPr indent="-374650" lvl="0" marL="457200" rtl="0" algn="l">
              <a:spcBef>
                <a:spcPts val="280"/>
              </a:spcBef>
              <a:spcAft>
                <a:spcPts val="0"/>
              </a:spcAft>
              <a:buSzPts val="2300"/>
              <a:buChar char="●"/>
            </a:pPr>
            <a:r>
              <a:rPr b="1" lang="en" sz="2500"/>
              <a:t>Display student work</a:t>
            </a:r>
            <a:r>
              <a:rPr lang="en" sz="2300"/>
              <a:t> to show value and appreciation of their work. It is also can be used as a review activity!</a:t>
            </a:r>
            <a:endParaRPr sz="2300"/>
          </a:p>
          <a:p>
            <a:pPr indent="-374650" lvl="0" marL="457200" rtl="0" algn="l">
              <a:spcBef>
                <a:spcPts val="0"/>
              </a:spcBef>
              <a:spcAft>
                <a:spcPts val="0"/>
              </a:spcAft>
              <a:buClr>
                <a:srgbClr val="F7931E"/>
              </a:buClr>
              <a:buSzPts val="2300"/>
              <a:buChar char="●"/>
            </a:pPr>
            <a:r>
              <a:rPr b="1" lang="en" sz="2500">
                <a:solidFill>
                  <a:srgbClr val="F7931E"/>
                </a:solidFill>
              </a:rPr>
              <a:t>Highlight</a:t>
            </a:r>
            <a:r>
              <a:rPr lang="en" sz="2500">
                <a:solidFill>
                  <a:srgbClr val="F7931E"/>
                </a:solidFill>
              </a:rPr>
              <a:t> </a:t>
            </a:r>
            <a:r>
              <a:rPr b="1" lang="en" sz="2500">
                <a:solidFill>
                  <a:srgbClr val="F7931E"/>
                </a:solidFill>
              </a:rPr>
              <a:t>role models</a:t>
            </a:r>
            <a:r>
              <a:rPr lang="en" sz="2300">
                <a:solidFill>
                  <a:srgbClr val="F7931E"/>
                </a:solidFill>
              </a:rPr>
              <a:t> and motivational quotes. Keep your students inspired to learn!</a:t>
            </a:r>
            <a:endParaRPr sz="2300">
              <a:solidFill>
                <a:srgbClr val="F7931E"/>
              </a:solidFill>
            </a:endParaRPr>
          </a:p>
          <a:p>
            <a:pPr indent="-374650" lvl="0" marL="457200" rtl="0" algn="l">
              <a:spcBef>
                <a:spcPts val="0"/>
              </a:spcBef>
              <a:spcAft>
                <a:spcPts val="0"/>
              </a:spcAft>
              <a:buSzPts val="2300"/>
              <a:buChar char="●"/>
            </a:pPr>
            <a:r>
              <a:rPr lang="en" sz="2300"/>
              <a:t>Use visuals that </a:t>
            </a:r>
            <a:r>
              <a:rPr b="1" lang="en" sz="2500"/>
              <a:t>boost student learning</a:t>
            </a:r>
            <a:r>
              <a:rPr lang="en" sz="2500"/>
              <a:t>.</a:t>
            </a:r>
            <a:r>
              <a:rPr lang="en" sz="2300"/>
              <a:t> Take down ones that are not current or helpful any longer.</a:t>
            </a:r>
            <a:endParaRPr sz="2300"/>
          </a:p>
          <a:p>
            <a:pPr indent="-374650" lvl="0" marL="457200" rtl="0" algn="l">
              <a:spcBef>
                <a:spcPts val="0"/>
              </a:spcBef>
              <a:spcAft>
                <a:spcPts val="0"/>
              </a:spcAft>
              <a:buClr>
                <a:schemeClr val="accent6"/>
              </a:buClr>
              <a:buSzPts val="2300"/>
              <a:buChar char="●"/>
            </a:pPr>
            <a:r>
              <a:rPr lang="en" sz="2300">
                <a:solidFill>
                  <a:schemeClr val="accent6"/>
                </a:solidFill>
              </a:rPr>
              <a:t>Keep </a:t>
            </a:r>
            <a:r>
              <a:rPr b="1" lang="en" sz="2500">
                <a:solidFill>
                  <a:schemeClr val="accent6"/>
                </a:solidFill>
              </a:rPr>
              <a:t>some blank space</a:t>
            </a:r>
            <a:r>
              <a:rPr lang="en" sz="2300">
                <a:solidFill>
                  <a:schemeClr val="accent6"/>
                </a:solidFill>
              </a:rPr>
              <a:t> available on classroom walls. Too many visuals can be a distraction to some students. </a:t>
            </a:r>
            <a:endParaRPr b="1" sz="3600">
              <a:solidFill>
                <a:schemeClr val="accent6"/>
              </a:solidFill>
            </a:endParaRPr>
          </a:p>
        </p:txBody>
      </p:sp>
      <p:sp>
        <p:nvSpPr>
          <p:cNvPr id="11517" name="Google Shape;11517;p508"/>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pic>
        <p:nvPicPr>
          <p:cNvPr id="11518" name="Google Shape;11518;p508"/>
          <p:cNvPicPr preferRelativeResize="0"/>
          <p:nvPr/>
        </p:nvPicPr>
        <p:blipFill>
          <a:blip r:embed="rId3">
            <a:alphaModFix/>
          </a:blip>
          <a:stretch>
            <a:fillRect/>
          </a:stretch>
        </p:blipFill>
        <p:spPr>
          <a:xfrm>
            <a:off x="4254075" y="1605424"/>
            <a:ext cx="4531631" cy="3524606"/>
          </a:xfrm>
          <a:prstGeom prst="rect">
            <a:avLst/>
          </a:prstGeom>
          <a:noFill/>
          <a:ln>
            <a:noFill/>
          </a:ln>
        </p:spPr>
      </p:pic>
    </p:spTree>
  </p:cSld>
  <p:clrMapOvr>
    <a:masterClrMapping/>
  </p:clrMapOvr>
</p:sld>
</file>

<file path=ppt/slides/slide3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23" name="Shape 11523"/>
        <p:cNvGrpSpPr/>
        <p:nvPr/>
      </p:nvGrpSpPr>
      <p:grpSpPr>
        <a:xfrm>
          <a:off x="0" y="0"/>
          <a:ext cx="0" cy="0"/>
          <a:chOff x="0" y="0"/>
          <a:chExt cx="0" cy="0"/>
        </a:xfrm>
      </p:grpSpPr>
      <p:sp>
        <p:nvSpPr>
          <p:cNvPr id="11524" name="Google Shape;11524;p509"/>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sp>
        <p:nvSpPr>
          <p:cNvPr id="11525" name="Google Shape;11525;p509"/>
          <p:cNvSpPr txBox="1"/>
          <p:nvPr>
            <p:ph idx="2" type="body"/>
          </p:nvPr>
        </p:nvSpPr>
        <p:spPr>
          <a:xfrm>
            <a:off x="304800" y="819750"/>
            <a:ext cx="3225300" cy="50292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b="1" lang="en" sz="1100">
                <a:solidFill>
                  <a:srgbClr val="000000"/>
                </a:solidFill>
                <a:latin typeface="Arial"/>
                <a:ea typeface="Arial"/>
                <a:cs typeface="Arial"/>
                <a:sym typeface="Arial"/>
              </a:rPr>
              <a:t>Activity Name</a:t>
            </a:r>
            <a:r>
              <a:rPr lang="en" sz="1100">
                <a:solidFill>
                  <a:srgbClr val="000000"/>
                </a:solidFill>
                <a:latin typeface="Arial"/>
                <a:ea typeface="Arial"/>
                <a:cs typeface="Arial"/>
                <a:sym typeface="Arial"/>
              </a:rPr>
              <a:t>: Picture gallery</a:t>
            </a:r>
            <a:endParaRPr sz="11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b="1" lang="en" sz="1100">
                <a:solidFill>
                  <a:srgbClr val="000000"/>
                </a:solidFill>
                <a:latin typeface="Arial"/>
                <a:ea typeface="Arial"/>
                <a:cs typeface="Arial"/>
                <a:sym typeface="Arial"/>
              </a:rPr>
              <a:t>Activity Description</a:t>
            </a:r>
            <a:r>
              <a:rPr lang="en" sz="1100">
                <a:solidFill>
                  <a:srgbClr val="000000"/>
                </a:solidFill>
                <a:latin typeface="Arial"/>
                <a:ea typeface="Arial"/>
                <a:cs typeface="Arial"/>
                <a:sym typeface="Arial"/>
              </a:rPr>
              <a:t>:</a:t>
            </a:r>
            <a:endParaRPr sz="1100">
              <a:solidFill>
                <a:srgbClr val="000000"/>
              </a:solidFill>
              <a:latin typeface="Arial"/>
              <a:ea typeface="Arial"/>
              <a:cs typeface="Arial"/>
              <a:sym typeface="Arial"/>
            </a:endParaRPr>
          </a:p>
          <a:p>
            <a:pPr indent="0" lvl="0" marL="647700" rtl="0" algn="l">
              <a:lnSpc>
                <a:spcPct val="115000"/>
              </a:lnSpc>
              <a:spcBef>
                <a:spcPts val="0"/>
              </a:spcBef>
              <a:spcAft>
                <a:spcPts val="0"/>
              </a:spcAft>
              <a:buNone/>
            </a:pPr>
            <a:r>
              <a:rPr lang="en" sz="1200">
                <a:solidFill>
                  <a:srgbClr val="000000"/>
                </a:solidFill>
              </a:rPr>
              <a:t>·</a:t>
            </a:r>
            <a:r>
              <a:rPr lang="en" sz="700">
                <a:solidFill>
                  <a:srgbClr val="000000"/>
                </a:solidFill>
                <a:latin typeface="Times New Roman"/>
                <a:ea typeface="Times New Roman"/>
                <a:cs typeface="Times New Roman"/>
                <a:sym typeface="Times New Roman"/>
              </a:rPr>
              <a:t>  	</a:t>
            </a:r>
            <a:r>
              <a:rPr lang="en" sz="1100">
                <a:solidFill>
                  <a:srgbClr val="000000"/>
                </a:solidFill>
                <a:latin typeface="Arial"/>
                <a:ea typeface="Arial"/>
                <a:cs typeface="Arial"/>
                <a:sym typeface="Arial"/>
              </a:rPr>
              <a:t>The purpose of this activity is to practice speaking and critical thinking skills</a:t>
            </a:r>
            <a:endParaRPr sz="1100">
              <a:solidFill>
                <a:srgbClr val="000000"/>
              </a:solidFill>
              <a:latin typeface="Arial"/>
              <a:ea typeface="Arial"/>
              <a:cs typeface="Arial"/>
              <a:sym typeface="Arial"/>
            </a:endParaRPr>
          </a:p>
          <a:p>
            <a:pPr indent="0" lvl="0" marL="647700" rtl="0" algn="l">
              <a:lnSpc>
                <a:spcPct val="115000"/>
              </a:lnSpc>
              <a:spcBef>
                <a:spcPts val="0"/>
              </a:spcBef>
              <a:spcAft>
                <a:spcPts val="0"/>
              </a:spcAft>
              <a:buNone/>
            </a:pPr>
            <a:r>
              <a:rPr lang="en" sz="1200">
                <a:solidFill>
                  <a:srgbClr val="000000"/>
                </a:solidFill>
              </a:rPr>
              <a:t>·</a:t>
            </a:r>
            <a:r>
              <a:rPr lang="en" sz="700">
                <a:solidFill>
                  <a:srgbClr val="000000"/>
                </a:solidFill>
                <a:latin typeface="Times New Roman"/>
                <a:ea typeface="Times New Roman"/>
                <a:cs typeface="Times New Roman"/>
                <a:sym typeface="Times New Roman"/>
              </a:rPr>
              <a:t>  	</a:t>
            </a:r>
            <a:r>
              <a:rPr lang="en" sz="1100">
                <a:solidFill>
                  <a:srgbClr val="000000"/>
                </a:solidFill>
                <a:latin typeface="Arial"/>
                <a:ea typeface="Arial"/>
                <a:cs typeface="Arial"/>
                <a:sym typeface="Arial"/>
              </a:rPr>
              <a:t>This activity is effective for this lesson because different pictures are presented and students improve their critical thinking skills by asking and answering the questions about the pictures posted in the gallery.</a:t>
            </a:r>
            <a:endParaRPr sz="1100">
              <a:solidFill>
                <a:srgbClr val="000000"/>
              </a:solidFill>
              <a:latin typeface="Arial"/>
              <a:ea typeface="Arial"/>
              <a:cs typeface="Arial"/>
              <a:sym typeface="Arial"/>
            </a:endParaRPr>
          </a:p>
          <a:p>
            <a:pPr indent="0" lvl="0" marL="647700" rtl="0" algn="l">
              <a:lnSpc>
                <a:spcPct val="115000"/>
              </a:lnSpc>
              <a:spcBef>
                <a:spcPts val="0"/>
              </a:spcBef>
              <a:spcAft>
                <a:spcPts val="0"/>
              </a:spcAft>
              <a:buNone/>
            </a:pPr>
            <a:r>
              <a:rPr lang="en" sz="1200">
                <a:solidFill>
                  <a:srgbClr val="000000"/>
                </a:solidFill>
              </a:rPr>
              <a:t>·</a:t>
            </a:r>
            <a:r>
              <a:rPr lang="en" sz="700">
                <a:solidFill>
                  <a:srgbClr val="000000"/>
                </a:solidFill>
                <a:latin typeface="Times New Roman"/>
                <a:ea typeface="Times New Roman"/>
                <a:cs typeface="Times New Roman"/>
                <a:sym typeface="Times New Roman"/>
              </a:rPr>
              <a:t>  	</a:t>
            </a:r>
            <a:r>
              <a:rPr lang="en" sz="1100">
                <a:solidFill>
                  <a:srgbClr val="000000"/>
                </a:solidFill>
                <a:latin typeface="Arial"/>
                <a:ea typeface="Arial"/>
                <a:cs typeface="Arial"/>
                <a:sym typeface="Arial"/>
              </a:rPr>
              <a:t>Here are some steps to help you use this activity in your classroom ...</a:t>
            </a:r>
            <a:endParaRPr sz="11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b="1" lang="en" sz="1100">
                <a:solidFill>
                  <a:srgbClr val="000000"/>
                </a:solidFill>
                <a:latin typeface="Arial"/>
                <a:ea typeface="Arial"/>
                <a:cs typeface="Arial"/>
                <a:sym typeface="Arial"/>
              </a:rPr>
              <a:t>Step 1</a:t>
            </a:r>
            <a:r>
              <a:rPr lang="en" sz="1100">
                <a:solidFill>
                  <a:srgbClr val="000000"/>
                </a:solidFill>
                <a:latin typeface="Arial"/>
                <a:ea typeface="Arial"/>
                <a:cs typeface="Arial"/>
                <a:sym typeface="Arial"/>
              </a:rPr>
              <a:t>: Post five pictures on the walls of the classroom. Ask students to walk around the room and write questions about the pictures. They write questions below each picture.</a:t>
            </a:r>
            <a:endParaRPr sz="11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b="1" lang="en" sz="1100">
                <a:solidFill>
                  <a:srgbClr val="000000"/>
                </a:solidFill>
                <a:latin typeface="Arial"/>
                <a:ea typeface="Arial"/>
                <a:cs typeface="Arial"/>
                <a:sym typeface="Arial"/>
              </a:rPr>
              <a:t>Step 2</a:t>
            </a:r>
            <a:r>
              <a:rPr lang="en" sz="1100">
                <a:solidFill>
                  <a:srgbClr val="000000"/>
                </a:solidFill>
                <a:latin typeface="Arial"/>
                <a:ea typeface="Arial"/>
                <a:cs typeface="Arial"/>
                <a:sym typeface="Arial"/>
              </a:rPr>
              <a:t>: Divide students into five groups and give one picture to one group. Groups should read the question and discuss the answers. They may write their answers or prepare orally.</a:t>
            </a:r>
            <a:endParaRPr sz="11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lang="en" sz="1200">
                <a:solidFill>
                  <a:srgbClr val="000000"/>
                </a:solidFill>
                <a:latin typeface="Times New Roman"/>
                <a:ea typeface="Times New Roman"/>
                <a:cs typeface="Times New Roman"/>
                <a:sym typeface="Times New Roman"/>
              </a:rPr>
              <a:t> </a:t>
            </a:r>
            <a:endParaRPr sz="1200">
              <a:solidFill>
                <a:srgbClr val="000000"/>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b="1" lang="en" sz="1100">
                <a:solidFill>
                  <a:srgbClr val="000000"/>
                </a:solidFill>
                <a:latin typeface="Arial"/>
                <a:ea typeface="Arial"/>
                <a:cs typeface="Arial"/>
                <a:sym typeface="Arial"/>
              </a:rPr>
              <a:t>Step 3</a:t>
            </a:r>
            <a:r>
              <a:rPr lang="en" sz="1100">
                <a:solidFill>
                  <a:srgbClr val="000000"/>
                </a:solidFill>
                <a:latin typeface="Arial"/>
                <a:ea typeface="Arial"/>
                <a:cs typeface="Arial"/>
                <a:sym typeface="Arial"/>
              </a:rPr>
              <a:t>: groups also discuss the following questions from Harvard Project Zero (2019).</a:t>
            </a:r>
            <a:endParaRPr sz="1100">
              <a:solidFill>
                <a:srgbClr val="000000"/>
              </a:solidFill>
              <a:latin typeface="Arial"/>
              <a:ea typeface="Arial"/>
              <a:cs typeface="Arial"/>
              <a:sym typeface="Arial"/>
            </a:endParaRPr>
          </a:p>
          <a:p>
            <a:pPr indent="0" lvl="0" marL="381000" rtl="0" algn="l">
              <a:lnSpc>
                <a:spcPct val="115000"/>
              </a:lnSpc>
              <a:spcBef>
                <a:spcPts val="500"/>
              </a:spcBef>
              <a:spcAft>
                <a:spcPts val="0"/>
              </a:spcAft>
              <a:buNone/>
            </a:pPr>
            <a:r>
              <a:rPr b="1" lang="en" sz="1100">
                <a:solidFill>
                  <a:srgbClr val="000000"/>
                </a:solidFill>
                <a:latin typeface="Arial"/>
                <a:ea typeface="Arial"/>
                <a:cs typeface="Arial"/>
                <a:sym typeface="Arial"/>
              </a:rPr>
              <a:t>See-Think-Wonder</a:t>
            </a:r>
            <a:endParaRPr b="1" sz="1100">
              <a:solidFill>
                <a:srgbClr val="000000"/>
              </a:solidFill>
              <a:latin typeface="Arial"/>
              <a:ea typeface="Arial"/>
              <a:cs typeface="Arial"/>
              <a:sym typeface="Arial"/>
            </a:endParaRPr>
          </a:p>
          <a:p>
            <a:pPr indent="0" lvl="0" marL="381000" rtl="0" algn="l">
              <a:lnSpc>
                <a:spcPct val="115000"/>
              </a:lnSpc>
              <a:spcBef>
                <a:spcPts val="0"/>
              </a:spcBef>
              <a:spcAft>
                <a:spcPts val="0"/>
              </a:spcAft>
              <a:buNone/>
            </a:pPr>
            <a:r>
              <a:rPr lang="en" sz="1100">
                <a:solidFill>
                  <a:srgbClr val="000000"/>
                </a:solidFill>
                <a:latin typeface="Arial"/>
                <a:ea typeface="Arial"/>
                <a:cs typeface="Arial"/>
                <a:sym typeface="Arial"/>
              </a:rPr>
              <a:t>1) What do you see?</a:t>
            </a:r>
            <a:endParaRPr sz="1100">
              <a:solidFill>
                <a:srgbClr val="000000"/>
              </a:solidFill>
              <a:latin typeface="Arial"/>
              <a:ea typeface="Arial"/>
              <a:cs typeface="Arial"/>
              <a:sym typeface="Arial"/>
            </a:endParaRPr>
          </a:p>
          <a:p>
            <a:pPr indent="0" lvl="0" marL="381000" rtl="0" algn="l">
              <a:lnSpc>
                <a:spcPct val="115000"/>
              </a:lnSpc>
              <a:spcBef>
                <a:spcPts val="0"/>
              </a:spcBef>
              <a:spcAft>
                <a:spcPts val="0"/>
              </a:spcAft>
              <a:buNone/>
            </a:pPr>
            <a:r>
              <a:rPr lang="en" sz="1100">
                <a:solidFill>
                  <a:srgbClr val="000000"/>
                </a:solidFill>
                <a:latin typeface="Arial"/>
                <a:ea typeface="Arial"/>
                <a:cs typeface="Arial"/>
                <a:sym typeface="Arial"/>
              </a:rPr>
              <a:t>2) What do you think about that?</a:t>
            </a:r>
            <a:endParaRPr sz="1100">
              <a:solidFill>
                <a:srgbClr val="000000"/>
              </a:solidFill>
              <a:latin typeface="Arial"/>
              <a:ea typeface="Arial"/>
              <a:cs typeface="Arial"/>
              <a:sym typeface="Arial"/>
            </a:endParaRPr>
          </a:p>
          <a:p>
            <a:pPr indent="0" lvl="0" marL="381000" rtl="0" algn="l">
              <a:lnSpc>
                <a:spcPct val="115000"/>
              </a:lnSpc>
              <a:spcBef>
                <a:spcPts val="0"/>
              </a:spcBef>
              <a:spcAft>
                <a:spcPts val="0"/>
              </a:spcAft>
              <a:buNone/>
            </a:pPr>
            <a:r>
              <a:rPr lang="en" sz="1100">
                <a:solidFill>
                  <a:srgbClr val="000000"/>
                </a:solidFill>
                <a:latin typeface="Arial"/>
                <a:ea typeface="Arial"/>
                <a:cs typeface="Arial"/>
                <a:sym typeface="Arial"/>
              </a:rPr>
              <a:t>3) What does it make you wonder?</a:t>
            </a:r>
            <a:endParaRPr sz="1100">
              <a:solidFill>
                <a:srgbClr val="000000"/>
              </a:solidFill>
              <a:latin typeface="Arial"/>
              <a:ea typeface="Arial"/>
              <a:cs typeface="Arial"/>
              <a:sym typeface="Arial"/>
            </a:endParaRPr>
          </a:p>
          <a:p>
            <a:pPr indent="0" lvl="0" marL="381000" rtl="0" algn="l">
              <a:lnSpc>
                <a:spcPct val="115000"/>
              </a:lnSpc>
              <a:spcBef>
                <a:spcPts val="0"/>
              </a:spcBef>
              <a:spcAft>
                <a:spcPts val="0"/>
              </a:spcAft>
              <a:buNone/>
            </a:pPr>
            <a:r>
              <a:rPr lang="en" sz="1100">
                <a:solidFill>
                  <a:srgbClr val="212121"/>
                </a:solidFill>
                <a:latin typeface="Arial"/>
                <a:ea typeface="Arial"/>
                <a:cs typeface="Arial"/>
                <a:sym typeface="Arial"/>
              </a:rPr>
              <a:t> </a:t>
            </a:r>
            <a:endParaRPr sz="1100">
              <a:solidFill>
                <a:srgbClr val="212121"/>
              </a:solidFill>
              <a:latin typeface="Arial"/>
              <a:ea typeface="Arial"/>
              <a:cs typeface="Arial"/>
              <a:sym typeface="Arial"/>
            </a:endParaRPr>
          </a:p>
          <a:p>
            <a:pPr indent="0" lvl="0" marL="0" rtl="0" algn="l">
              <a:lnSpc>
                <a:spcPct val="115000"/>
              </a:lnSpc>
              <a:spcBef>
                <a:spcPts val="0"/>
              </a:spcBef>
              <a:spcAft>
                <a:spcPts val="0"/>
              </a:spcAft>
              <a:buNone/>
            </a:pPr>
            <a:r>
              <a:rPr b="1" lang="en" sz="1100">
                <a:solidFill>
                  <a:srgbClr val="212121"/>
                </a:solidFill>
                <a:latin typeface="Arial"/>
                <a:ea typeface="Arial"/>
                <a:cs typeface="Arial"/>
                <a:sym typeface="Arial"/>
              </a:rPr>
              <a:t>Step 4:</a:t>
            </a:r>
            <a:r>
              <a:rPr lang="en" sz="1100">
                <a:solidFill>
                  <a:srgbClr val="212121"/>
                </a:solidFill>
                <a:latin typeface="Arial"/>
                <a:ea typeface="Arial"/>
                <a:cs typeface="Arial"/>
                <a:sym typeface="Arial"/>
              </a:rPr>
              <a:t> Ask groups to post the pictures with questions and answers on the wall. Ask all the students to walk around the room and read the answers.</a:t>
            </a:r>
            <a:endParaRPr sz="1100">
              <a:solidFill>
                <a:srgbClr val="212121"/>
              </a:solidFill>
              <a:latin typeface="Arial"/>
              <a:ea typeface="Arial"/>
              <a:cs typeface="Arial"/>
              <a:sym typeface="Arial"/>
            </a:endParaRPr>
          </a:p>
          <a:p>
            <a:pPr indent="0" lvl="0" marL="0" rtl="0" algn="l">
              <a:lnSpc>
                <a:spcPct val="115000"/>
              </a:lnSpc>
              <a:spcBef>
                <a:spcPts val="0"/>
              </a:spcBef>
              <a:spcAft>
                <a:spcPts val="0"/>
              </a:spcAft>
              <a:buNone/>
            </a:pPr>
            <a:r>
              <a:rPr b="1" lang="en" sz="1100">
                <a:solidFill>
                  <a:srgbClr val="212121"/>
                </a:solidFill>
                <a:latin typeface="Arial"/>
                <a:ea typeface="Arial"/>
                <a:cs typeface="Arial"/>
                <a:sym typeface="Arial"/>
              </a:rPr>
              <a:t>Step 5:</a:t>
            </a:r>
            <a:r>
              <a:rPr lang="en" sz="1100">
                <a:solidFill>
                  <a:srgbClr val="212121"/>
                </a:solidFill>
                <a:latin typeface="Arial"/>
                <a:ea typeface="Arial"/>
                <a:cs typeface="Arial"/>
                <a:sym typeface="Arial"/>
              </a:rPr>
              <a:t> Ask individual students to share the most interesting questions and answers in the plenary.</a:t>
            </a:r>
            <a:endParaRPr sz="1100">
              <a:solidFill>
                <a:srgbClr val="212121"/>
              </a:solidFill>
              <a:latin typeface="Arial"/>
              <a:ea typeface="Arial"/>
              <a:cs typeface="Arial"/>
              <a:sym typeface="Arial"/>
            </a:endParaRPr>
          </a:p>
          <a:p>
            <a:pPr indent="0" lvl="0" marL="0" rtl="0" algn="l">
              <a:spcBef>
                <a:spcPts val="360"/>
              </a:spcBef>
              <a:spcAft>
                <a:spcPts val="0"/>
              </a:spcAft>
              <a:buNone/>
            </a:pPr>
            <a:r>
              <a:t/>
            </a:r>
            <a:endParaRPr/>
          </a:p>
        </p:txBody>
      </p:sp>
      <p:pic>
        <p:nvPicPr>
          <p:cNvPr id="11526" name="Google Shape;11526;p509"/>
          <p:cNvPicPr preferRelativeResize="0"/>
          <p:nvPr/>
        </p:nvPicPr>
        <p:blipFill>
          <a:blip r:embed="rId3">
            <a:alphaModFix/>
          </a:blip>
          <a:stretch>
            <a:fillRect/>
          </a:stretch>
        </p:blipFill>
        <p:spPr>
          <a:xfrm>
            <a:off x="3733594" y="1066808"/>
            <a:ext cx="5021414" cy="3771900"/>
          </a:xfrm>
          <a:prstGeom prst="rect">
            <a:avLst/>
          </a:prstGeom>
          <a:noFill/>
          <a:ln>
            <a:noFill/>
          </a:ln>
        </p:spPr>
      </p:pic>
      <p:sp>
        <p:nvSpPr>
          <p:cNvPr id="11527" name="Google Shape;11527;p509"/>
          <p:cNvSpPr txBox="1"/>
          <p:nvPr/>
        </p:nvSpPr>
        <p:spPr>
          <a:xfrm>
            <a:off x="3733594" y="685800"/>
            <a:ext cx="2517600" cy="354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100"/>
              <a:t>Yayra Abduraimova, Group 12</a:t>
            </a:r>
            <a:endParaRPr>
              <a:latin typeface="Calibri"/>
              <a:ea typeface="Calibri"/>
              <a:cs typeface="Calibri"/>
              <a:sym typeface="Calibri"/>
            </a:endParaRPr>
          </a:p>
        </p:txBody>
      </p:sp>
      <p:sp>
        <p:nvSpPr>
          <p:cNvPr id="11528" name="Google Shape;11528;p509"/>
          <p:cNvSpPr txBox="1"/>
          <p:nvPr/>
        </p:nvSpPr>
        <p:spPr>
          <a:xfrm>
            <a:off x="3763519" y="6249125"/>
            <a:ext cx="34044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latin typeface="Calibri"/>
                <a:ea typeface="Calibri"/>
                <a:cs typeface="Calibri"/>
                <a:sym typeface="Calibri"/>
              </a:rPr>
              <a:t>Interactive Technology Resource - </a:t>
            </a:r>
            <a:r>
              <a:rPr b="1" lang="en" u="sng">
                <a:solidFill>
                  <a:schemeClr val="hlink"/>
                </a:solidFill>
                <a:latin typeface="Calibri"/>
                <a:ea typeface="Calibri"/>
                <a:cs typeface="Calibri"/>
                <a:sym typeface="Calibri"/>
                <a:hlinkClick r:id="rId4"/>
              </a:rPr>
              <a:t>www.padlet.com</a:t>
            </a:r>
            <a:endParaRPr b="1">
              <a:latin typeface="Calibri"/>
              <a:ea typeface="Calibri"/>
              <a:cs typeface="Calibri"/>
              <a:sym typeface="Calibri"/>
            </a:endParaRPr>
          </a:p>
          <a:p>
            <a:pPr indent="0" lvl="0" marL="0" rtl="0" algn="l">
              <a:spcBef>
                <a:spcPts val="0"/>
              </a:spcBef>
              <a:spcAft>
                <a:spcPts val="0"/>
              </a:spcAft>
              <a:buNone/>
            </a:pPr>
            <a:r>
              <a:t/>
            </a:r>
            <a:endParaRPr b="1">
              <a:latin typeface="Calibri"/>
              <a:ea typeface="Calibri"/>
              <a:cs typeface="Calibri"/>
              <a:sym typeface="Calibri"/>
            </a:endParaRPr>
          </a:p>
        </p:txBody>
      </p:sp>
    </p:spTree>
  </p:cSld>
  <p:clrMapOvr>
    <a:masterClrMapping/>
  </p:clrMapOvr>
</p:sld>
</file>

<file path=ppt/slides/slide3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33" name="Shape 11533"/>
        <p:cNvGrpSpPr/>
        <p:nvPr/>
      </p:nvGrpSpPr>
      <p:grpSpPr>
        <a:xfrm>
          <a:off x="0" y="0"/>
          <a:ext cx="0" cy="0"/>
          <a:chOff x="0" y="0"/>
          <a:chExt cx="0" cy="0"/>
        </a:xfrm>
      </p:grpSpPr>
      <p:sp>
        <p:nvSpPr>
          <p:cNvPr id="11534" name="Google Shape;11534;p510"/>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sp>
        <p:nvSpPr>
          <p:cNvPr id="11535" name="Google Shape;11535;p510"/>
          <p:cNvSpPr txBox="1"/>
          <p:nvPr>
            <p:ph idx="2" type="body"/>
          </p:nvPr>
        </p:nvSpPr>
        <p:spPr>
          <a:xfrm>
            <a:off x="304800" y="806850"/>
            <a:ext cx="5328900" cy="57111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lang="en" sz="1600">
                <a:solidFill>
                  <a:srgbClr val="FF0000"/>
                </a:solidFill>
                <a:latin typeface="Arial"/>
                <a:ea typeface="Arial"/>
                <a:cs typeface="Arial"/>
                <a:sym typeface="Arial"/>
              </a:rPr>
              <a:t>Activity/Lesson Name:</a:t>
            </a:r>
            <a:r>
              <a:rPr lang="en" sz="1600">
                <a:solidFill>
                  <a:srgbClr val="000000"/>
                </a:solidFill>
                <a:latin typeface="Arial"/>
                <a:ea typeface="Arial"/>
                <a:cs typeface="Arial"/>
                <a:sym typeface="Arial"/>
              </a:rPr>
              <a:t>  Guess what.. / Integrated skills class </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000000"/>
                </a:solidFill>
                <a:latin typeface="Arial"/>
                <a:ea typeface="Arial"/>
                <a:cs typeface="Arial"/>
                <a:sym typeface="Arial"/>
              </a:rPr>
              <a:t>(by Ikromova Sevara, Group 7)</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212121"/>
                </a:solidFill>
                <a:latin typeface="Arial"/>
                <a:ea typeface="Arial"/>
                <a:cs typeface="Arial"/>
                <a:sym typeface="Arial"/>
              </a:rPr>
              <a:t> </a:t>
            </a:r>
            <a:endParaRPr sz="1600">
              <a:solidFill>
                <a:srgbClr val="212121"/>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FF0000"/>
                </a:solidFill>
                <a:latin typeface="Arial"/>
                <a:ea typeface="Arial"/>
                <a:cs typeface="Arial"/>
                <a:sym typeface="Arial"/>
              </a:rPr>
              <a:t>Grade level / Unit (if applicable): </a:t>
            </a:r>
            <a:r>
              <a:rPr lang="en" sz="1600">
                <a:solidFill>
                  <a:srgbClr val="000000"/>
                </a:solidFill>
                <a:latin typeface="Arial"/>
                <a:ea typeface="Arial"/>
                <a:cs typeface="Arial"/>
                <a:sym typeface="Arial"/>
              </a:rPr>
              <a:t>Intermediate</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212121"/>
                </a:solidFill>
                <a:latin typeface="Arial"/>
                <a:ea typeface="Arial"/>
                <a:cs typeface="Arial"/>
                <a:sym typeface="Arial"/>
              </a:rPr>
              <a:t> </a:t>
            </a:r>
            <a:endParaRPr sz="1600">
              <a:solidFill>
                <a:srgbClr val="212121"/>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FF0000"/>
                </a:solidFill>
                <a:latin typeface="Arial"/>
                <a:ea typeface="Arial"/>
                <a:cs typeface="Arial"/>
                <a:sym typeface="Arial"/>
              </a:rPr>
              <a:t>Activity Description</a:t>
            </a:r>
            <a:r>
              <a:rPr lang="en" sz="1600">
                <a:solidFill>
                  <a:srgbClr val="000000"/>
                </a:solidFill>
                <a:latin typeface="Arial"/>
                <a:ea typeface="Arial"/>
                <a:cs typeface="Arial"/>
                <a:sym typeface="Arial"/>
              </a:rPr>
              <a:t>: Students make up the stories from the funny pictures</a:t>
            </a:r>
            <a:endParaRPr sz="1600">
              <a:solidFill>
                <a:srgbClr val="000000"/>
              </a:solidFill>
              <a:latin typeface="Arial"/>
              <a:ea typeface="Arial"/>
              <a:cs typeface="Arial"/>
              <a:sym typeface="Arial"/>
            </a:endParaRPr>
          </a:p>
          <a:p>
            <a:pPr indent="0" lvl="0" marL="190500" rtl="0" algn="l">
              <a:lnSpc>
                <a:spcPct val="115000"/>
              </a:lnSpc>
              <a:spcBef>
                <a:spcPts val="0"/>
              </a:spcBef>
              <a:spcAft>
                <a:spcPts val="0"/>
              </a:spcAft>
              <a:buNone/>
            </a:pPr>
            <a:r>
              <a:rPr lang="en" sz="1200">
                <a:solidFill>
                  <a:srgbClr val="212121"/>
                </a:solidFill>
                <a:latin typeface="Times New Roman"/>
                <a:ea typeface="Times New Roman"/>
                <a:cs typeface="Times New Roman"/>
                <a:sym typeface="Times New Roman"/>
              </a:rPr>
              <a:t>§</a:t>
            </a:r>
            <a:r>
              <a:rPr lang="en" sz="900">
                <a:solidFill>
                  <a:srgbClr val="212121"/>
                </a:solidFill>
                <a:latin typeface="Times New Roman"/>
                <a:ea typeface="Times New Roman"/>
                <a:cs typeface="Times New Roman"/>
                <a:sym typeface="Times New Roman"/>
              </a:rPr>
              <a:t>   </a:t>
            </a:r>
            <a:r>
              <a:rPr lang="en" sz="1600">
                <a:solidFill>
                  <a:srgbClr val="000000"/>
                </a:solidFill>
                <a:latin typeface="Arial"/>
                <a:ea typeface="Arial"/>
                <a:cs typeface="Arial"/>
                <a:sym typeface="Arial"/>
              </a:rPr>
              <a:t>The purpose of this activity is to involve students for the learning process, improve their confidence, critical thinking as well as speaking</a:t>
            </a:r>
            <a:endParaRPr sz="1600">
              <a:solidFill>
                <a:srgbClr val="000000"/>
              </a:solidFill>
              <a:latin typeface="Arial"/>
              <a:ea typeface="Arial"/>
              <a:cs typeface="Arial"/>
              <a:sym typeface="Arial"/>
            </a:endParaRPr>
          </a:p>
          <a:p>
            <a:pPr indent="0" lvl="0" marL="190500" rtl="0" algn="l">
              <a:lnSpc>
                <a:spcPct val="115000"/>
              </a:lnSpc>
              <a:spcBef>
                <a:spcPts val="0"/>
              </a:spcBef>
              <a:spcAft>
                <a:spcPts val="0"/>
              </a:spcAft>
              <a:buNone/>
            </a:pPr>
            <a:r>
              <a:rPr lang="en" sz="1200">
                <a:solidFill>
                  <a:srgbClr val="212121"/>
                </a:solidFill>
                <a:latin typeface="Times New Roman"/>
                <a:ea typeface="Times New Roman"/>
                <a:cs typeface="Times New Roman"/>
                <a:sym typeface="Times New Roman"/>
              </a:rPr>
              <a:t>§</a:t>
            </a:r>
            <a:r>
              <a:rPr lang="en" sz="900">
                <a:solidFill>
                  <a:srgbClr val="212121"/>
                </a:solidFill>
                <a:latin typeface="Times New Roman"/>
                <a:ea typeface="Times New Roman"/>
                <a:cs typeface="Times New Roman"/>
                <a:sym typeface="Times New Roman"/>
              </a:rPr>
              <a:t>   </a:t>
            </a:r>
            <a:r>
              <a:rPr lang="en" sz="1600">
                <a:solidFill>
                  <a:srgbClr val="000000"/>
                </a:solidFill>
                <a:latin typeface="Arial"/>
                <a:ea typeface="Arial"/>
                <a:cs typeface="Arial"/>
                <a:sym typeface="Arial"/>
              </a:rPr>
              <a:t>This activity is effective for this lesson because most of the pictures are funny, my learners always love to see funny visuals in my class, easy to create story, there is always something to say.</a:t>
            </a:r>
            <a:endParaRPr sz="1600">
              <a:solidFill>
                <a:srgbClr val="000000"/>
              </a:solidFill>
              <a:latin typeface="Arial"/>
              <a:ea typeface="Arial"/>
              <a:cs typeface="Arial"/>
              <a:sym typeface="Arial"/>
            </a:endParaRPr>
          </a:p>
          <a:p>
            <a:pPr indent="0" lvl="0" marL="190500" rtl="0" algn="l">
              <a:lnSpc>
                <a:spcPct val="115000"/>
              </a:lnSpc>
              <a:spcBef>
                <a:spcPts val="0"/>
              </a:spcBef>
              <a:spcAft>
                <a:spcPts val="0"/>
              </a:spcAft>
              <a:buNone/>
            </a:pPr>
            <a:r>
              <a:rPr lang="en" sz="1200">
                <a:solidFill>
                  <a:srgbClr val="212121"/>
                </a:solidFill>
                <a:latin typeface="Times New Roman"/>
                <a:ea typeface="Times New Roman"/>
                <a:cs typeface="Times New Roman"/>
                <a:sym typeface="Times New Roman"/>
              </a:rPr>
              <a:t>§</a:t>
            </a:r>
            <a:r>
              <a:rPr lang="en" sz="900">
                <a:solidFill>
                  <a:srgbClr val="212121"/>
                </a:solidFill>
                <a:latin typeface="Times New Roman"/>
                <a:ea typeface="Times New Roman"/>
                <a:cs typeface="Times New Roman"/>
                <a:sym typeface="Times New Roman"/>
              </a:rPr>
              <a:t>   </a:t>
            </a:r>
            <a:r>
              <a:rPr lang="en" sz="1600">
                <a:solidFill>
                  <a:srgbClr val="000000"/>
                </a:solidFill>
                <a:latin typeface="Arial"/>
                <a:ea typeface="Arial"/>
                <a:cs typeface="Arial"/>
                <a:sym typeface="Arial"/>
              </a:rPr>
              <a:t>Here are some steps to help you use this activity in your classroom…</a:t>
            </a:r>
            <a:endParaRPr sz="1600">
              <a:solidFill>
                <a:srgbClr val="000000"/>
              </a:solidFill>
              <a:latin typeface="Arial"/>
              <a:ea typeface="Arial"/>
              <a:cs typeface="Arial"/>
              <a:sym typeface="Arial"/>
            </a:endParaRPr>
          </a:p>
          <a:p>
            <a:pPr indent="0" lvl="0" marL="114300" rtl="0" algn="l">
              <a:lnSpc>
                <a:spcPct val="115000"/>
              </a:lnSpc>
              <a:spcBef>
                <a:spcPts val="0"/>
              </a:spcBef>
              <a:spcAft>
                <a:spcPts val="0"/>
              </a:spcAft>
              <a:buNone/>
            </a:pPr>
            <a:r>
              <a:rPr lang="en" sz="1600">
                <a:solidFill>
                  <a:srgbClr val="000000"/>
                </a:solidFill>
                <a:latin typeface="Arial"/>
                <a:ea typeface="Arial"/>
                <a:cs typeface="Arial"/>
                <a:sym typeface="Arial"/>
              </a:rPr>
              <a:t>   	</a:t>
            </a:r>
            <a:endParaRPr sz="1600">
              <a:solidFill>
                <a:srgbClr val="000000"/>
              </a:solidFill>
              <a:latin typeface="Arial"/>
              <a:ea typeface="Arial"/>
              <a:cs typeface="Arial"/>
              <a:sym typeface="Arial"/>
            </a:endParaRPr>
          </a:p>
          <a:p>
            <a:pPr indent="0" lvl="0" marL="114300" rtl="0" algn="l">
              <a:lnSpc>
                <a:spcPct val="115000"/>
              </a:lnSpc>
              <a:spcBef>
                <a:spcPts val="0"/>
              </a:spcBef>
              <a:spcAft>
                <a:spcPts val="0"/>
              </a:spcAft>
              <a:buNone/>
            </a:pPr>
            <a:r>
              <a:rPr lang="en" sz="1600">
                <a:solidFill>
                  <a:srgbClr val="002060"/>
                </a:solidFill>
                <a:latin typeface="Arial"/>
                <a:ea typeface="Arial"/>
                <a:cs typeface="Arial"/>
                <a:sym typeface="Arial"/>
              </a:rPr>
              <a:t>Step 1: </a:t>
            </a:r>
            <a:r>
              <a:rPr lang="en" sz="1600">
                <a:solidFill>
                  <a:srgbClr val="000000"/>
                </a:solidFill>
                <a:latin typeface="Arial"/>
                <a:ea typeface="Arial"/>
                <a:cs typeface="Arial"/>
                <a:sym typeface="Arial"/>
              </a:rPr>
              <a:t>put some funny pictures face down on the table and ask students pick one</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lang="en" sz="1600">
                <a:solidFill>
                  <a:srgbClr val="002060"/>
                </a:solidFill>
                <a:latin typeface="Arial"/>
                <a:ea typeface="Arial"/>
                <a:cs typeface="Arial"/>
                <a:sym typeface="Arial"/>
              </a:rPr>
              <a:t>  Step 2</a:t>
            </a:r>
            <a:r>
              <a:rPr lang="en" sz="1600">
                <a:solidFill>
                  <a:srgbClr val="000000"/>
                </a:solidFill>
                <a:latin typeface="Arial"/>
                <a:ea typeface="Arial"/>
                <a:cs typeface="Arial"/>
                <a:sym typeface="Arial"/>
              </a:rPr>
              <a:t>: they have to come to the board and tell funny short story about this picture </a:t>
            </a:r>
            <a:endParaRPr sz="1600">
              <a:solidFill>
                <a:srgbClr val="000000"/>
              </a:solidFill>
              <a:latin typeface="Arial"/>
              <a:ea typeface="Arial"/>
              <a:cs typeface="Arial"/>
              <a:sym typeface="Arial"/>
            </a:endParaRPr>
          </a:p>
          <a:p>
            <a:pPr indent="0" lvl="0" marL="114300" rtl="0" algn="l">
              <a:lnSpc>
                <a:spcPct val="115000"/>
              </a:lnSpc>
              <a:spcBef>
                <a:spcPts val="0"/>
              </a:spcBef>
              <a:spcAft>
                <a:spcPts val="0"/>
              </a:spcAft>
              <a:buNone/>
            </a:pPr>
            <a:r>
              <a:rPr lang="en" sz="1600">
                <a:solidFill>
                  <a:srgbClr val="002060"/>
                </a:solidFill>
                <a:latin typeface="Arial"/>
                <a:ea typeface="Arial"/>
                <a:cs typeface="Arial"/>
                <a:sym typeface="Arial"/>
              </a:rPr>
              <a:t>Step 3: </a:t>
            </a:r>
            <a:r>
              <a:rPr lang="en" sz="1600">
                <a:solidFill>
                  <a:srgbClr val="000000"/>
                </a:solidFill>
                <a:latin typeface="Arial"/>
                <a:ea typeface="Arial"/>
                <a:cs typeface="Arial"/>
                <a:sym typeface="Arial"/>
              </a:rPr>
              <a:t>other students may ask questions questions about the picture to get more information</a:t>
            </a:r>
            <a:endParaRPr sz="16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t/>
            </a:r>
            <a:endParaRPr sz="1100">
              <a:solidFill>
                <a:srgbClr val="000000"/>
              </a:solidFill>
            </a:endParaRPr>
          </a:p>
          <a:p>
            <a:pPr indent="0" lvl="0" marL="0" rtl="0" algn="l">
              <a:spcBef>
                <a:spcPts val="1000"/>
              </a:spcBef>
              <a:spcAft>
                <a:spcPts val="0"/>
              </a:spcAft>
              <a:buNone/>
            </a:pPr>
            <a:r>
              <a:t/>
            </a:r>
            <a:endParaRPr/>
          </a:p>
        </p:txBody>
      </p:sp>
      <p:pic>
        <p:nvPicPr>
          <p:cNvPr id="11536" name="Google Shape;11536;p510"/>
          <p:cNvPicPr preferRelativeResize="0"/>
          <p:nvPr/>
        </p:nvPicPr>
        <p:blipFill>
          <a:blip r:embed="rId3">
            <a:alphaModFix/>
          </a:blip>
          <a:stretch>
            <a:fillRect/>
          </a:stretch>
        </p:blipFill>
        <p:spPr>
          <a:xfrm>
            <a:off x="5748000" y="838200"/>
            <a:ext cx="2634075" cy="1751788"/>
          </a:xfrm>
          <a:prstGeom prst="rect">
            <a:avLst/>
          </a:prstGeom>
          <a:noFill/>
          <a:ln>
            <a:noFill/>
          </a:ln>
        </p:spPr>
      </p:pic>
      <p:pic>
        <p:nvPicPr>
          <p:cNvPr id="11537" name="Google Shape;11537;p510"/>
          <p:cNvPicPr preferRelativeResize="0"/>
          <p:nvPr/>
        </p:nvPicPr>
        <p:blipFill>
          <a:blip r:embed="rId4">
            <a:alphaModFix/>
          </a:blip>
          <a:stretch>
            <a:fillRect/>
          </a:stretch>
        </p:blipFill>
        <p:spPr>
          <a:xfrm>
            <a:off x="5748000" y="3326334"/>
            <a:ext cx="2634075" cy="1948911"/>
          </a:xfrm>
          <a:prstGeom prst="rect">
            <a:avLst/>
          </a:prstGeom>
          <a:noFill/>
          <a:ln>
            <a:noFill/>
          </a:ln>
        </p:spPr>
      </p:pic>
    </p:spTree>
  </p:cSld>
  <p:clrMapOvr>
    <a:masterClrMapping/>
  </p:clrMapOvr>
</p:sld>
</file>

<file path=ppt/slides/slide3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41" name="Shape 11541"/>
        <p:cNvGrpSpPr/>
        <p:nvPr/>
      </p:nvGrpSpPr>
      <p:grpSpPr>
        <a:xfrm>
          <a:off x="0" y="0"/>
          <a:ext cx="0" cy="0"/>
          <a:chOff x="0" y="0"/>
          <a:chExt cx="0" cy="0"/>
        </a:xfrm>
      </p:grpSpPr>
      <p:sp>
        <p:nvSpPr>
          <p:cNvPr id="11542" name="Google Shape;11542;p511"/>
          <p:cNvSpPr txBox="1"/>
          <p:nvPr/>
        </p:nvSpPr>
        <p:spPr>
          <a:xfrm>
            <a:off x="304800" y="1033075"/>
            <a:ext cx="8077200" cy="1371600"/>
          </a:xfrm>
          <a:prstGeom prst="rect">
            <a:avLst/>
          </a:prstGeom>
          <a:noFill/>
          <a:ln>
            <a:noFill/>
          </a:ln>
        </p:spPr>
        <p:txBody>
          <a:bodyPr anchorCtr="0" anchor="t" bIns="46025" lIns="92075" spcFirstLastPara="1" rIns="92075" wrap="square" tIns="46025">
            <a:noAutofit/>
          </a:bodyPr>
          <a:lstStyle/>
          <a:p>
            <a:pPr indent="0" lvl="0" marL="0" marR="0" rtl="0" algn="ctr">
              <a:spcBef>
                <a:spcPts val="0"/>
              </a:spcBef>
              <a:spcAft>
                <a:spcPts val="0"/>
              </a:spcAft>
              <a:buNone/>
            </a:pPr>
            <a:r>
              <a:rPr b="1" lang="en" sz="5400" cap="small">
                <a:solidFill>
                  <a:srgbClr val="1E6138"/>
                </a:solidFill>
                <a:latin typeface="Calibri"/>
                <a:ea typeface="Calibri"/>
                <a:cs typeface="Calibri"/>
                <a:sym typeface="Calibri"/>
              </a:rPr>
              <a:t>Visual Resources &amp; Strategies</a:t>
            </a:r>
            <a:endParaRPr>
              <a:latin typeface="Calibri"/>
              <a:ea typeface="Calibri"/>
              <a:cs typeface="Calibri"/>
              <a:sym typeface="Calibri"/>
            </a:endParaRPr>
          </a:p>
        </p:txBody>
      </p:sp>
      <p:sp>
        <p:nvSpPr>
          <p:cNvPr id="11543" name="Google Shape;11543;p511"/>
          <p:cNvSpPr/>
          <p:nvPr/>
        </p:nvSpPr>
        <p:spPr>
          <a:xfrm>
            <a:off x="304800" y="2121825"/>
            <a:ext cx="8077200" cy="2494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i="1" lang="en" sz="4900">
                <a:solidFill>
                  <a:srgbClr val="F8931F"/>
                </a:solidFill>
                <a:latin typeface="Calibri"/>
                <a:ea typeface="Calibri"/>
                <a:cs typeface="Calibri"/>
                <a:sym typeface="Calibri"/>
              </a:rPr>
              <a:t>Did you find any other visual resources or strategies that you think will be helpful to your students from this module or that you already use?  </a:t>
            </a:r>
            <a:endParaRPr b="1" i="1" sz="4900">
              <a:solidFill>
                <a:srgbClr val="F8931F"/>
              </a:solidFill>
              <a:latin typeface="Calibri"/>
              <a:ea typeface="Calibri"/>
              <a:cs typeface="Calibri"/>
              <a:sym typeface="Calibri"/>
            </a:endParaRPr>
          </a:p>
          <a:p>
            <a:pPr indent="0" lvl="0" marL="0" marR="0" rtl="0" algn="ctr">
              <a:spcBef>
                <a:spcPts val="0"/>
              </a:spcBef>
              <a:spcAft>
                <a:spcPts val="0"/>
              </a:spcAft>
              <a:buNone/>
            </a:pPr>
            <a:r>
              <a:rPr b="1" i="1" lang="en" sz="4900">
                <a:solidFill>
                  <a:srgbClr val="F8931F"/>
                </a:solidFill>
                <a:latin typeface="Calibri"/>
                <a:ea typeface="Calibri"/>
                <a:cs typeface="Calibri"/>
                <a:sym typeface="Calibri"/>
              </a:rPr>
              <a:t>Let’s continue to share ideas!</a:t>
            </a:r>
            <a:endParaRPr b="1" i="1" sz="3400">
              <a:solidFill>
                <a:schemeClr val="dk1"/>
              </a:solidFill>
              <a:latin typeface="Calibri"/>
              <a:ea typeface="Calibri"/>
              <a:cs typeface="Calibri"/>
              <a:sym typeface="Calibri"/>
            </a:endParaRPr>
          </a:p>
        </p:txBody>
      </p:sp>
      <p:sp>
        <p:nvSpPr>
          <p:cNvPr id="11544" name="Google Shape;11544;p51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spTree>
  </p:cSld>
  <p:clrMapOvr>
    <a:masterClrMapping/>
  </p:clrMapOvr>
</p:sld>
</file>

<file path=ppt/slides/slide3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49" name="Shape 11549"/>
        <p:cNvGrpSpPr/>
        <p:nvPr/>
      </p:nvGrpSpPr>
      <p:grpSpPr>
        <a:xfrm>
          <a:off x="0" y="0"/>
          <a:ext cx="0" cy="0"/>
          <a:chOff x="0" y="0"/>
          <a:chExt cx="0" cy="0"/>
        </a:xfrm>
      </p:grpSpPr>
      <p:sp>
        <p:nvSpPr>
          <p:cNvPr id="11550" name="Google Shape;11550;p512"/>
          <p:cNvSpPr txBox="1"/>
          <p:nvPr>
            <p:ph type="ctrTitle"/>
          </p:nvPr>
        </p:nvSpPr>
        <p:spPr>
          <a:xfrm>
            <a:off x="205050" y="2176450"/>
            <a:ext cx="8421000" cy="5334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7200"/>
              <a:t>Using Visuals to Teach </a:t>
            </a:r>
            <a:endParaRPr b="1" sz="7200"/>
          </a:p>
        </p:txBody>
      </p:sp>
    </p:spTree>
  </p:cSld>
  <p:clrMapOvr>
    <a:masterClrMapping/>
  </p:clrMapOvr>
</p:sld>
</file>

<file path=ppt/slides/slide3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55" name="Shape 11555"/>
        <p:cNvGrpSpPr/>
        <p:nvPr/>
      </p:nvGrpSpPr>
      <p:grpSpPr>
        <a:xfrm>
          <a:off x="0" y="0"/>
          <a:ext cx="0" cy="0"/>
          <a:chOff x="0" y="0"/>
          <a:chExt cx="0" cy="0"/>
        </a:xfrm>
      </p:grpSpPr>
      <p:pic>
        <p:nvPicPr>
          <p:cNvPr id="11556" name="Google Shape;11556;p513">
            <a:hlinkClick r:id="rId3"/>
          </p:cNvPr>
          <p:cNvPicPr preferRelativeResize="0"/>
          <p:nvPr/>
        </p:nvPicPr>
        <p:blipFill>
          <a:blip r:embed="rId4">
            <a:alphaModFix/>
          </a:blip>
          <a:stretch>
            <a:fillRect/>
          </a:stretch>
        </p:blipFill>
        <p:spPr>
          <a:xfrm>
            <a:off x="303637" y="156425"/>
            <a:ext cx="2264569" cy="2321414"/>
          </a:xfrm>
          <a:prstGeom prst="rect">
            <a:avLst/>
          </a:prstGeom>
          <a:noFill/>
          <a:ln>
            <a:noFill/>
          </a:ln>
        </p:spPr>
      </p:pic>
      <p:sp>
        <p:nvSpPr>
          <p:cNvPr id="11557" name="Google Shape;11557;p513">
            <a:hlinkClick r:id="rId5"/>
          </p:cNvPr>
          <p:cNvSpPr/>
          <p:nvPr/>
        </p:nvSpPr>
        <p:spPr>
          <a:xfrm>
            <a:off x="394387" y="3665549"/>
            <a:ext cx="2083069" cy="2083069"/>
          </a:xfrm>
          <a:prstGeom prst="rect">
            <a:avLst/>
          </a:prstGeom>
          <a:noFill/>
          <a:ln>
            <a:noFill/>
          </a:ln>
        </p:spPr>
      </p:sp>
      <p:pic>
        <p:nvPicPr>
          <p:cNvPr id="11558" name="Google Shape;11558;p513">
            <a:hlinkClick r:id="rId6"/>
          </p:cNvPr>
          <p:cNvPicPr preferRelativeResize="0"/>
          <p:nvPr/>
        </p:nvPicPr>
        <p:blipFill>
          <a:blip r:embed="rId7">
            <a:alphaModFix/>
          </a:blip>
          <a:stretch>
            <a:fillRect/>
          </a:stretch>
        </p:blipFill>
        <p:spPr>
          <a:xfrm>
            <a:off x="6361866" y="156435"/>
            <a:ext cx="2083084" cy="2198506"/>
          </a:xfrm>
          <a:prstGeom prst="rect">
            <a:avLst/>
          </a:prstGeom>
          <a:noFill/>
          <a:ln>
            <a:noFill/>
          </a:ln>
        </p:spPr>
      </p:pic>
      <p:pic>
        <p:nvPicPr>
          <p:cNvPr id="11559" name="Google Shape;11559;p513"/>
          <p:cNvPicPr preferRelativeResize="0"/>
          <p:nvPr/>
        </p:nvPicPr>
        <p:blipFill>
          <a:blip r:embed="rId8">
            <a:alphaModFix/>
          </a:blip>
          <a:stretch>
            <a:fillRect/>
          </a:stretch>
        </p:blipFill>
        <p:spPr>
          <a:xfrm>
            <a:off x="3310360" y="3881625"/>
            <a:ext cx="2264566" cy="2100911"/>
          </a:xfrm>
          <a:prstGeom prst="rect">
            <a:avLst/>
          </a:prstGeom>
          <a:noFill/>
          <a:ln>
            <a:noFill/>
          </a:ln>
        </p:spPr>
      </p:pic>
      <p:sp>
        <p:nvSpPr>
          <p:cNvPr id="11560" name="Google Shape;11560;p513"/>
          <p:cNvSpPr txBox="1"/>
          <p:nvPr/>
        </p:nvSpPr>
        <p:spPr>
          <a:xfrm>
            <a:off x="382641" y="3281600"/>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rgbClr val="191B26"/>
                </a:solidFill>
                <a:latin typeface="Open Sans"/>
                <a:ea typeface="Open Sans"/>
                <a:cs typeface="Open Sans"/>
                <a:sym typeface="Open Sans"/>
              </a:rPr>
              <a:t>Image by </a:t>
            </a:r>
            <a:r>
              <a:rPr lang="en" sz="1100" u="sng">
                <a:solidFill>
                  <a:srgbClr val="191B26"/>
                </a:solidFill>
                <a:latin typeface="Open Sans"/>
                <a:ea typeface="Open Sans"/>
                <a:cs typeface="Open Sans"/>
                <a:sym typeface="Open Sans"/>
                <a:hlinkClick r:id="rId9">
                  <a:extLst>
                    <a:ext uri="{A12FA001-AC4F-418D-AE19-62706E023703}">
                      <ahyp:hlinkClr val="tx"/>
                    </a:ext>
                  </a:extLst>
                </a:hlinkClick>
              </a:rPr>
              <a:t>WikiImages</a:t>
            </a:r>
            <a:r>
              <a:rPr lang="en" sz="1100">
                <a:solidFill>
                  <a:srgbClr val="191B26"/>
                </a:solidFill>
                <a:latin typeface="Open Sans"/>
                <a:ea typeface="Open Sans"/>
                <a:cs typeface="Open Sans"/>
                <a:sym typeface="Open Sans"/>
              </a:rPr>
              <a:t> from </a:t>
            </a:r>
            <a:r>
              <a:rPr lang="en" sz="1100" u="sng">
                <a:solidFill>
                  <a:srgbClr val="191B26"/>
                </a:solidFill>
                <a:latin typeface="Open Sans"/>
                <a:ea typeface="Open Sans"/>
                <a:cs typeface="Open Sans"/>
                <a:sym typeface="Open Sans"/>
                <a:hlinkClick r:id="rId10">
                  <a:extLst>
                    <a:ext uri="{A12FA001-AC4F-418D-AE19-62706E023703}">
                      <ahyp:hlinkClr val="tx"/>
                    </a:ext>
                  </a:extLst>
                </a:hlinkClick>
              </a:rPr>
              <a:t>Pixabay</a:t>
            </a:r>
            <a:r>
              <a:rPr lang="en" sz="1100">
                <a:solidFill>
                  <a:srgbClr val="191B26"/>
                </a:solidFill>
                <a:highlight>
                  <a:srgbClr val="FFFFFF"/>
                </a:highlight>
                <a:latin typeface="Open Sans"/>
                <a:ea typeface="Open Sans"/>
                <a:cs typeface="Open Sans"/>
                <a:sym typeface="Open Sans"/>
              </a:rPr>
              <a:t> </a:t>
            </a:r>
            <a:endParaRPr/>
          </a:p>
        </p:txBody>
      </p:sp>
      <p:sp>
        <p:nvSpPr>
          <p:cNvPr id="11561" name="Google Shape;11561;p513"/>
          <p:cNvSpPr txBox="1"/>
          <p:nvPr/>
        </p:nvSpPr>
        <p:spPr>
          <a:xfrm>
            <a:off x="6383391" y="3129200"/>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rgbClr val="191B26"/>
                </a:solidFill>
                <a:latin typeface="Open Sans"/>
                <a:ea typeface="Open Sans"/>
                <a:cs typeface="Open Sans"/>
                <a:sym typeface="Open Sans"/>
              </a:rPr>
              <a:t>“</a:t>
            </a:r>
            <a:r>
              <a:rPr lang="en" sz="1100" u="sng">
                <a:solidFill>
                  <a:schemeClr val="hlink"/>
                </a:solidFill>
                <a:latin typeface="Open Sans"/>
                <a:ea typeface="Open Sans"/>
                <a:cs typeface="Open Sans"/>
                <a:sym typeface="Open Sans"/>
                <a:hlinkClick r:id="rId11"/>
              </a:rPr>
              <a:t>World Water Footprint</a:t>
            </a:r>
            <a:r>
              <a:rPr lang="en" sz="1100">
                <a:solidFill>
                  <a:srgbClr val="191B26"/>
                </a:solidFill>
                <a:latin typeface="Open Sans"/>
                <a:ea typeface="Open Sans"/>
                <a:cs typeface="Open Sans"/>
                <a:sym typeface="Open Sans"/>
              </a:rPr>
              <a:t>” by </a:t>
            </a:r>
            <a:r>
              <a:rPr lang="en" sz="1100" u="sng">
                <a:solidFill>
                  <a:schemeClr val="hlink"/>
                </a:solidFill>
                <a:latin typeface="Open Sans"/>
                <a:ea typeface="Open Sans"/>
                <a:cs typeface="Open Sans"/>
                <a:sym typeface="Open Sans"/>
                <a:hlinkClick r:id="rId12"/>
              </a:rPr>
              <a:t>GDS Infographics</a:t>
            </a:r>
            <a:r>
              <a:rPr lang="en" sz="1100">
                <a:solidFill>
                  <a:srgbClr val="191B26"/>
                </a:solidFill>
                <a:latin typeface="Open Sans"/>
                <a:ea typeface="Open Sans"/>
                <a:cs typeface="Open Sans"/>
                <a:sym typeface="Open Sans"/>
              </a:rPr>
              <a:t>, </a:t>
            </a:r>
            <a:r>
              <a:rPr lang="en" sz="1100" u="sng">
                <a:solidFill>
                  <a:schemeClr val="hlink"/>
                </a:solidFill>
                <a:latin typeface="Open Sans"/>
                <a:ea typeface="Open Sans"/>
                <a:cs typeface="Open Sans"/>
                <a:sym typeface="Open Sans"/>
                <a:hlinkClick r:id="rId13"/>
              </a:rPr>
              <a:t>CC BY 2.0.</a:t>
            </a:r>
            <a:endParaRPr/>
          </a:p>
        </p:txBody>
      </p:sp>
      <p:sp>
        <p:nvSpPr>
          <p:cNvPr id="11562" name="Google Shape;11562;p513"/>
          <p:cNvSpPr txBox="1"/>
          <p:nvPr/>
        </p:nvSpPr>
        <p:spPr>
          <a:xfrm>
            <a:off x="310922" y="6472925"/>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t>“</a:t>
            </a:r>
            <a:r>
              <a:rPr lang="en" sz="1100" u="sng">
                <a:solidFill>
                  <a:schemeClr val="hlink"/>
                </a:solidFill>
                <a:hlinkClick r:id="rId14"/>
              </a:rPr>
              <a:t>Rotating Globe</a:t>
            </a:r>
            <a:r>
              <a:rPr lang="en" sz="1100"/>
              <a:t>” by </a:t>
            </a:r>
            <a:r>
              <a:rPr lang="en" sz="1100" u="sng">
                <a:solidFill>
                  <a:schemeClr val="hlink"/>
                </a:solidFill>
                <a:hlinkClick r:id="rId15"/>
              </a:rPr>
              <a:t>AzaToth</a:t>
            </a:r>
            <a:r>
              <a:rPr lang="en" sz="1100"/>
              <a:t>, CC BY-SA 3.0.</a:t>
            </a:r>
            <a:endParaRPr sz="1100"/>
          </a:p>
        </p:txBody>
      </p:sp>
      <p:pic>
        <p:nvPicPr>
          <p:cNvPr id="11563" name="Google Shape;11563;p513"/>
          <p:cNvPicPr preferRelativeResize="0"/>
          <p:nvPr/>
        </p:nvPicPr>
        <p:blipFill>
          <a:blip r:embed="rId16">
            <a:alphaModFix/>
          </a:blip>
          <a:stretch>
            <a:fillRect/>
          </a:stretch>
        </p:blipFill>
        <p:spPr>
          <a:xfrm>
            <a:off x="2857902" y="333775"/>
            <a:ext cx="3214269" cy="232141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63"/>
                                        </p:tgtEl>
                                        <p:attrNameLst>
                                          <p:attrName>style.visibility</p:attrName>
                                        </p:attrNameLst>
                                      </p:cBhvr>
                                      <p:to>
                                        <p:strVal val="visible"/>
                                      </p:to>
                                    </p:set>
                                    <p:animEffect filter="fade" transition="in">
                                      <p:cBhvr>
                                        <p:cTn dur="1000"/>
                                        <p:tgtEl>
                                          <p:spTgt spid="1156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58"/>
                                        </p:tgtEl>
                                        <p:attrNameLst>
                                          <p:attrName>style.visibility</p:attrName>
                                        </p:attrNameLst>
                                      </p:cBhvr>
                                      <p:to>
                                        <p:strVal val="visible"/>
                                      </p:to>
                                    </p:set>
                                    <p:animEffect filter="fade" transition="in">
                                      <p:cBhvr>
                                        <p:cTn dur="1000"/>
                                        <p:tgtEl>
                                          <p:spTgt spid="11558"/>
                                        </p:tgtEl>
                                      </p:cBhvr>
                                    </p:animEffect>
                                  </p:childTnLst>
                                </p:cTn>
                              </p:par>
                              <p:par>
                                <p:cTn fill="hold" nodeType="withEffect" presetClass="entr" presetID="10" presetSubtype="0">
                                  <p:stCondLst>
                                    <p:cond delay="0"/>
                                  </p:stCondLst>
                                  <p:childTnLst>
                                    <p:set>
                                      <p:cBhvr>
                                        <p:cTn dur="1" fill="hold">
                                          <p:stCondLst>
                                            <p:cond delay="0"/>
                                          </p:stCondLst>
                                        </p:cTn>
                                        <p:tgtEl>
                                          <p:spTgt spid="11561"/>
                                        </p:tgtEl>
                                        <p:attrNameLst>
                                          <p:attrName>style.visibility</p:attrName>
                                        </p:attrNameLst>
                                      </p:cBhvr>
                                      <p:to>
                                        <p:strVal val="visible"/>
                                      </p:to>
                                    </p:set>
                                    <p:animEffect filter="fade" transition="in">
                                      <p:cBhvr>
                                        <p:cTn dur="1000"/>
                                        <p:tgtEl>
                                          <p:spTgt spid="1156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62"/>
                                        </p:tgtEl>
                                        <p:attrNameLst>
                                          <p:attrName>style.visibility</p:attrName>
                                        </p:attrNameLst>
                                      </p:cBhvr>
                                      <p:to>
                                        <p:strVal val="visible"/>
                                      </p:to>
                                    </p:set>
                                    <p:animEffect filter="fade" transition="in">
                                      <p:cBhvr>
                                        <p:cTn dur="1000"/>
                                        <p:tgtEl>
                                          <p:spTgt spid="11562"/>
                                        </p:tgtEl>
                                      </p:cBhvr>
                                    </p:animEffect>
                                  </p:childTnLst>
                                </p:cTn>
                              </p:par>
                              <p:par>
                                <p:cTn fill="hold" nodeType="withEffect" presetClass="entr" presetID="10" presetSubtype="0">
                                  <p:stCondLst>
                                    <p:cond delay="0"/>
                                  </p:stCondLst>
                                  <p:childTnLst>
                                    <p:set>
                                      <p:cBhvr>
                                        <p:cTn dur="1" fill="hold">
                                          <p:stCondLst>
                                            <p:cond delay="0"/>
                                          </p:stCondLst>
                                        </p:cTn>
                                        <p:tgtEl>
                                          <p:spTgt spid="11557"/>
                                        </p:tgtEl>
                                        <p:attrNameLst>
                                          <p:attrName>style.visibility</p:attrName>
                                        </p:attrNameLst>
                                      </p:cBhvr>
                                      <p:to>
                                        <p:strVal val="visible"/>
                                      </p:to>
                                    </p:set>
                                    <p:animEffect filter="fade" transition="in">
                                      <p:cBhvr>
                                        <p:cTn dur="1000"/>
                                        <p:tgtEl>
                                          <p:spTgt spid="115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559"/>
                                        </p:tgtEl>
                                        <p:attrNameLst>
                                          <p:attrName>style.visibility</p:attrName>
                                        </p:attrNameLst>
                                      </p:cBhvr>
                                      <p:to>
                                        <p:strVal val="visible"/>
                                      </p:to>
                                    </p:set>
                                    <p:animEffect filter="fade" transition="in">
                                      <p:cBhvr>
                                        <p:cTn dur="1000"/>
                                        <p:tgtEl>
                                          <p:spTgt spid="1155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8" name="Shape 11568"/>
        <p:cNvGrpSpPr/>
        <p:nvPr/>
      </p:nvGrpSpPr>
      <p:grpSpPr>
        <a:xfrm>
          <a:off x="0" y="0"/>
          <a:ext cx="0" cy="0"/>
          <a:chOff x="0" y="0"/>
          <a:chExt cx="0" cy="0"/>
        </a:xfrm>
      </p:grpSpPr>
      <p:pic>
        <p:nvPicPr>
          <p:cNvPr id="11569" name="Google Shape;11569;p514">
            <a:hlinkClick r:id="rId3"/>
          </p:cNvPr>
          <p:cNvPicPr preferRelativeResize="0"/>
          <p:nvPr/>
        </p:nvPicPr>
        <p:blipFill>
          <a:blip r:embed="rId4">
            <a:alphaModFix/>
          </a:blip>
          <a:stretch>
            <a:fillRect/>
          </a:stretch>
        </p:blipFill>
        <p:spPr>
          <a:xfrm>
            <a:off x="303637" y="156425"/>
            <a:ext cx="2264569" cy="2321414"/>
          </a:xfrm>
          <a:prstGeom prst="rect">
            <a:avLst/>
          </a:prstGeom>
          <a:noFill/>
          <a:ln>
            <a:noFill/>
          </a:ln>
        </p:spPr>
      </p:pic>
      <p:sp>
        <p:nvSpPr>
          <p:cNvPr id="11570" name="Google Shape;11570;p514">
            <a:hlinkClick r:id="rId5"/>
          </p:cNvPr>
          <p:cNvSpPr/>
          <p:nvPr/>
        </p:nvSpPr>
        <p:spPr>
          <a:xfrm>
            <a:off x="394387" y="3665549"/>
            <a:ext cx="2083069" cy="2083069"/>
          </a:xfrm>
          <a:prstGeom prst="rect">
            <a:avLst/>
          </a:prstGeom>
          <a:noFill/>
          <a:ln>
            <a:noFill/>
          </a:ln>
        </p:spPr>
      </p:sp>
      <p:pic>
        <p:nvPicPr>
          <p:cNvPr descr="Astronauts have a unique perspective of our home planet that very few people get to experience. Hear from explorers who have had the opportunity to see Earth from above and how it changed their perspective of life on our planet. &#10;&#10;Watch the full Down to Earth series: https://go.nasa.gov/DownToEarth" id="11571" name="Google Shape;11571;p514" title="Astronauts Describe Seeing Earth From Space">
            <a:hlinkClick r:id="rId6"/>
          </p:cNvPr>
          <p:cNvPicPr preferRelativeResize="0"/>
          <p:nvPr/>
        </p:nvPicPr>
        <p:blipFill>
          <a:blip r:embed="rId7">
            <a:alphaModFix/>
          </a:blip>
          <a:stretch>
            <a:fillRect/>
          </a:stretch>
        </p:blipFill>
        <p:spPr>
          <a:xfrm>
            <a:off x="5949666" y="3885175"/>
            <a:ext cx="2794135" cy="2095601"/>
          </a:xfrm>
          <a:prstGeom prst="rect">
            <a:avLst/>
          </a:prstGeom>
          <a:noFill/>
          <a:ln>
            <a:noFill/>
          </a:ln>
        </p:spPr>
      </p:pic>
      <p:pic>
        <p:nvPicPr>
          <p:cNvPr id="11572" name="Google Shape;11572;p514">
            <a:hlinkClick r:id="rId8"/>
          </p:cNvPr>
          <p:cNvPicPr preferRelativeResize="0"/>
          <p:nvPr/>
        </p:nvPicPr>
        <p:blipFill>
          <a:blip r:embed="rId9">
            <a:alphaModFix/>
          </a:blip>
          <a:stretch>
            <a:fillRect/>
          </a:stretch>
        </p:blipFill>
        <p:spPr>
          <a:xfrm>
            <a:off x="6361866" y="156435"/>
            <a:ext cx="2083084" cy="2198506"/>
          </a:xfrm>
          <a:prstGeom prst="rect">
            <a:avLst/>
          </a:prstGeom>
          <a:noFill/>
          <a:ln>
            <a:noFill/>
          </a:ln>
        </p:spPr>
      </p:pic>
      <p:pic>
        <p:nvPicPr>
          <p:cNvPr id="11573" name="Google Shape;11573;p514"/>
          <p:cNvPicPr preferRelativeResize="0"/>
          <p:nvPr/>
        </p:nvPicPr>
        <p:blipFill>
          <a:blip r:embed="rId10">
            <a:alphaModFix/>
          </a:blip>
          <a:stretch>
            <a:fillRect/>
          </a:stretch>
        </p:blipFill>
        <p:spPr>
          <a:xfrm>
            <a:off x="3310360" y="3881625"/>
            <a:ext cx="2264566" cy="2100911"/>
          </a:xfrm>
          <a:prstGeom prst="rect">
            <a:avLst/>
          </a:prstGeom>
          <a:noFill/>
          <a:ln>
            <a:noFill/>
          </a:ln>
        </p:spPr>
      </p:pic>
      <p:sp>
        <p:nvSpPr>
          <p:cNvPr id="11574" name="Google Shape;11574;p514"/>
          <p:cNvSpPr txBox="1"/>
          <p:nvPr/>
        </p:nvSpPr>
        <p:spPr>
          <a:xfrm>
            <a:off x="382641" y="3281600"/>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rgbClr val="191B26"/>
                </a:solidFill>
                <a:latin typeface="Open Sans"/>
                <a:ea typeface="Open Sans"/>
                <a:cs typeface="Open Sans"/>
                <a:sym typeface="Open Sans"/>
              </a:rPr>
              <a:t>Image by </a:t>
            </a:r>
            <a:r>
              <a:rPr lang="en" sz="1100" u="sng">
                <a:solidFill>
                  <a:srgbClr val="191B26"/>
                </a:solidFill>
                <a:latin typeface="Open Sans"/>
                <a:ea typeface="Open Sans"/>
                <a:cs typeface="Open Sans"/>
                <a:sym typeface="Open Sans"/>
                <a:hlinkClick r:id="rId11">
                  <a:extLst>
                    <a:ext uri="{A12FA001-AC4F-418D-AE19-62706E023703}">
                      <ahyp:hlinkClr val="tx"/>
                    </a:ext>
                  </a:extLst>
                </a:hlinkClick>
              </a:rPr>
              <a:t>WikiImages</a:t>
            </a:r>
            <a:r>
              <a:rPr lang="en" sz="1100">
                <a:solidFill>
                  <a:srgbClr val="191B26"/>
                </a:solidFill>
                <a:latin typeface="Open Sans"/>
                <a:ea typeface="Open Sans"/>
                <a:cs typeface="Open Sans"/>
                <a:sym typeface="Open Sans"/>
              </a:rPr>
              <a:t> from </a:t>
            </a:r>
            <a:r>
              <a:rPr lang="en" sz="1100" u="sng">
                <a:solidFill>
                  <a:srgbClr val="191B26"/>
                </a:solidFill>
                <a:latin typeface="Open Sans"/>
                <a:ea typeface="Open Sans"/>
                <a:cs typeface="Open Sans"/>
                <a:sym typeface="Open Sans"/>
                <a:hlinkClick r:id="rId12">
                  <a:extLst>
                    <a:ext uri="{A12FA001-AC4F-418D-AE19-62706E023703}">
                      <ahyp:hlinkClr val="tx"/>
                    </a:ext>
                  </a:extLst>
                </a:hlinkClick>
              </a:rPr>
              <a:t>Pixabay</a:t>
            </a:r>
            <a:r>
              <a:rPr lang="en" sz="1100">
                <a:solidFill>
                  <a:srgbClr val="191B26"/>
                </a:solidFill>
                <a:highlight>
                  <a:srgbClr val="FFFFFF"/>
                </a:highlight>
                <a:latin typeface="Open Sans"/>
                <a:ea typeface="Open Sans"/>
                <a:cs typeface="Open Sans"/>
                <a:sym typeface="Open Sans"/>
              </a:rPr>
              <a:t> </a:t>
            </a:r>
            <a:endParaRPr/>
          </a:p>
        </p:txBody>
      </p:sp>
      <p:sp>
        <p:nvSpPr>
          <p:cNvPr id="11575" name="Google Shape;11575;p514"/>
          <p:cNvSpPr txBox="1"/>
          <p:nvPr/>
        </p:nvSpPr>
        <p:spPr>
          <a:xfrm>
            <a:off x="6383391" y="3129200"/>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rgbClr val="191B26"/>
                </a:solidFill>
                <a:latin typeface="Open Sans"/>
                <a:ea typeface="Open Sans"/>
                <a:cs typeface="Open Sans"/>
                <a:sym typeface="Open Sans"/>
              </a:rPr>
              <a:t>“</a:t>
            </a:r>
            <a:r>
              <a:rPr lang="en" sz="1100" u="sng">
                <a:solidFill>
                  <a:schemeClr val="hlink"/>
                </a:solidFill>
                <a:latin typeface="Open Sans"/>
                <a:ea typeface="Open Sans"/>
                <a:cs typeface="Open Sans"/>
                <a:sym typeface="Open Sans"/>
                <a:hlinkClick r:id="rId13"/>
              </a:rPr>
              <a:t>World Water Footprint</a:t>
            </a:r>
            <a:r>
              <a:rPr lang="en" sz="1100">
                <a:solidFill>
                  <a:srgbClr val="191B26"/>
                </a:solidFill>
                <a:latin typeface="Open Sans"/>
                <a:ea typeface="Open Sans"/>
                <a:cs typeface="Open Sans"/>
                <a:sym typeface="Open Sans"/>
              </a:rPr>
              <a:t>” by </a:t>
            </a:r>
            <a:r>
              <a:rPr lang="en" sz="1100" u="sng">
                <a:solidFill>
                  <a:schemeClr val="hlink"/>
                </a:solidFill>
                <a:latin typeface="Open Sans"/>
                <a:ea typeface="Open Sans"/>
                <a:cs typeface="Open Sans"/>
                <a:sym typeface="Open Sans"/>
                <a:hlinkClick r:id="rId14"/>
              </a:rPr>
              <a:t>GDS Infographics</a:t>
            </a:r>
            <a:r>
              <a:rPr lang="en" sz="1100">
                <a:solidFill>
                  <a:srgbClr val="191B26"/>
                </a:solidFill>
                <a:latin typeface="Open Sans"/>
                <a:ea typeface="Open Sans"/>
                <a:cs typeface="Open Sans"/>
                <a:sym typeface="Open Sans"/>
              </a:rPr>
              <a:t>, </a:t>
            </a:r>
            <a:r>
              <a:rPr lang="en" sz="1100" u="sng">
                <a:solidFill>
                  <a:schemeClr val="hlink"/>
                </a:solidFill>
                <a:latin typeface="Open Sans"/>
                <a:ea typeface="Open Sans"/>
                <a:cs typeface="Open Sans"/>
                <a:sym typeface="Open Sans"/>
                <a:hlinkClick r:id="rId15"/>
              </a:rPr>
              <a:t>CC BY 2.0.</a:t>
            </a:r>
            <a:endParaRPr/>
          </a:p>
        </p:txBody>
      </p:sp>
      <p:sp>
        <p:nvSpPr>
          <p:cNvPr id="11576" name="Google Shape;11576;p514"/>
          <p:cNvSpPr txBox="1"/>
          <p:nvPr/>
        </p:nvSpPr>
        <p:spPr>
          <a:xfrm>
            <a:off x="310922" y="6472925"/>
            <a:ext cx="22500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t>“</a:t>
            </a:r>
            <a:r>
              <a:rPr lang="en" sz="1100" u="sng">
                <a:solidFill>
                  <a:schemeClr val="hlink"/>
                </a:solidFill>
                <a:hlinkClick r:id="rId16"/>
              </a:rPr>
              <a:t>Rotating Globe</a:t>
            </a:r>
            <a:r>
              <a:rPr lang="en" sz="1100"/>
              <a:t>” by </a:t>
            </a:r>
            <a:r>
              <a:rPr lang="en" sz="1100" u="sng">
                <a:solidFill>
                  <a:schemeClr val="hlink"/>
                </a:solidFill>
                <a:hlinkClick r:id="rId17"/>
              </a:rPr>
              <a:t>AzaToth</a:t>
            </a:r>
            <a:r>
              <a:rPr lang="en" sz="1100"/>
              <a:t>, CC BY-SA 3.0.</a:t>
            </a:r>
            <a:endParaRPr sz="1100"/>
          </a:p>
        </p:txBody>
      </p:sp>
      <p:pic>
        <p:nvPicPr>
          <p:cNvPr id="11577" name="Google Shape;11577;p514"/>
          <p:cNvPicPr preferRelativeResize="0"/>
          <p:nvPr/>
        </p:nvPicPr>
        <p:blipFill>
          <a:blip r:embed="rId18">
            <a:alphaModFix/>
          </a:blip>
          <a:stretch>
            <a:fillRect/>
          </a:stretch>
        </p:blipFill>
        <p:spPr>
          <a:xfrm>
            <a:off x="2857902" y="333775"/>
            <a:ext cx="3214269" cy="232141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571"/>
                                        </p:tgtEl>
                                        <p:attrNameLst>
                                          <p:attrName>style.visibility</p:attrName>
                                        </p:attrNameLst>
                                      </p:cBhvr>
                                      <p:to>
                                        <p:strVal val="visible"/>
                                      </p:to>
                                    </p:set>
                                    <p:animEffect filter="fade" transition="in">
                                      <p:cBhvr>
                                        <p:cTn dur="1000"/>
                                        <p:tgtEl>
                                          <p:spTgt spid="1157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4" name="Shape 964"/>
        <p:cNvGrpSpPr/>
        <p:nvPr/>
      </p:nvGrpSpPr>
      <p:grpSpPr>
        <a:xfrm>
          <a:off x="0" y="0"/>
          <a:ext cx="0" cy="0"/>
          <a:chOff x="0" y="0"/>
          <a:chExt cx="0" cy="0"/>
        </a:xfrm>
      </p:grpSpPr>
      <p:sp>
        <p:nvSpPr>
          <p:cNvPr id="965" name="Google Shape;965;p119"/>
          <p:cNvSpPr txBox="1"/>
          <p:nvPr>
            <p:ph idx="4294967295" type="title"/>
          </p:nvPr>
        </p:nvSpPr>
        <p:spPr>
          <a:xfrm>
            <a:off x="155950" y="0"/>
            <a:ext cx="88491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Presentations: Teaching English through English</a:t>
            </a:r>
            <a:endParaRPr/>
          </a:p>
        </p:txBody>
      </p:sp>
      <p:sp>
        <p:nvSpPr>
          <p:cNvPr id="966" name="Google Shape;966;p119"/>
          <p:cNvSpPr txBox="1"/>
          <p:nvPr>
            <p:ph idx="4294967295" type="body"/>
          </p:nvPr>
        </p:nvSpPr>
        <p:spPr>
          <a:xfrm>
            <a:off x="-122050" y="0"/>
            <a:ext cx="4324500" cy="74199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500" u="sng">
                <a:solidFill>
                  <a:srgbClr val="000000"/>
                </a:solidFill>
                <a:latin typeface="Times New Roman"/>
                <a:ea typeface="Times New Roman"/>
                <a:cs typeface="Times New Roman"/>
                <a:sym typeface="Times New Roman"/>
              </a:rPr>
              <a:t>Week 5- Week 7</a:t>
            </a:r>
            <a:endParaRPr b="1" sz="1500" u="sng">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b="1" sz="1500" u="sng">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3"/>
              </a:rPr>
              <a:t>Module 0 &amp; 1:</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4"/>
              </a:rPr>
              <a:t>Building Routines in English</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5"/>
              </a:rPr>
              <a:t>Module 2:</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6"/>
              </a:rPr>
              <a:t>Giving Clear Instructions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7"/>
              </a:rPr>
              <a:t>Module 3:</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8"/>
              </a:rPr>
              <a:t>Effective Question and Answer</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9"/>
              </a:rPr>
              <a:t>Module 4:</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0"/>
              </a:rPr>
              <a:t>Checking Comprehension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1"/>
              </a:rPr>
              <a:t>and Providing Feedback</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l">
              <a:spcBef>
                <a:spcPts val="0"/>
              </a:spcBef>
              <a:spcAft>
                <a:spcPts val="1600"/>
              </a:spcAft>
              <a:buNone/>
            </a:pPr>
            <a:r>
              <a:t/>
            </a:r>
            <a:endParaRPr sz="1500"/>
          </a:p>
        </p:txBody>
      </p:sp>
      <p:sp>
        <p:nvSpPr>
          <p:cNvPr id="967" name="Google Shape;967;p119"/>
          <p:cNvSpPr txBox="1"/>
          <p:nvPr>
            <p:ph idx="4294967295" type="body"/>
          </p:nvPr>
        </p:nvSpPr>
        <p:spPr>
          <a:xfrm>
            <a:off x="3576900" y="650933"/>
            <a:ext cx="5939400" cy="6086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rgbClr val="000000"/>
                </a:solidFill>
                <a:latin typeface="Times New Roman"/>
                <a:ea typeface="Times New Roman"/>
                <a:cs typeface="Times New Roman"/>
                <a:sym typeface="Times New Roman"/>
              </a:rPr>
              <a:t>Week 8- Week 12</a:t>
            </a:r>
            <a:endParaRPr b="1" sz="1500" u="sng">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12"/>
              </a:rPr>
              <a:t>Module 5:</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3"/>
              </a:rPr>
              <a:t>Increasing Classroom Interaction</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14"/>
              </a:rPr>
              <a:t>Module 6:</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5"/>
              </a:rPr>
              <a:t>PTRA – Plan, Teach, Reflect, Adjust</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16"/>
              </a:rPr>
              <a:t>Module 7:</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7"/>
              </a:rPr>
              <a:t>Extending Textbook Activities</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18"/>
              </a:rPr>
              <a:t>Module 8:</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19"/>
              </a:rPr>
              <a:t>Creating and Facilitating Visually Stimulating Tasks</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20"/>
              </a:rPr>
              <a:t>Module 9:</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21"/>
              </a:rPr>
              <a:t>Facilitating Discussions and Debates</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b="1" lang="en" sz="1500" u="sng">
                <a:solidFill>
                  <a:schemeClr val="hlink"/>
                </a:solidFill>
                <a:latin typeface="Times New Roman"/>
                <a:ea typeface="Times New Roman"/>
                <a:cs typeface="Times New Roman"/>
                <a:sym typeface="Times New Roman"/>
                <a:hlinkClick action="ppaction://hlinksldjump" r:id="rId22"/>
              </a:rPr>
              <a:t>Module 10:</a:t>
            </a:r>
            <a:endParaRPr b="1"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u="sng">
                <a:solidFill>
                  <a:schemeClr val="hlink"/>
                </a:solidFill>
                <a:latin typeface="Times New Roman"/>
                <a:ea typeface="Times New Roman"/>
                <a:cs typeface="Times New Roman"/>
                <a:sym typeface="Times New Roman"/>
                <a:hlinkClick action="ppaction://hlinksldjump" r:id="rId23"/>
              </a:rPr>
              <a:t>Managing Cooperative Activities</a:t>
            </a:r>
            <a:endParaRPr sz="1500">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latin typeface="Times New Roman"/>
              <a:ea typeface="Times New Roman"/>
              <a:cs typeface="Times New Roman"/>
              <a:sym typeface="Times New Roman"/>
            </a:endParaRPr>
          </a:p>
          <a:p>
            <a:pPr indent="0" lvl="0" marL="0" rtl="0" algn="ctr">
              <a:lnSpc>
                <a:spcPct val="100000"/>
              </a:lnSpc>
              <a:spcBef>
                <a:spcPts val="0"/>
              </a:spcBef>
              <a:spcAft>
                <a:spcPts val="0"/>
              </a:spcAft>
              <a:buNone/>
            </a:pPr>
            <a:r>
              <a:rPr lang="en" sz="1500">
                <a:solidFill>
                  <a:srgbClr val="000000"/>
                </a:solidFill>
                <a:latin typeface="Times New Roman"/>
                <a:ea typeface="Times New Roman"/>
                <a:cs typeface="Times New Roman"/>
                <a:sym typeface="Times New Roman"/>
              </a:rPr>
              <a:t>Reflection Week</a:t>
            </a:r>
            <a:endParaRPr sz="1500">
              <a:solidFill>
                <a:srgbClr val="000000"/>
              </a:solidFill>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latin typeface="Times New Roman"/>
              <a:ea typeface="Times New Roman"/>
              <a:cs typeface="Times New Roman"/>
              <a:sym typeface="Times New Roman"/>
            </a:endParaRPr>
          </a:p>
          <a:p>
            <a:pPr indent="0" lvl="0" marL="0" rtl="0" algn="ctr">
              <a:lnSpc>
                <a:spcPct val="100000"/>
              </a:lnSpc>
              <a:spcBef>
                <a:spcPts val="0"/>
              </a:spcBef>
              <a:spcAft>
                <a:spcPts val="0"/>
              </a:spcAft>
              <a:buNone/>
            </a:pPr>
            <a:r>
              <a:t/>
            </a:r>
            <a:endParaRPr sz="1500">
              <a:latin typeface="Times New Roman"/>
              <a:ea typeface="Times New Roman"/>
              <a:cs typeface="Times New Roman"/>
              <a:sym typeface="Times New Roman"/>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3" name="Shape 2043"/>
        <p:cNvGrpSpPr/>
        <p:nvPr/>
      </p:nvGrpSpPr>
      <p:grpSpPr>
        <a:xfrm>
          <a:off x="0" y="0"/>
          <a:ext cx="0" cy="0"/>
          <a:chOff x="0" y="0"/>
          <a:chExt cx="0" cy="0"/>
        </a:xfrm>
      </p:grpSpPr>
      <p:pic>
        <p:nvPicPr>
          <p:cNvPr id="2044" name="Google Shape;2044;p15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045" name="Google Shape;2045;p155"/>
          <p:cNvSpPr/>
          <p:nvPr/>
        </p:nvSpPr>
        <p:spPr>
          <a:xfrm>
            <a:off x="285275" y="16500"/>
            <a:ext cx="7000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Turn and Talk / Activity Tracker: Four Corners</a:t>
            </a:r>
            <a:endParaRPr b="1" i="0" sz="3600" u="none" cap="none" strike="noStrike">
              <a:solidFill>
                <a:srgbClr val="ED7D31"/>
              </a:solidFill>
              <a:latin typeface="Calibri"/>
              <a:ea typeface="Calibri"/>
              <a:cs typeface="Calibri"/>
              <a:sym typeface="Calibri"/>
            </a:endParaRPr>
          </a:p>
        </p:txBody>
      </p:sp>
      <p:pic>
        <p:nvPicPr>
          <p:cNvPr id="2046" name="Google Shape;2046;p155"/>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4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2" name="Shape 11582"/>
        <p:cNvGrpSpPr/>
        <p:nvPr/>
      </p:nvGrpSpPr>
      <p:grpSpPr>
        <a:xfrm>
          <a:off x="0" y="0"/>
          <a:ext cx="0" cy="0"/>
          <a:chOff x="0" y="0"/>
          <a:chExt cx="0" cy="0"/>
        </a:xfrm>
      </p:grpSpPr>
      <p:sp>
        <p:nvSpPr>
          <p:cNvPr id="11583" name="Google Shape;11583;p515"/>
          <p:cNvSpPr txBox="1"/>
          <p:nvPr>
            <p:ph type="title"/>
          </p:nvPr>
        </p:nvSpPr>
        <p:spPr>
          <a:xfrm>
            <a:off x="278550" y="3047242"/>
            <a:ext cx="8520600" cy="7635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sz="6800"/>
              <a:t>Curating vs. Creating</a:t>
            </a:r>
            <a:endParaRPr sz="6800"/>
          </a:p>
        </p:txBody>
      </p:sp>
    </p:spTree>
  </p:cSld>
  <p:clrMapOvr>
    <a:masterClrMapping/>
  </p:clrMapOvr>
</p:sld>
</file>

<file path=ppt/slides/slide4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8" name="Shape 11588"/>
        <p:cNvGrpSpPr/>
        <p:nvPr/>
      </p:nvGrpSpPr>
      <p:grpSpPr>
        <a:xfrm>
          <a:off x="0" y="0"/>
          <a:ext cx="0" cy="0"/>
          <a:chOff x="0" y="0"/>
          <a:chExt cx="0" cy="0"/>
        </a:xfrm>
      </p:grpSpPr>
      <p:sp>
        <p:nvSpPr>
          <p:cNvPr id="11589" name="Google Shape;11589;p516"/>
          <p:cNvSpPr txBox="1"/>
          <p:nvPr>
            <p:ph type="title"/>
          </p:nvPr>
        </p:nvSpPr>
        <p:spPr>
          <a:xfrm>
            <a:off x="311738" y="556942"/>
            <a:ext cx="85206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sz="4600"/>
              <a:t>How do we use others’ works ethically? </a:t>
            </a:r>
            <a:endParaRPr sz="4600"/>
          </a:p>
        </p:txBody>
      </p:sp>
      <p:pic>
        <p:nvPicPr>
          <p:cNvPr id="11590" name="Google Shape;11590;p516"/>
          <p:cNvPicPr preferRelativeResize="0"/>
          <p:nvPr/>
        </p:nvPicPr>
        <p:blipFill>
          <a:blip r:embed="rId3">
            <a:alphaModFix/>
          </a:blip>
          <a:stretch>
            <a:fillRect/>
          </a:stretch>
        </p:blipFill>
        <p:spPr>
          <a:xfrm>
            <a:off x="4750663" y="2385225"/>
            <a:ext cx="1939863" cy="2464576"/>
          </a:xfrm>
          <a:prstGeom prst="rect">
            <a:avLst/>
          </a:prstGeom>
          <a:noFill/>
          <a:ln>
            <a:noFill/>
          </a:ln>
        </p:spPr>
      </p:pic>
      <p:pic>
        <p:nvPicPr>
          <p:cNvPr id="11591" name="Google Shape;11591;p516"/>
          <p:cNvPicPr preferRelativeResize="0"/>
          <p:nvPr/>
        </p:nvPicPr>
        <p:blipFill>
          <a:blip r:embed="rId4">
            <a:alphaModFix/>
          </a:blip>
          <a:stretch>
            <a:fillRect/>
          </a:stretch>
        </p:blipFill>
        <p:spPr>
          <a:xfrm>
            <a:off x="172706" y="2385225"/>
            <a:ext cx="1864403" cy="2368704"/>
          </a:xfrm>
          <a:prstGeom prst="rect">
            <a:avLst/>
          </a:prstGeom>
          <a:noFill/>
          <a:ln>
            <a:noFill/>
          </a:ln>
        </p:spPr>
      </p:pic>
      <p:pic>
        <p:nvPicPr>
          <p:cNvPr id="11592" name="Google Shape;11592;p516"/>
          <p:cNvPicPr preferRelativeResize="0"/>
          <p:nvPr/>
        </p:nvPicPr>
        <p:blipFill>
          <a:blip r:embed="rId5">
            <a:alphaModFix/>
          </a:blip>
          <a:stretch>
            <a:fillRect/>
          </a:stretch>
        </p:blipFill>
        <p:spPr>
          <a:xfrm>
            <a:off x="2458711" y="2433157"/>
            <a:ext cx="1864392" cy="2368704"/>
          </a:xfrm>
          <a:prstGeom prst="rect">
            <a:avLst/>
          </a:prstGeom>
          <a:noFill/>
          <a:ln>
            <a:noFill/>
          </a:ln>
        </p:spPr>
      </p:pic>
      <p:pic>
        <p:nvPicPr>
          <p:cNvPr id="11593" name="Google Shape;11593;p516"/>
          <p:cNvPicPr preferRelativeResize="0"/>
          <p:nvPr/>
        </p:nvPicPr>
        <p:blipFill>
          <a:blip r:embed="rId6">
            <a:alphaModFix/>
          </a:blip>
          <a:stretch>
            <a:fillRect/>
          </a:stretch>
        </p:blipFill>
        <p:spPr>
          <a:xfrm>
            <a:off x="7100018" y="2481094"/>
            <a:ext cx="1864392" cy="2368704"/>
          </a:xfrm>
          <a:prstGeom prst="rect">
            <a:avLst/>
          </a:prstGeom>
          <a:noFill/>
          <a:ln>
            <a:noFill/>
          </a:ln>
        </p:spPr>
      </p:pic>
      <p:sp>
        <p:nvSpPr>
          <p:cNvPr id="11594" name="Google Shape;11594;p516"/>
          <p:cNvSpPr txBox="1"/>
          <p:nvPr/>
        </p:nvSpPr>
        <p:spPr>
          <a:xfrm>
            <a:off x="172650" y="4849800"/>
            <a:ext cx="18645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Copyright</a:t>
            </a:r>
            <a:endParaRPr b="1" sz="2400"/>
          </a:p>
        </p:txBody>
      </p:sp>
      <p:sp>
        <p:nvSpPr>
          <p:cNvPr id="11595" name="Google Shape;11595;p516"/>
          <p:cNvSpPr txBox="1"/>
          <p:nvPr/>
        </p:nvSpPr>
        <p:spPr>
          <a:xfrm>
            <a:off x="2458706" y="4849800"/>
            <a:ext cx="18378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Public Domain</a:t>
            </a:r>
            <a:endParaRPr b="1" sz="2400"/>
          </a:p>
        </p:txBody>
      </p:sp>
      <p:sp>
        <p:nvSpPr>
          <p:cNvPr id="11596" name="Google Shape;11596;p516"/>
          <p:cNvSpPr txBox="1"/>
          <p:nvPr/>
        </p:nvSpPr>
        <p:spPr>
          <a:xfrm>
            <a:off x="4801856" y="4849800"/>
            <a:ext cx="18378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Fair Use</a:t>
            </a:r>
            <a:endParaRPr b="1" sz="2400"/>
          </a:p>
        </p:txBody>
      </p:sp>
      <p:sp>
        <p:nvSpPr>
          <p:cNvPr id="11597" name="Google Shape;11597;p516"/>
          <p:cNvSpPr txBox="1"/>
          <p:nvPr/>
        </p:nvSpPr>
        <p:spPr>
          <a:xfrm>
            <a:off x="6881869" y="4849800"/>
            <a:ext cx="2262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Creative Commons</a:t>
            </a:r>
            <a:endParaRPr b="1" sz="2400"/>
          </a:p>
        </p:txBody>
      </p:sp>
    </p:spTree>
  </p:cSld>
  <p:clrMapOvr>
    <a:masterClrMapping/>
  </p:clrMapOvr>
</p:sld>
</file>

<file path=ppt/slides/slide4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02" name="Shape 11602"/>
        <p:cNvGrpSpPr/>
        <p:nvPr/>
      </p:nvGrpSpPr>
      <p:grpSpPr>
        <a:xfrm>
          <a:off x="0" y="0"/>
          <a:ext cx="0" cy="0"/>
          <a:chOff x="0" y="0"/>
          <a:chExt cx="0" cy="0"/>
        </a:xfrm>
      </p:grpSpPr>
      <p:sp>
        <p:nvSpPr>
          <p:cNvPr id="11603" name="Google Shape;11603;p517"/>
          <p:cNvSpPr txBox="1"/>
          <p:nvPr>
            <p:ph type="title"/>
          </p:nvPr>
        </p:nvSpPr>
        <p:spPr>
          <a:xfrm>
            <a:off x="137906" y="556950"/>
            <a:ext cx="88266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sz="4100"/>
              <a:t>How do you find images that you can freely use? </a:t>
            </a:r>
            <a:endParaRPr sz="4100"/>
          </a:p>
        </p:txBody>
      </p:sp>
      <p:pic>
        <p:nvPicPr>
          <p:cNvPr id="11604" name="Google Shape;11604;p517"/>
          <p:cNvPicPr preferRelativeResize="0"/>
          <p:nvPr/>
        </p:nvPicPr>
        <p:blipFill>
          <a:blip r:embed="rId3">
            <a:alphaModFix/>
          </a:blip>
          <a:stretch>
            <a:fillRect/>
          </a:stretch>
        </p:blipFill>
        <p:spPr>
          <a:xfrm>
            <a:off x="7100018" y="2481094"/>
            <a:ext cx="1864392" cy="2368704"/>
          </a:xfrm>
          <a:prstGeom prst="rect">
            <a:avLst/>
          </a:prstGeom>
          <a:noFill/>
          <a:ln>
            <a:noFill/>
          </a:ln>
        </p:spPr>
      </p:pic>
      <p:sp>
        <p:nvSpPr>
          <p:cNvPr id="11605" name="Google Shape;11605;p517"/>
          <p:cNvSpPr txBox="1"/>
          <p:nvPr/>
        </p:nvSpPr>
        <p:spPr>
          <a:xfrm>
            <a:off x="6881869" y="4849800"/>
            <a:ext cx="2262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t>Creative Commons</a:t>
            </a:r>
            <a:endParaRPr b="1" sz="2400"/>
          </a:p>
        </p:txBody>
      </p:sp>
      <p:pic>
        <p:nvPicPr>
          <p:cNvPr id="11606" name="Google Shape;11606;p517"/>
          <p:cNvPicPr preferRelativeResize="0"/>
          <p:nvPr/>
        </p:nvPicPr>
        <p:blipFill>
          <a:blip r:embed="rId4">
            <a:alphaModFix/>
          </a:blip>
          <a:stretch>
            <a:fillRect/>
          </a:stretch>
        </p:blipFill>
        <p:spPr>
          <a:xfrm>
            <a:off x="137906" y="1320450"/>
            <a:ext cx="4051689" cy="2231230"/>
          </a:xfrm>
          <a:prstGeom prst="rect">
            <a:avLst/>
          </a:prstGeom>
          <a:noFill/>
          <a:ln>
            <a:noFill/>
          </a:ln>
        </p:spPr>
      </p:pic>
      <p:pic>
        <p:nvPicPr>
          <p:cNvPr id="11607" name="Google Shape;11607;p517"/>
          <p:cNvPicPr preferRelativeResize="0"/>
          <p:nvPr/>
        </p:nvPicPr>
        <p:blipFill>
          <a:blip r:embed="rId5">
            <a:alphaModFix/>
          </a:blip>
          <a:stretch>
            <a:fillRect/>
          </a:stretch>
        </p:blipFill>
        <p:spPr>
          <a:xfrm>
            <a:off x="190950" y="4381400"/>
            <a:ext cx="3971824" cy="1776525"/>
          </a:xfrm>
          <a:prstGeom prst="rect">
            <a:avLst/>
          </a:prstGeom>
          <a:noFill/>
          <a:ln>
            <a:noFill/>
          </a:ln>
        </p:spPr>
      </p:pic>
      <p:pic>
        <p:nvPicPr>
          <p:cNvPr id="11608" name="Google Shape;11608;p517"/>
          <p:cNvPicPr preferRelativeResize="0"/>
          <p:nvPr/>
        </p:nvPicPr>
        <p:blipFill>
          <a:blip r:embed="rId6">
            <a:alphaModFix/>
          </a:blip>
          <a:stretch>
            <a:fillRect/>
          </a:stretch>
        </p:blipFill>
        <p:spPr>
          <a:xfrm>
            <a:off x="4303894" y="1472850"/>
            <a:ext cx="2681824" cy="2065562"/>
          </a:xfrm>
          <a:prstGeom prst="rect">
            <a:avLst/>
          </a:prstGeom>
          <a:noFill/>
          <a:ln>
            <a:noFill/>
          </a:ln>
        </p:spPr>
      </p:pic>
      <p:pic>
        <p:nvPicPr>
          <p:cNvPr id="11609" name="Google Shape;11609;p517"/>
          <p:cNvPicPr preferRelativeResize="0"/>
          <p:nvPr/>
        </p:nvPicPr>
        <p:blipFill>
          <a:blip r:embed="rId7">
            <a:alphaModFix/>
          </a:blip>
          <a:stretch>
            <a:fillRect/>
          </a:stretch>
        </p:blipFill>
        <p:spPr>
          <a:xfrm>
            <a:off x="4325657" y="4379324"/>
            <a:ext cx="2393339" cy="1693334"/>
          </a:xfrm>
          <a:prstGeom prst="rect">
            <a:avLst/>
          </a:prstGeom>
          <a:noFill/>
          <a:ln>
            <a:noFill/>
          </a:ln>
        </p:spPr>
      </p:pic>
    </p:spTree>
  </p:cSld>
  <p:clrMapOvr>
    <a:masterClrMapping/>
  </p:clrMapOvr>
</p:sld>
</file>

<file path=ppt/slides/slide4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14" name="Shape 11614"/>
        <p:cNvGrpSpPr/>
        <p:nvPr/>
      </p:nvGrpSpPr>
      <p:grpSpPr>
        <a:xfrm>
          <a:off x="0" y="0"/>
          <a:ext cx="0" cy="0"/>
          <a:chOff x="0" y="0"/>
          <a:chExt cx="0" cy="0"/>
        </a:xfrm>
      </p:grpSpPr>
      <p:sp>
        <p:nvSpPr>
          <p:cNvPr id="11615" name="Google Shape;11615;p51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62500" lnSpcReduction="20000"/>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sz="2000"/>
          </a:p>
        </p:txBody>
      </p:sp>
      <p:sp>
        <p:nvSpPr>
          <p:cNvPr id="11616" name="Google Shape;11616;p518"/>
          <p:cNvSpPr txBox="1"/>
          <p:nvPr/>
        </p:nvSpPr>
        <p:spPr>
          <a:xfrm>
            <a:off x="4572000" y="457200"/>
            <a:ext cx="3753300" cy="7172700"/>
          </a:xfrm>
          <a:prstGeom prst="rect">
            <a:avLst/>
          </a:prstGeom>
          <a:noFill/>
          <a:ln>
            <a:noFill/>
          </a:ln>
        </p:spPr>
        <p:txBody>
          <a:bodyPr anchorCtr="0" anchor="t" bIns="91425" lIns="91425" spcFirstLastPara="1" rIns="91425" wrap="square" tIns="91425">
            <a:spAutoFit/>
          </a:bodyPr>
          <a:lstStyle/>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C</a:t>
            </a:r>
            <a:r>
              <a:rPr lang="en" sz="3200">
                <a:latin typeface="Calibri"/>
                <a:ea typeface="Calibri"/>
                <a:cs typeface="Calibri"/>
                <a:sym typeface="Calibri"/>
              </a:rPr>
              <a:t>omprehensible</a:t>
            </a:r>
            <a:endParaRPr sz="3200">
              <a:latin typeface="Calibri"/>
              <a:ea typeface="Calibri"/>
              <a:cs typeface="Calibri"/>
              <a:sym typeface="Calibri"/>
            </a:endParaRPr>
          </a:p>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A</a:t>
            </a:r>
            <a:r>
              <a:rPr lang="en" sz="3200">
                <a:latin typeface="Calibri"/>
                <a:ea typeface="Calibri"/>
                <a:cs typeface="Calibri"/>
                <a:sym typeface="Calibri"/>
              </a:rPr>
              <a:t>ge-appropriate</a:t>
            </a:r>
            <a:endParaRPr sz="3200">
              <a:latin typeface="Calibri"/>
              <a:ea typeface="Calibri"/>
              <a:cs typeface="Calibri"/>
              <a:sym typeface="Calibri"/>
            </a:endParaRPr>
          </a:p>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M</a:t>
            </a:r>
            <a:r>
              <a:rPr lang="en" sz="3200">
                <a:latin typeface="Calibri"/>
                <a:ea typeface="Calibri"/>
                <a:cs typeface="Calibri"/>
                <a:sym typeface="Calibri"/>
              </a:rPr>
              <a:t>eaningful</a:t>
            </a:r>
            <a:endParaRPr sz="3200">
              <a:latin typeface="Calibri"/>
              <a:ea typeface="Calibri"/>
              <a:cs typeface="Calibri"/>
              <a:sym typeface="Calibri"/>
            </a:endParaRPr>
          </a:p>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E</a:t>
            </a:r>
            <a:r>
              <a:rPr lang="en" sz="3200">
                <a:latin typeface="Calibri"/>
                <a:ea typeface="Calibri"/>
                <a:cs typeface="Calibri"/>
                <a:sym typeface="Calibri"/>
              </a:rPr>
              <a:t>njoyable</a:t>
            </a:r>
            <a:endParaRPr sz="3200">
              <a:latin typeface="Calibri"/>
              <a:ea typeface="Calibri"/>
              <a:cs typeface="Calibri"/>
              <a:sym typeface="Calibri"/>
            </a:endParaRPr>
          </a:p>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O</a:t>
            </a:r>
            <a:r>
              <a:rPr lang="en" sz="3200">
                <a:latin typeface="Calibri"/>
                <a:ea typeface="Calibri"/>
                <a:cs typeface="Calibri"/>
                <a:sym typeface="Calibri"/>
              </a:rPr>
              <a:t>bjectives</a:t>
            </a:r>
            <a:endParaRPr sz="3200">
              <a:latin typeface="Calibri"/>
              <a:ea typeface="Calibri"/>
              <a:cs typeface="Calibri"/>
              <a:sym typeface="Calibri"/>
            </a:endParaRPr>
          </a:p>
          <a:p>
            <a:pPr indent="0" lvl="0" marL="914400" rtl="0" algn="l">
              <a:lnSpc>
                <a:spcPct val="100000"/>
              </a:lnSpc>
              <a:spcBef>
                <a:spcPts val="0"/>
              </a:spcBef>
              <a:spcAft>
                <a:spcPts val="0"/>
              </a:spcAft>
              <a:buNone/>
            </a:pPr>
            <a:r>
              <a:rPr b="1" lang="en" sz="6500">
                <a:solidFill>
                  <a:schemeClr val="dk1"/>
                </a:solidFill>
                <a:latin typeface="Calibri"/>
                <a:ea typeface="Calibri"/>
                <a:cs typeface="Calibri"/>
                <a:sym typeface="Calibri"/>
              </a:rPr>
              <a:t>S</a:t>
            </a:r>
            <a:r>
              <a:rPr lang="en" sz="3200">
                <a:latin typeface="Calibri"/>
                <a:ea typeface="Calibri"/>
                <a:cs typeface="Calibri"/>
                <a:sym typeface="Calibri"/>
              </a:rPr>
              <a:t>upportive</a:t>
            </a:r>
            <a:endParaRPr sz="3200">
              <a:latin typeface="Calibri"/>
              <a:ea typeface="Calibri"/>
              <a:cs typeface="Calibri"/>
              <a:sym typeface="Calibri"/>
            </a:endParaRPr>
          </a:p>
        </p:txBody>
      </p:sp>
      <p:sp>
        <p:nvSpPr>
          <p:cNvPr id="11617" name="Google Shape;11617;p518"/>
          <p:cNvSpPr txBox="1"/>
          <p:nvPr/>
        </p:nvSpPr>
        <p:spPr>
          <a:xfrm>
            <a:off x="304800" y="1146000"/>
            <a:ext cx="4021800" cy="2940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i="1" sz="3800">
              <a:solidFill>
                <a:srgbClr val="212121"/>
              </a:solidFill>
              <a:latin typeface="Calibri"/>
              <a:ea typeface="Calibri"/>
              <a:cs typeface="Calibri"/>
              <a:sym typeface="Calibri"/>
            </a:endParaRPr>
          </a:p>
          <a:p>
            <a:pPr indent="0" lvl="0" marL="0" rtl="0" algn="ctr">
              <a:spcBef>
                <a:spcPts val="0"/>
              </a:spcBef>
              <a:spcAft>
                <a:spcPts val="0"/>
              </a:spcAft>
              <a:buNone/>
            </a:pPr>
            <a:r>
              <a:t/>
            </a:r>
            <a:endParaRPr i="1" sz="3800">
              <a:solidFill>
                <a:srgbClr val="212121"/>
              </a:solidFill>
              <a:latin typeface="Calibri"/>
              <a:ea typeface="Calibri"/>
              <a:cs typeface="Calibri"/>
              <a:sym typeface="Calibri"/>
            </a:endParaRPr>
          </a:p>
          <a:p>
            <a:pPr indent="0" lvl="0" marL="0" rtl="0" algn="ctr">
              <a:spcBef>
                <a:spcPts val="0"/>
              </a:spcBef>
              <a:spcAft>
                <a:spcPts val="0"/>
              </a:spcAft>
              <a:buNone/>
            </a:pPr>
            <a:r>
              <a:t/>
            </a:r>
            <a:endParaRPr i="1" sz="3800">
              <a:solidFill>
                <a:srgbClr val="212121"/>
              </a:solidFill>
              <a:latin typeface="Calibri"/>
              <a:ea typeface="Calibri"/>
              <a:cs typeface="Calibri"/>
              <a:sym typeface="Calibri"/>
            </a:endParaRPr>
          </a:p>
          <a:p>
            <a:pPr indent="0" lvl="0" marL="0" rtl="0" algn="ctr">
              <a:spcBef>
                <a:spcPts val="0"/>
              </a:spcBef>
              <a:spcAft>
                <a:spcPts val="0"/>
              </a:spcAft>
              <a:buNone/>
            </a:pPr>
            <a:r>
              <a:rPr b="1" lang="en" sz="6500">
                <a:solidFill>
                  <a:srgbClr val="212121"/>
                </a:solidFill>
                <a:latin typeface="Calibri"/>
                <a:ea typeface="Calibri"/>
                <a:cs typeface="Calibri"/>
                <a:sym typeface="Calibri"/>
              </a:rPr>
              <a:t>CAMEOS!</a:t>
            </a:r>
            <a:endParaRPr b="1" sz="6500">
              <a:solidFill>
                <a:srgbClr val="212121"/>
              </a:solidFill>
              <a:latin typeface="Calibri"/>
              <a:ea typeface="Calibri"/>
              <a:cs typeface="Calibri"/>
              <a:sym typeface="Calibri"/>
            </a:endParaRPr>
          </a:p>
        </p:txBody>
      </p:sp>
      <p:sp>
        <p:nvSpPr>
          <p:cNvPr id="11618" name="Google Shape;11618;p518"/>
          <p:cNvSpPr txBox="1"/>
          <p:nvPr/>
        </p:nvSpPr>
        <p:spPr>
          <a:xfrm>
            <a:off x="310500" y="6406400"/>
            <a:ext cx="81429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000">
                <a:latin typeface="Calibri"/>
                <a:ea typeface="Calibri"/>
                <a:cs typeface="Calibri"/>
                <a:sym typeface="Calibri"/>
              </a:rPr>
              <a:t>Shin, J. K., &amp; Borup, J. (in press). </a:t>
            </a:r>
            <a:r>
              <a:rPr i="1" lang="en" sz="1000">
                <a:latin typeface="Calibri"/>
                <a:ea typeface="Calibri"/>
                <a:cs typeface="Calibri"/>
                <a:sym typeface="Calibri"/>
              </a:rPr>
              <a:t>Breaking through the screen: A dozen tips for engaging students in online and blended English language learning</a:t>
            </a:r>
            <a:r>
              <a:rPr lang="en" sz="1000">
                <a:latin typeface="Calibri"/>
                <a:ea typeface="Calibri"/>
                <a:cs typeface="Calibri"/>
                <a:sym typeface="Calibri"/>
              </a:rPr>
              <a:t>. National Geographic Learning.</a:t>
            </a:r>
            <a:endParaRPr sz="1000">
              <a:latin typeface="Calibri"/>
              <a:ea typeface="Calibri"/>
              <a:cs typeface="Calibri"/>
              <a:sym typeface="Calibri"/>
            </a:endParaRPr>
          </a:p>
        </p:txBody>
      </p:sp>
    </p:spTree>
  </p:cSld>
  <p:clrMapOvr>
    <a:masterClrMapping/>
  </p:clrMapOvr>
</p:sld>
</file>

<file path=ppt/slides/slide4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23" name="Shape 11623"/>
        <p:cNvGrpSpPr/>
        <p:nvPr/>
      </p:nvGrpSpPr>
      <p:grpSpPr>
        <a:xfrm>
          <a:off x="0" y="0"/>
          <a:ext cx="0" cy="0"/>
          <a:chOff x="0" y="0"/>
          <a:chExt cx="0" cy="0"/>
        </a:xfrm>
      </p:grpSpPr>
      <p:sp>
        <p:nvSpPr>
          <p:cNvPr id="11624" name="Google Shape;11624;p519"/>
          <p:cNvSpPr txBox="1"/>
          <p:nvPr>
            <p:ph type="title"/>
          </p:nvPr>
        </p:nvSpPr>
        <p:spPr>
          <a:xfrm>
            <a:off x="311738" y="2743170"/>
            <a:ext cx="8520600" cy="101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b="1" lang="en" sz="5700"/>
              <a:t>What visuals can you create?  </a:t>
            </a:r>
            <a:endParaRPr b="1" sz="5700"/>
          </a:p>
        </p:txBody>
      </p:sp>
    </p:spTree>
  </p:cSld>
  <p:clrMapOvr>
    <a:masterClrMapping/>
  </p:clrMapOvr>
</p:sld>
</file>

<file path=ppt/slides/slide4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28" name="Shape 11628"/>
        <p:cNvGrpSpPr/>
        <p:nvPr/>
      </p:nvGrpSpPr>
      <p:grpSpPr>
        <a:xfrm>
          <a:off x="0" y="0"/>
          <a:ext cx="0" cy="0"/>
          <a:chOff x="0" y="0"/>
          <a:chExt cx="0" cy="0"/>
        </a:xfrm>
      </p:grpSpPr>
      <p:sp>
        <p:nvSpPr>
          <p:cNvPr id="11629" name="Google Shape;11629;p520"/>
          <p:cNvSpPr/>
          <p:nvPr/>
        </p:nvSpPr>
        <p:spPr>
          <a:xfrm>
            <a:off x="3461004" y="-36576"/>
            <a:ext cx="56829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2400" u="none" cap="none" strike="noStrike">
              <a:solidFill>
                <a:schemeClr val="lt1"/>
              </a:solidFill>
              <a:latin typeface="Calibri"/>
              <a:ea typeface="Calibri"/>
              <a:cs typeface="Calibri"/>
              <a:sym typeface="Calibri"/>
            </a:endParaRPr>
          </a:p>
        </p:txBody>
      </p:sp>
      <p:sp>
        <p:nvSpPr>
          <p:cNvPr id="11630" name="Google Shape;11630;p520"/>
          <p:cNvSpPr txBox="1"/>
          <p:nvPr>
            <p:ph type="ctrTitle"/>
          </p:nvPr>
        </p:nvSpPr>
        <p:spPr>
          <a:xfrm>
            <a:off x="4073652" y="2675712"/>
            <a:ext cx="7772400" cy="1470000"/>
          </a:xfrm>
          <a:prstGeom prst="rect">
            <a:avLst/>
          </a:prstGeom>
          <a:noFill/>
          <a:ln>
            <a:noFill/>
          </a:ln>
        </p:spPr>
        <p:txBody>
          <a:bodyPr anchorCtr="0" anchor="ctr" bIns="60925" lIns="121900" spcFirstLastPara="1" rIns="121900" wrap="square" tIns="60925">
            <a:noAutofit/>
          </a:bodyPr>
          <a:lstStyle/>
          <a:p>
            <a:pPr indent="0" lvl="0" marL="0" rtl="0" algn="l">
              <a:lnSpc>
                <a:spcPct val="90000"/>
              </a:lnSpc>
              <a:spcBef>
                <a:spcPts val="0"/>
              </a:spcBef>
              <a:spcAft>
                <a:spcPts val="0"/>
              </a:spcAft>
              <a:buClr>
                <a:schemeClr val="dk1"/>
              </a:buClr>
              <a:buSzPts val="4400"/>
              <a:buFont typeface="Open Sans"/>
              <a:buNone/>
            </a:pPr>
            <a:r>
              <a:rPr b="1" lang="en" sz="8000">
                <a:latin typeface="Open Sans"/>
                <a:ea typeface="Open Sans"/>
                <a:cs typeface="Open Sans"/>
                <a:sym typeface="Open Sans"/>
              </a:rPr>
              <a:t>The Story </a:t>
            </a:r>
            <a:br>
              <a:rPr b="1" lang="en" sz="8000">
                <a:latin typeface="Open Sans"/>
                <a:ea typeface="Open Sans"/>
                <a:cs typeface="Open Sans"/>
                <a:sym typeface="Open Sans"/>
              </a:rPr>
            </a:br>
            <a:r>
              <a:rPr b="1" lang="en" sz="8000">
                <a:latin typeface="Open Sans"/>
                <a:ea typeface="Open Sans"/>
                <a:cs typeface="Open Sans"/>
                <a:sym typeface="Open Sans"/>
              </a:rPr>
              <a:t>of Sherlock</a:t>
            </a:r>
            <a:endParaRPr b="1" sz="8000">
              <a:latin typeface="Open Sans"/>
              <a:ea typeface="Open Sans"/>
              <a:cs typeface="Open Sans"/>
              <a:sym typeface="Open Sans"/>
            </a:endParaRPr>
          </a:p>
        </p:txBody>
      </p:sp>
      <p:pic>
        <p:nvPicPr>
          <p:cNvPr descr="IMG_7981.JPG" id="11631" name="Google Shape;11631;p520"/>
          <p:cNvPicPr preferRelativeResize="0"/>
          <p:nvPr/>
        </p:nvPicPr>
        <p:blipFill rotWithShape="1">
          <a:blip r:embed="rId3">
            <a:alphaModFix/>
          </a:blip>
          <a:srcRect b="0" l="0" r="0" t="0"/>
          <a:stretch/>
        </p:blipFill>
        <p:spPr>
          <a:xfrm>
            <a:off x="-9144" y="-36576"/>
            <a:ext cx="3470147" cy="5224349"/>
          </a:xfrm>
          <a:prstGeom prst="rect">
            <a:avLst/>
          </a:prstGeom>
          <a:noFill/>
          <a:ln>
            <a:noFill/>
          </a:ln>
        </p:spPr>
      </p:pic>
    </p:spTree>
  </p:cSld>
  <p:clrMapOvr>
    <a:masterClrMapping/>
  </p:clrMapOvr>
</p:sld>
</file>

<file path=ppt/slides/slide4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35" name="Shape 11635"/>
        <p:cNvGrpSpPr/>
        <p:nvPr/>
      </p:nvGrpSpPr>
      <p:grpSpPr>
        <a:xfrm>
          <a:off x="0" y="0"/>
          <a:ext cx="0" cy="0"/>
          <a:chOff x="0" y="0"/>
          <a:chExt cx="0" cy="0"/>
        </a:xfrm>
      </p:grpSpPr>
      <p:pic>
        <p:nvPicPr>
          <p:cNvPr descr="IMG_2243.JPG" id="11636" name="Google Shape;11636;p521"/>
          <p:cNvPicPr preferRelativeResize="0"/>
          <p:nvPr/>
        </p:nvPicPr>
        <p:blipFill rotWithShape="1">
          <a:blip r:embed="rId3">
            <a:alphaModFix/>
          </a:blip>
          <a:srcRect b="0" l="0" r="0" t="0"/>
          <a:stretch/>
        </p:blipFill>
        <p:spPr>
          <a:xfrm>
            <a:off x="0" y="1"/>
            <a:ext cx="3837534" cy="5143501"/>
          </a:xfrm>
          <a:prstGeom prst="rect">
            <a:avLst/>
          </a:prstGeom>
          <a:noFill/>
          <a:ln>
            <a:noFill/>
          </a:ln>
        </p:spPr>
      </p:pic>
      <p:sp>
        <p:nvSpPr>
          <p:cNvPr id="11637" name="Google Shape;11637;p521"/>
          <p:cNvSpPr/>
          <p:nvPr/>
        </p:nvSpPr>
        <p:spPr>
          <a:xfrm>
            <a:off x="3461004" y="-36576"/>
            <a:ext cx="56829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2400" u="none" cap="none" strike="noStrike">
              <a:solidFill>
                <a:schemeClr val="lt1"/>
              </a:solidFill>
              <a:latin typeface="Calibri"/>
              <a:ea typeface="Calibri"/>
              <a:cs typeface="Calibri"/>
              <a:sym typeface="Calibri"/>
            </a:endParaRPr>
          </a:p>
        </p:txBody>
      </p:sp>
      <p:sp>
        <p:nvSpPr>
          <p:cNvPr id="11638" name="Google Shape;11638;p521"/>
          <p:cNvSpPr txBox="1"/>
          <p:nvPr/>
        </p:nvSpPr>
        <p:spPr>
          <a:xfrm>
            <a:off x="4572000" y="2424297"/>
            <a:ext cx="3922800" cy="25545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b="0" i="0" lang="en" sz="4267" u="none" cap="none" strike="noStrike">
                <a:solidFill>
                  <a:schemeClr val="dk1"/>
                </a:solidFill>
                <a:latin typeface="Open Sans"/>
                <a:ea typeface="Open Sans"/>
                <a:cs typeface="Open Sans"/>
                <a:sym typeface="Open Sans"/>
              </a:rPr>
              <a:t>Once upon a time, there was a puppy named Sherlock.</a:t>
            </a:r>
            <a:endParaRPr sz="4267">
              <a:solidFill>
                <a:schemeClr val="dk1"/>
              </a:solidFill>
              <a:latin typeface="Open Sans"/>
              <a:ea typeface="Open Sans"/>
              <a:cs typeface="Open Sans"/>
              <a:sym typeface="Open Sans"/>
            </a:endParaRPr>
          </a:p>
        </p:txBody>
      </p:sp>
    </p:spTree>
  </p:cSld>
  <p:clrMapOvr>
    <a:masterClrMapping/>
  </p:clrMapOvr>
</p:sld>
</file>

<file path=ppt/slides/slide4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42" name="Shape 11642"/>
        <p:cNvGrpSpPr/>
        <p:nvPr/>
      </p:nvGrpSpPr>
      <p:grpSpPr>
        <a:xfrm>
          <a:off x="0" y="0"/>
          <a:ext cx="0" cy="0"/>
          <a:chOff x="0" y="0"/>
          <a:chExt cx="0" cy="0"/>
        </a:xfrm>
      </p:grpSpPr>
      <p:sp>
        <p:nvSpPr>
          <p:cNvPr id="11643" name="Google Shape;11643;p522"/>
          <p:cNvSpPr/>
          <p:nvPr/>
        </p:nvSpPr>
        <p:spPr>
          <a:xfrm>
            <a:off x="0" y="-36576"/>
            <a:ext cx="91440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644" name="Google Shape;11644;p522"/>
          <p:cNvSpPr/>
          <p:nvPr/>
        </p:nvSpPr>
        <p:spPr>
          <a:xfrm>
            <a:off x="2477550" y="0"/>
            <a:ext cx="24867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IMG_2674.JPG" id="11645" name="Google Shape;11645;p522"/>
          <p:cNvPicPr preferRelativeResize="0"/>
          <p:nvPr/>
        </p:nvPicPr>
        <p:blipFill rotWithShape="1">
          <a:blip r:embed="rId3">
            <a:alphaModFix/>
          </a:blip>
          <a:srcRect b="0" l="0" r="0" t="0"/>
          <a:stretch/>
        </p:blipFill>
        <p:spPr>
          <a:xfrm>
            <a:off x="-9144" y="2436271"/>
            <a:ext cx="2486697" cy="3329468"/>
          </a:xfrm>
          <a:prstGeom prst="rect">
            <a:avLst/>
          </a:prstGeom>
          <a:noFill/>
          <a:ln>
            <a:noFill/>
          </a:ln>
        </p:spPr>
      </p:pic>
      <p:pic>
        <p:nvPicPr>
          <p:cNvPr descr="IMG_3024.JPG" id="11646" name="Google Shape;11646;p522"/>
          <p:cNvPicPr preferRelativeResize="0"/>
          <p:nvPr/>
        </p:nvPicPr>
        <p:blipFill rotWithShape="1">
          <a:blip r:embed="rId4">
            <a:alphaModFix/>
          </a:blip>
          <a:srcRect b="0" l="0" r="0" t="0"/>
          <a:stretch/>
        </p:blipFill>
        <p:spPr>
          <a:xfrm rot="5400000">
            <a:off x="2056011" y="389280"/>
            <a:ext cx="3338917" cy="2495840"/>
          </a:xfrm>
          <a:prstGeom prst="rect">
            <a:avLst/>
          </a:prstGeom>
          <a:noFill/>
          <a:ln>
            <a:noFill/>
          </a:ln>
        </p:spPr>
      </p:pic>
      <p:pic>
        <p:nvPicPr>
          <p:cNvPr descr="IMG_3052.JPG" id="11647" name="Google Shape;11647;p522"/>
          <p:cNvPicPr preferRelativeResize="0"/>
          <p:nvPr/>
        </p:nvPicPr>
        <p:blipFill rotWithShape="1">
          <a:blip r:embed="rId5">
            <a:alphaModFix/>
          </a:blip>
          <a:srcRect b="0" l="0" r="0" t="0"/>
          <a:stretch/>
        </p:blipFill>
        <p:spPr>
          <a:xfrm>
            <a:off x="4964248" y="3139765"/>
            <a:ext cx="4179752" cy="2788676"/>
          </a:xfrm>
          <a:prstGeom prst="rect">
            <a:avLst/>
          </a:prstGeom>
          <a:noFill/>
          <a:ln>
            <a:noFill/>
          </a:ln>
        </p:spPr>
      </p:pic>
      <p:sp>
        <p:nvSpPr>
          <p:cNvPr id="11648" name="Google Shape;11648;p522"/>
          <p:cNvSpPr txBox="1"/>
          <p:nvPr/>
        </p:nvSpPr>
        <p:spPr>
          <a:xfrm>
            <a:off x="176213" y="421771"/>
            <a:ext cx="2115900" cy="9540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200">
                <a:solidFill>
                  <a:schemeClr val="dk1"/>
                </a:solidFill>
                <a:latin typeface="Open Sans"/>
                <a:ea typeface="Open Sans"/>
                <a:cs typeface="Open Sans"/>
                <a:sym typeface="Open Sans"/>
              </a:rPr>
              <a:t>His mommy loved him very much.</a:t>
            </a:r>
            <a:endParaRPr sz="3200">
              <a:solidFill>
                <a:schemeClr val="dk1"/>
              </a:solidFill>
              <a:latin typeface="Open Sans"/>
              <a:ea typeface="Open Sans"/>
              <a:cs typeface="Open Sans"/>
              <a:sym typeface="Open Sans"/>
            </a:endParaRPr>
          </a:p>
        </p:txBody>
      </p:sp>
      <p:sp>
        <p:nvSpPr>
          <p:cNvPr id="11649" name="Google Shape;11649;p522"/>
          <p:cNvSpPr txBox="1"/>
          <p:nvPr/>
        </p:nvSpPr>
        <p:spPr>
          <a:xfrm>
            <a:off x="2662907" y="4998883"/>
            <a:ext cx="2115900" cy="9540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200">
                <a:solidFill>
                  <a:schemeClr val="dk1"/>
                </a:solidFill>
                <a:latin typeface="Open Sans"/>
                <a:ea typeface="Open Sans"/>
                <a:cs typeface="Open Sans"/>
                <a:sym typeface="Open Sans"/>
              </a:rPr>
              <a:t>They worked together.</a:t>
            </a:r>
            <a:endParaRPr sz="3200">
              <a:solidFill>
                <a:schemeClr val="dk1"/>
              </a:solidFill>
              <a:latin typeface="Open Sans"/>
              <a:ea typeface="Open Sans"/>
              <a:cs typeface="Open Sans"/>
              <a:sym typeface="Open Sans"/>
            </a:endParaRPr>
          </a:p>
        </p:txBody>
      </p:sp>
      <p:sp>
        <p:nvSpPr>
          <p:cNvPr id="11650" name="Google Shape;11650;p522"/>
          <p:cNvSpPr txBox="1"/>
          <p:nvPr/>
        </p:nvSpPr>
        <p:spPr>
          <a:xfrm>
            <a:off x="5413248" y="1375771"/>
            <a:ext cx="3730800" cy="9540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200">
                <a:solidFill>
                  <a:schemeClr val="dk1"/>
                </a:solidFill>
                <a:latin typeface="Open Sans"/>
                <a:ea typeface="Open Sans"/>
                <a:cs typeface="Open Sans"/>
                <a:sym typeface="Open Sans"/>
              </a:rPr>
              <a:t>They played together.</a:t>
            </a:r>
            <a:endParaRPr sz="3200">
              <a:solidFill>
                <a:schemeClr val="dk1"/>
              </a:solidFill>
              <a:latin typeface="Open Sans"/>
              <a:ea typeface="Open Sans"/>
              <a:cs typeface="Open Sans"/>
              <a:sym typeface="Open Sans"/>
            </a:endParaRPr>
          </a:p>
        </p:txBody>
      </p:sp>
    </p:spTree>
  </p:cSld>
  <p:clrMapOvr>
    <a:masterClrMapping/>
  </p:clrMapOvr>
</p:sld>
</file>

<file path=ppt/slides/slide4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54" name="Shape 11654"/>
        <p:cNvGrpSpPr/>
        <p:nvPr/>
      </p:nvGrpSpPr>
      <p:grpSpPr>
        <a:xfrm>
          <a:off x="0" y="0"/>
          <a:ext cx="0" cy="0"/>
          <a:chOff x="0" y="0"/>
          <a:chExt cx="0" cy="0"/>
        </a:xfrm>
      </p:grpSpPr>
      <p:sp>
        <p:nvSpPr>
          <p:cNvPr id="11655" name="Google Shape;11655;p523"/>
          <p:cNvSpPr/>
          <p:nvPr/>
        </p:nvSpPr>
        <p:spPr>
          <a:xfrm>
            <a:off x="1" y="-36576"/>
            <a:ext cx="91440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FullSizeRender.jpg" id="11656" name="Google Shape;11656;p523"/>
          <p:cNvPicPr preferRelativeResize="0"/>
          <p:nvPr/>
        </p:nvPicPr>
        <p:blipFill rotWithShape="1">
          <a:blip r:embed="rId3">
            <a:alphaModFix/>
          </a:blip>
          <a:srcRect b="0" l="0" r="0" t="0"/>
          <a:stretch/>
        </p:blipFill>
        <p:spPr>
          <a:xfrm>
            <a:off x="-18287" y="615696"/>
            <a:ext cx="5590033" cy="4192525"/>
          </a:xfrm>
          <a:prstGeom prst="rect">
            <a:avLst/>
          </a:prstGeom>
          <a:noFill/>
          <a:ln>
            <a:noFill/>
          </a:ln>
        </p:spPr>
      </p:pic>
      <p:sp>
        <p:nvSpPr>
          <p:cNvPr id="11657" name="Google Shape;11657;p523"/>
          <p:cNvSpPr txBox="1"/>
          <p:nvPr/>
        </p:nvSpPr>
        <p:spPr>
          <a:xfrm>
            <a:off x="5768404" y="1674203"/>
            <a:ext cx="3197400" cy="1077300"/>
          </a:xfrm>
          <a:prstGeom prst="rect">
            <a:avLst/>
          </a:prstGeom>
          <a:noFill/>
          <a:ln>
            <a:noFill/>
          </a:ln>
        </p:spPr>
        <p:txBody>
          <a:bodyPr anchorCtr="0" anchor="t" bIns="60925" lIns="121900" spcFirstLastPara="1" rIns="121900" wrap="square" tIns="60925">
            <a:noAutofit/>
          </a:bodyPr>
          <a:lstStyle/>
          <a:p>
            <a:pPr indent="0" lvl="0" marL="0" marR="0" rtl="0" algn="ctr">
              <a:spcBef>
                <a:spcPts val="0"/>
              </a:spcBef>
              <a:spcAft>
                <a:spcPts val="0"/>
              </a:spcAft>
              <a:buNone/>
            </a:pPr>
            <a:r>
              <a:rPr lang="en" sz="4267">
                <a:solidFill>
                  <a:schemeClr val="dk1"/>
                </a:solidFill>
                <a:latin typeface="Open Sans"/>
                <a:ea typeface="Open Sans"/>
                <a:cs typeface="Open Sans"/>
                <a:sym typeface="Open Sans"/>
              </a:rPr>
              <a:t>Then one day, his mommy got married. Now he was a part of a family.</a:t>
            </a:r>
            <a:endParaRPr sz="4267">
              <a:solidFill>
                <a:schemeClr val="dk1"/>
              </a:solidFill>
              <a:latin typeface="Open Sans"/>
              <a:ea typeface="Open Sans"/>
              <a:cs typeface="Open Sans"/>
              <a:sym typeface="Open Sans"/>
            </a:endParaRPr>
          </a:p>
        </p:txBody>
      </p:sp>
    </p:spTree>
  </p:cSld>
  <p:clrMapOvr>
    <a:masterClrMapping/>
  </p:clrMapOvr>
</p:sld>
</file>

<file path=ppt/slides/slide4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61" name="Shape 11661"/>
        <p:cNvGrpSpPr/>
        <p:nvPr/>
      </p:nvGrpSpPr>
      <p:grpSpPr>
        <a:xfrm>
          <a:off x="0" y="0"/>
          <a:ext cx="0" cy="0"/>
          <a:chOff x="0" y="0"/>
          <a:chExt cx="0" cy="0"/>
        </a:xfrm>
      </p:grpSpPr>
      <p:sp>
        <p:nvSpPr>
          <p:cNvPr id="11662" name="Google Shape;11662;p524"/>
          <p:cNvSpPr/>
          <p:nvPr/>
        </p:nvSpPr>
        <p:spPr>
          <a:xfrm>
            <a:off x="-9142" y="-36576"/>
            <a:ext cx="53565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Finn and Sherlock.JPG" id="11663" name="Google Shape;11663;p524"/>
          <p:cNvPicPr preferRelativeResize="0"/>
          <p:nvPr/>
        </p:nvPicPr>
        <p:blipFill rotWithShape="1">
          <a:blip r:embed="rId3">
            <a:alphaModFix/>
          </a:blip>
          <a:srcRect b="0" l="0" r="0" t="0"/>
          <a:stretch/>
        </p:blipFill>
        <p:spPr>
          <a:xfrm rot="5400000">
            <a:off x="4696408" y="614469"/>
            <a:ext cx="5208365" cy="3906273"/>
          </a:xfrm>
          <a:prstGeom prst="rect">
            <a:avLst/>
          </a:prstGeom>
          <a:noFill/>
          <a:ln>
            <a:noFill/>
          </a:ln>
        </p:spPr>
      </p:pic>
      <p:pic>
        <p:nvPicPr>
          <p:cNvPr descr="Ilsa and Sherlock.jpg" id="11664" name="Google Shape;11664;p524"/>
          <p:cNvPicPr preferRelativeResize="0"/>
          <p:nvPr/>
        </p:nvPicPr>
        <p:blipFill rotWithShape="1">
          <a:blip r:embed="rId4">
            <a:alphaModFix/>
          </a:blip>
          <a:srcRect b="0" l="0" r="0" t="0"/>
          <a:stretch/>
        </p:blipFill>
        <p:spPr>
          <a:xfrm>
            <a:off x="25542" y="2365248"/>
            <a:ext cx="4546460" cy="3406996"/>
          </a:xfrm>
          <a:prstGeom prst="rect">
            <a:avLst/>
          </a:prstGeom>
          <a:noFill/>
          <a:ln>
            <a:noFill/>
          </a:ln>
        </p:spPr>
      </p:pic>
      <p:sp>
        <p:nvSpPr>
          <p:cNvPr id="11665" name="Google Shape;11665;p524"/>
          <p:cNvSpPr txBox="1"/>
          <p:nvPr/>
        </p:nvSpPr>
        <p:spPr>
          <a:xfrm>
            <a:off x="352500" y="512068"/>
            <a:ext cx="8439000" cy="10773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733">
                <a:solidFill>
                  <a:schemeClr val="dk1"/>
                </a:solidFill>
                <a:latin typeface="Open Sans"/>
                <a:ea typeface="Open Sans"/>
                <a:cs typeface="Open Sans"/>
                <a:sym typeface="Open Sans"/>
              </a:rPr>
              <a:t>The children loved him.</a:t>
            </a:r>
            <a:endParaRPr sz="3733">
              <a:solidFill>
                <a:schemeClr val="dk1"/>
              </a:solidFill>
              <a:latin typeface="Open Sans"/>
              <a:ea typeface="Open Sans"/>
              <a:cs typeface="Open Sans"/>
              <a:sym typeface="Open Sans"/>
            </a:endParaRPr>
          </a:p>
          <a:p>
            <a:pPr indent="0" lvl="0" marL="0" marR="0" rtl="0" algn="l">
              <a:spcBef>
                <a:spcPts val="0"/>
              </a:spcBef>
              <a:spcAft>
                <a:spcPts val="0"/>
              </a:spcAft>
              <a:buNone/>
            </a:pPr>
            <a:r>
              <a:rPr lang="en" sz="3733">
                <a:solidFill>
                  <a:schemeClr val="dk1"/>
                </a:solidFill>
                <a:latin typeface="Open Sans"/>
                <a:ea typeface="Open Sans"/>
                <a:cs typeface="Open Sans"/>
                <a:sym typeface="Open Sans"/>
              </a:rPr>
              <a:t>And he loved the children.</a:t>
            </a:r>
            <a:endParaRPr sz="3733">
              <a:solidFill>
                <a:schemeClr val="dk1"/>
              </a:solidFill>
              <a:latin typeface="Open Sans"/>
              <a:ea typeface="Open Sans"/>
              <a:cs typeface="Open Sans"/>
              <a:sym typeface="Open Sans"/>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1" name="Shape 2051"/>
        <p:cNvGrpSpPr/>
        <p:nvPr/>
      </p:nvGrpSpPr>
      <p:grpSpPr>
        <a:xfrm>
          <a:off x="0" y="0"/>
          <a:ext cx="0" cy="0"/>
          <a:chOff x="0" y="0"/>
          <a:chExt cx="0" cy="0"/>
        </a:xfrm>
      </p:grpSpPr>
      <p:sp>
        <p:nvSpPr>
          <p:cNvPr id="2052" name="Google Shape;2052;p15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053" name="Google Shape;2053;p156"/>
          <p:cNvSpPr txBox="1"/>
          <p:nvPr/>
        </p:nvSpPr>
        <p:spPr>
          <a:xfrm>
            <a:off x="804650" y="2655425"/>
            <a:ext cx="75018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What Teachers Need to Make Effective English Lessons</a:t>
            </a:r>
            <a:endParaRPr b="0" i="0" sz="1400" u="none" cap="none" strike="noStrike">
              <a:solidFill>
                <a:srgbClr val="000000"/>
              </a:solidFill>
              <a:latin typeface="Arial"/>
              <a:ea typeface="Arial"/>
              <a:cs typeface="Arial"/>
              <a:sym typeface="Arial"/>
            </a:endParaRPr>
          </a:p>
        </p:txBody>
      </p:sp>
      <p:pic>
        <p:nvPicPr>
          <p:cNvPr id="2054" name="Google Shape;2054;p156"/>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4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69" name="Shape 11669"/>
        <p:cNvGrpSpPr/>
        <p:nvPr/>
      </p:nvGrpSpPr>
      <p:grpSpPr>
        <a:xfrm>
          <a:off x="0" y="0"/>
          <a:ext cx="0" cy="0"/>
          <a:chOff x="0" y="0"/>
          <a:chExt cx="0" cy="0"/>
        </a:xfrm>
      </p:grpSpPr>
      <p:sp>
        <p:nvSpPr>
          <p:cNvPr id="11670" name="Google Shape;11670;p525"/>
          <p:cNvSpPr/>
          <p:nvPr/>
        </p:nvSpPr>
        <p:spPr>
          <a:xfrm>
            <a:off x="0" y="-24384"/>
            <a:ext cx="56829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FullSizeRender_1.jpg" id="11671" name="Google Shape;11671;p525"/>
          <p:cNvPicPr preferRelativeResize="0"/>
          <p:nvPr/>
        </p:nvPicPr>
        <p:blipFill rotWithShape="1">
          <a:blip r:embed="rId3">
            <a:alphaModFix/>
          </a:blip>
          <a:srcRect b="0" l="0" r="0" t="0"/>
          <a:stretch/>
        </p:blipFill>
        <p:spPr>
          <a:xfrm>
            <a:off x="5240066" y="-45733"/>
            <a:ext cx="3903934" cy="5205232"/>
          </a:xfrm>
          <a:prstGeom prst="rect">
            <a:avLst/>
          </a:prstGeom>
          <a:noFill/>
          <a:ln>
            <a:noFill/>
          </a:ln>
        </p:spPr>
      </p:pic>
      <p:sp>
        <p:nvSpPr>
          <p:cNvPr id="11672" name="Google Shape;11672;p525"/>
          <p:cNvSpPr txBox="1"/>
          <p:nvPr/>
        </p:nvSpPr>
        <p:spPr>
          <a:xfrm>
            <a:off x="1179060" y="1508828"/>
            <a:ext cx="3246600" cy="38403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4267">
                <a:solidFill>
                  <a:schemeClr val="dk1"/>
                </a:solidFill>
                <a:latin typeface="Calibri"/>
                <a:ea typeface="Calibri"/>
                <a:cs typeface="Calibri"/>
                <a:sym typeface="Calibri"/>
              </a:rPr>
              <a:t>But one day, the family adopted another puppy.</a:t>
            </a:r>
            <a:endParaRPr sz="2400">
              <a:solidFill>
                <a:schemeClr val="dk1"/>
              </a:solidFill>
              <a:latin typeface="Calibri"/>
              <a:ea typeface="Calibri"/>
              <a:cs typeface="Calibri"/>
              <a:sym typeface="Calibri"/>
            </a:endParaRPr>
          </a:p>
          <a:p>
            <a:pPr indent="0" lvl="0" marL="0" marR="0" rtl="0" algn="l">
              <a:spcBef>
                <a:spcPts val="0"/>
              </a:spcBef>
              <a:spcAft>
                <a:spcPts val="0"/>
              </a:spcAft>
              <a:buNone/>
            </a:pPr>
            <a:r>
              <a:rPr lang="en" sz="4267">
                <a:solidFill>
                  <a:schemeClr val="dk1"/>
                </a:solidFill>
                <a:latin typeface="Calibri"/>
                <a:ea typeface="Calibri"/>
                <a:cs typeface="Calibri"/>
                <a:sym typeface="Calibri"/>
              </a:rPr>
              <a:t>Her name was Penelope.</a:t>
            </a:r>
            <a:endParaRPr sz="4267">
              <a:solidFill>
                <a:schemeClr val="dk1"/>
              </a:solidFill>
              <a:latin typeface="Calibri"/>
              <a:ea typeface="Calibri"/>
              <a:cs typeface="Calibri"/>
              <a:sym typeface="Calibri"/>
            </a:endParaRPr>
          </a:p>
        </p:txBody>
      </p:sp>
    </p:spTree>
  </p:cSld>
  <p:clrMapOvr>
    <a:masterClrMapping/>
  </p:clrMapOvr>
</p:sld>
</file>

<file path=ppt/slides/slide4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76" name="Shape 11676"/>
        <p:cNvGrpSpPr/>
        <p:nvPr/>
      </p:nvGrpSpPr>
      <p:grpSpPr>
        <a:xfrm>
          <a:off x="0" y="0"/>
          <a:ext cx="0" cy="0"/>
          <a:chOff x="0" y="0"/>
          <a:chExt cx="0" cy="0"/>
        </a:xfrm>
      </p:grpSpPr>
      <p:pic>
        <p:nvPicPr>
          <p:cNvPr descr="IMG_3639.JPG" id="11677" name="Google Shape;11677;p526"/>
          <p:cNvPicPr preferRelativeResize="0"/>
          <p:nvPr/>
        </p:nvPicPr>
        <p:blipFill rotWithShape="1">
          <a:blip r:embed="rId3">
            <a:alphaModFix/>
          </a:blip>
          <a:srcRect b="0" l="0" r="0" t="0"/>
          <a:stretch/>
        </p:blipFill>
        <p:spPr>
          <a:xfrm rot="5400000">
            <a:off x="-672047" y="653758"/>
            <a:ext cx="5166285" cy="3858768"/>
          </a:xfrm>
          <a:prstGeom prst="rect">
            <a:avLst/>
          </a:prstGeom>
          <a:noFill/>
          <a:ln>
            <a:noFill/>
          </a:ln>
        </p:spPr>
      </p:pic>
      <p:sp>
        <p:nvSpPr>
          <p:cNvPr id="11678" name="Google Shape;11678;p526"/>
          <p:cNvSpPr/>
          <p:nvPr/>
        </p:nvSpPr>
        <p:spPr>
          <a:xfrm>
            <a:off x="3840479" y="-18288"/>
            <a:ext cx="56829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679" name="Google Shape;11679;p526"/>
          <p:cNvSpPr txBox="1"/>
          <p:nvPr/>
        </p:nvSpPr>
        <p:spPr>
          <a:xfrm>
            <a:off x="5238996" y="1995235"/>
            <a:ext cx="3365700" cy="36375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4267">
                <a:solidFill>
                  <a:schemeClr val="dk1"/>
                </a:solidFill>
                <a:latin typeface="Open Sans"/>
                <a:ea typeface="Open Sans"/>
                <a:cs typeface="Open Sans"/>
                <a:sym typeface="Open Sans"/>
              </a:rPr>
              <a:t>Sherlock was </a:t>
            </a:r>
            <a:r>
              <a:rPr b="1" lang="en" sz="4267">
                <a:solidFill>
                  <a:schemeClr val="dk1"/>
                </a:solidFill>
                <a:latin typeface="Open Sans"/>
                <a:ea typeface="Open Sans"/>
                <a:cs typeface="Open Sans"/>
                <a:sym typeface="Open Sans"/>
              </a:rPr>
              <a:t>not</a:t>
            </a:r>
            <a:r>
              <a:rPr lang="en" sz="4267">
                <a:solidFill>
                  <a:schemeClr val="dk1"/>
                </a:solidFill>
                <a:latin typeface="Open Sans"/>
                <a:ea typeface="Open Sans"/>
                <a:cs typeface="Open Sans"/>
                <a:sym typeface="Open Sans"/>
              </a:rPr>
              <a:t> very excited </a:t>
            </a:r>
            <a:endParaRPr sz="2400">
              <a:solidFill>
                <a:schemeClr val="dk1"/>
              </a:solidFill>
              <a:latin typeface="Open Sans"/>
              <a:ea typeface="Open Sans"/>
              <a:cs typeface="Open Sans"/>
              <a:sym typeface="Open Sans"/>
            </a:endParaRPr>
          </a:p>
          <a:p>
            <a:pPr indent="0" lvl="0" marL="0" marR="0" rtl="0" algn="l">
              <a:spcBef>
                <a:spcPts val="0"/>
              </a:spcBef>
              <a:spcAft>
                <a:spcPts val="0"/>
              </a:spcAft>
              <a:buNone/>
            </a:pPr>
            <a:r>
              <a:rPr lang="en" sz="4267">
                <a:solidFill>
                  <a:schemeClr val="dk1"/>
                </a:solidFill>
                <a:latin typeface="Open Sans"/>
                <a:ea typeface="Open Sans"/>
                <a:cs typeface="Open Sans"/>
                <a:sym typeface="Open Sans"/>
              </a:rPr>
              <a:t>about this new puppy.</a:t>
            </a:r>
            <a:endParaRPr sz="4267">
              <a:solidFill>
                <a:schemeClr val="dk1"/>
              </a:solidFill>
              <a:latin typeface="Open Sans"/>
              <a:ea typeface="Open Sans"/>
              <a:cs typeface="Open Sans"/>
              <a:sym typeface="Open Sans"/>
            </a:endParaRPr>
          </a:p>
        </p:txBody>
      </p:sp>
    </p:spTree>
  </p:cSld>
  <p:clrMapOvr>
    <a:masterClrMapping/>
  </p:clrMapOvr>
</p:sld>
</file>

<file path=ppt/slides/slide4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83" name="Shape 11683"/>
        <p:cNvGrpSpPr/>
        <p:nvPr/>
      </p:nvGrpSpPr>
      <p:grpSpPr>
        <a:xfrm>
          <a:off x="0" y="0"/>
          <a:ext cx="0" cy="0"/>
          <a:chOff x="0" y="0"/>
          <a:chExt cx="0" cy="0"/>
        </a:xfrm>
      </p:grpSpPr>
      <p:pic>
        <p:nvPicPr>
          <p:cNvPr descr="FullSizeRender_3.jpg" id="11684" name="Google Shape;11684;p527"/>
          <p:cNvPicPr preferRelativeResize="0"/>
          <p:nvPr/>
        </p:nvPicPr>
        <p:blipFill rotWithShape="1">
          <a:blip r:embed="rId3">
            <a:alphaModFix/>
          </a:blip>
          <a:srcRect b="0" l="0" r="0" t="0"/>
          <a:stretch/>
        </p:blipFill>
        <p:spPr>
          <a:xfrm>
            <a:off x="0" y="0"/>
            <a:ext cx="6876290" cy="5157216"/>
          </a:xfrm>
          <a:prstGeom prst="rect">
            <a:avLst/>
          </a:prstGeom>
          <a:noFill/>
          <a:ln>
            <a:noFill/>
          </a:ln>
        </p:spPr>
      </p:pic>
      <p:sp>
        <p:nvSpPr>
          <p:cNvPr id="11685" name="Google Shape;11685;p527"/>
          <p:cNvSpPr/>
          <p:nvPr/>
        </p:nvSpPr>
        <p:spPr>
          <a:xfrm>
            <a:off x="4572000" y="-36576"/>
            <a:ext cx="45720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686" name="Google Shape;11686;p527"/>
          <p:cNvSpPr txBox="1"/>
          <p:nvPr/>
        </p:nvSpPr>
        <p:spPr>
          <a:xfrm>
            <a:off x="5276700" y="1648131"/>
            <a:ext cx="4297200" cy="10773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4267">
                <a:solidFill>
                  <a:schemeClr val="dk1"/>
                </a:solidFill>
                <a:latin typeface="Open Sans"/>
                <a:ea typeface="Open Sans"/>
                <a:cs typeface="Open Sans"/>
                <a:sym typeface="Open Sans"/>
              </a:rPr>
              <a:t>Penelope loved Sherlock.</a:t>
            </a:r>
            <a:br>
              <a:rPr lang="en" sz="4267">
                <a:solidFill>
                  <a:schemeClr val="dk1"/>
                </a:solidFill>
                <a:latin typeface="Open Sans"/>
                <a:ea typeface="Open Sans"/>
                <a:cs typeface="Open Sans"/>
                <a:sym typeface="Open Sans"/>
              </a:rPr>
            </a:br>
            <a:endParaRPr sz="2400">
              <a:solidFill>
                <a:schemeClr val="dk1"/>
              </a:solidFill>
              <a:latin typeface="Open Sans"/>
              <a:ea typeface="Open Sans"/>
              <a:cs typeface="Open Sans"/>
              <a:sym typeface="Open Sans"/>
            </a:endParaRPr>
          </a:p>
          <a:p>
            <a:pPr indent="0" lvl="0" marL="0" marR="0" rtl="0" algn="l">
              <a:spcBef>
                <a:spcPts val="0"/>
              </a:spcBef>
              <a:spcAft>
                <a:spcPts val="0"/>
              </a:spcAft>
              <a:buNone/>
            </a:pPr>
            <a:r>
              <a:rPr lang="en" sz="4267">
                <a:solidFill>
                  <a:schemeClr val="dk1"/>
                </a:solidFill>
                <a:latin typeface="Open Sans"/>
                <a:ea typeface="Open Sans"/>
                <a:cs typeface="Open Sans"/>
                <a:sym typeface="Open Sans"/>
              </a:rPr>
              <a:t>But Sherlock </a:t>
            </a:r>
            <a:br>
              <a:rPr lang="en" sz="4267">
                <a:solidFill>
                  <a:schemeClr val="dk1"/>
                </a:solidFill>
                <a:latin typeface="Open Sans"/>
                <a:ea typeface="Open Sans"/>
                <a:cs typeface="Open Sans"/>
                <a:sym typeface="Open Sans"/>
              </a:rPr>
            </a:br>
            <a:r>
              <a:rPr lang="en" sz="4267">
                <a:solidFill>
                  <a:schemeClr val="dk1"/>
                </a:solidFill>
                <a:latin typeface="Open Sans"/>
                <a:ea typeface="Open Sans"/>
                <a:cs typeface="Open Sans"/>
                <a:sym typeface="Open Sans"/>
              </a:rPr>
              <a:t>did </a:t>
            </a:r>
            <a:r>
              <a:rPr b="1" lang="en" sz="4267">
                <a:solidFill>
                  <a:schemeClr val="dk1"/>
                </a:solidFill>
                <a:latin typeface="Open Sans"/>
                <a:ea typeface="Open Sans"/>
                <a:cs typeface="Open Sans"/>
                <a:sym typeface="Open Sans"/>
              </a:rPr>
              <a:t>not</a:t>
            </a:r>
            <a:r>
              <a:rPr lang="en" sz="4267">
                <a:solidFill>
                  <a:schemeClr val="dk1"/>
                </a:solidFill>
                <a:latin typeface="Open Sans"/>
                <a:ea typeface="Open Sans"/>
                <a:cs typeface="Open Sans"/>
                <a:sym typeface="Open Sans"/>
              </a:rPr>
              <a:t> like </a:t>
            </a:r>
            <a:br>
              <a:rPr lang="en" sz="4267">
                <a:solidFill>
                  <a:schemeClr val="dk1"/>
                </a:solidFill>
                <a:latin typeface="Open Sans"/>
                <a:ea typeface="Open Sans"/>
                <a:cs typeface="Open Sans"/>
                <a:sym typeface="Open Sans"/>
              </a:rPr>
            </a:br>
            <a:r>
              <a:rPr lang="en" sz="4267">
                <a:solidFill>
                  <a:schemeClr val="dk1"/>
                </a:solidFill>
                <a:latin typeface="Open Sans"/>
                <a:ea typeface="Open Sans"/>
                <a:cs typeface="Open Sans"/>
                <a:sym typeface="Open Sans"/>
              </a:rPr>
              <a:t>the new puppy.</a:t>
            </a:r>
            <a:endParaRPr sz="4267">
              <a:solidFill>
                <a:schemeClr val="dk1"/>
              </a:solidFill>
              <a:latin typeface="Open Sans"/>
              <a:ea typeface="Open Sans"/>
              <a:cs typeface="Open Sans"/>
              <a:sym typeface="Open Sans"/>
            </a:endParaRPr>
          </a:p>
        </p:txBody>
      </p:sp>
    </p:spTree>
  </p:cSld>
  <p:clrMapOvr>
    <a:masterClrMapping/>
  </p:clrMapOvr>
</p:sld>
</file>

<file path=ppt/slides/slide4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90" name="Shape 11690"/>
        <p:cNvGrpSpPr/>
        <p:nvPr/>
      </p:nvGrpSpPr>
      <p:grpSpPr>
        <a:xfrm>
          <a:off x="0" y="0"/>
          <a:ext cx="0" cy="0"/>
          <a:chOff x="0" y="0"/>
          <a:chExt cx="0" cy="0"/>
        </a:xfrm>
      </p:grpSpPr>
      <p:sp>
        <p:nvSpPr>
          <p:cNvPr id="11691" name="Google Shape;11691;p528"/>
          <p:cNvSpPr/>
          <p:nvPr/>
        </p:nvSpPr>
        <p:spPr>
          <a:xfrm>
            <a:off x="-1" y="0"/>
            <a:ext cx="45720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IMG_6840.JPG" id="11692" name="Google Shape;11692;p528"/>
          <p:cNvPicPr preferRelativeResize="0"/>
          <p:nvPr/>
        </p:nvPicPr>
        <p:blipFill rotWithShape="1">
          <a:blip r:embed="rId3">
            <a:alphaModFix/>
          </a:blip>
          <a:srcRect b="0" l="0" r="0" t="0"/>
          <a:stretch/>
        </p:blipFill>
        <p:spPr>
          <a:xfrm>
            <a:off x="2881748" y="1"/>
            <a:ext cx="6262253" cy="5166539"/>
          </a:xfrm>
          <a:prstGeom prst="rect">
            <a:avLst/>
          </a:prstGeom>
          <a:noFill/>
          <a:ln>
            <a:noFill/>
          </a:ln>
        </p:spPr>
      </p:pic>
      <p:sp>
        <p:nvSpPr>
          <p:cNvPr id="11693" name="Google Shape;11693;p528"/>
          <p:cNvSpPr txBox="1"/>
          <p:nvPr/>
        </p:nvSpPr>
        <p:spPr>
          <a:xfrm>
            <a:off x="260604" y="1481943"/>
            <a:ext cx="2491200" cy="10773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4267">
                <a:solidFill>
                  <a:schemeClr val="dk1"/>
                </a:solidFill>
                <a:latin typeface="Calibri"/>
                <a:ea typeface="Calibri"/>
                <a:cs typeface="Calibri"/>
                <a:sym typeface="Calibri"/>
              </a:rPr>
              <a:t>She kept following him around.</a:t>
            </a:r>
            <a:endParaRPr/>
          </a:p>
          <a:p>
            <a:pPr indent="0" lvl="0" marL="0" marR="0" rtl="0" algn="l">
              <a:spcBef>
                <a:spcPts val="0"/>
              </a:spcBef>
              <a:spcAft>
                <a:spcPts val="0"/>
              </a:spcAft>
              <a:buNone/>
            </a:pPr>
            <a:r>
              <a:t/>
            </a:r>
            <a:endParaRPr sz="2400">
              <a:solidFill>
                <a:schemeClr val="dk1"/>
              </a:solidFill>
              <a:latin typeface="Calibri"/>
              <a:ea typeface="Calibri"/>
              <a:cs typeface="Calibri"/>
              <a:sym typeface="Calibri"/>
            </a:endParaRPr>
          </a:p>
          <a:p>
            <a:pPr indent="0" lvl="0" marL="0" marR="0" rtl="0" algn="l">
              <a:spcBef>
                <a:spcPts val="0"/>
              </a:spcBef>
              <a:spcAft>
                <a:spcPts val="0"/>
              </a:spcAft>
              <a:buNone/>
            </a:pPr>
            <a:r>
              <a:rPr lang="en" sz="4267">
                <a:solidFill>
                  <a:schemeClr val="dk1"/>
                </a:solidFill>
                <a:latin typeface="Calibri"/>
                <a:ea typeface="Calibri"/>
                <a:cs typeface="Calibri"/>
                <a:sym typeface="Calibri"/>
              </a:rPr>
              <a:t>She took up all his space.</a:t>
            </a:r>
            <a:endParaRPr sz="4267">
              <a:solidFill>
                <a:schemeClr val="dk1"/>
              </a:solidFill>
              <a:latin typeface="Calibri"/>
              <a:ea typeface="Calibri"/>
              <a:cs typeface="Calibri"/>
              <a:sym typeface="Calibri"/>
            </a:endParaRPr>
          </a:p>
        </p:txBody>
      </p:sp>
      <p:pic>
        <p:nvPicPr>
          <p:cNvPr descr="IMG_6927.JPG" id="11694" name="Google Shape;11694;p528"/>
          <p:cNvPicPr preferRelativeResize="0"/>
          <p:nvPr/>
        </p:nvPicPr>
        <p:blipFill rotWithShape="1">
          <a:blip r:embed="rId4">
            <a:alphaModFix/>
          </a:blip>
          <a:srcRect b="0" l="0" r="0" t="0"/>
          <a:stretch/>
        </p:blipFill>
        <p:spPr>
          <a:xfrm rot="5400000">
            <a:off x="2496520" y="3664262"/>
            <a:ext cx="2709459" cy="1939005"/>
          </a:xfrm>
          <a:prstGeom prst="rect">
            <a:avLst/>
          </a:prstGeom>
          <a:noFill/>
          <a:ln>
            <a:noFill/>
          </a:ln>
        </p:spPr>
      </p:pic>
    </p:spTree>
  </p:cSld>
  <p:clrMapOvr>
    <a:masterClrMapping/>
  </p:clrMapOvr>
</p:sld>
</file>

<file path=ppt/slides/slide4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98" name="Shape 11698"/>
        <p:cNvGrpSpPr/>
        <p:nvPr/>
      </p:nvGrpSpPr>
      <p:grpSpPr>
        <a:xfrm>
          <a:off x="0" y="0"/>
          <a:ext cx="0" cy="0"/>
          <a:chOff x="0" y="0"/>
          <a:chExt cx="0" cy="0"/>
        </a:xfrm>
      </p:grpSpPr>
      <p:pic>
        <p:nvPicPr>
          <p:cNvPr descr="IMG_4783.JPG" id="11699" name="Google Shape;11699;p529"/>
          <p:cNvPicPr preferRelativeResize="0"/>
          <p:nvPr/>
        </p:nvPicPr>
        <p:blipFill rotWithShape="1">
          <a:blip r:embed="rId3">
            <a:alphaModFix/>
          </a:blip>
          <a:srcRect b="0" l="0" r="0" t="0"/>
          <a:stretch/>
        </p:blipFill>
        <p:spPr>
          <a:xfrm>
            <a:off x="0" y="1"/>
            <a:ext cx="9144000" cy="5143501"/>
          </a:xfrm>
          <a:prstGeom prst="rect">
            <a:avLst/>
          </a:prstGeom>
          <a:noFill/>
          <a:ln>
            <a:noFill/>
          </a:ln>
        </p:spPr>
      </p:pic>
    </p:spTree>
  </p:cSld>
  <p:clrMapOvr>
    <a:masterClrMapping/>
  </p:clrMapOvr>
</p:sld>
</file>

<file path=ppt/slides/slide4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03" name="Shape 11703"/>
        <p:cNvGrpSpPr/>
        <p:nvPr/>
      </p:nvGrpSpPr>
      <p:grpSpPr>
        <a:xfrm>
          <a:off x="0" y="0"/>
          <a:ext cx="0" cy="0"/>
          <a:chOff x="0" y="0"/>
          <a:chExt cx="0" cy="0"/>
        </a:xfrm>
      </p:grpSpPr>
      <p:sp>
        <p:nvSpPr>
          <p:cNvPr id="11704" name="Google Shape;11704;p530"/>
          <p:cNvSpPr/>
          <p:nvPr/>
        </p:nvSpPr>
        <p:spPr>
          <a:xfrm>
            <a:off x="-1" y="0"/>
            <a:ext cx="91440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IMG_8397.JPG" id="11705" name="Google Shape;11705;p530"/>
          <p:cNvPicPr preferRelativeResize="0"/>
          <p:nvPr/>
        </p:nvPicPr>
        <p:blipFill rotWithShape="1">
          <a:blip r:embed="rId3">
            <a:alphaModFix/>
          </a:blip>
          <a:srcRect b="0" l="0" r="0" t="0"/>
          <a:stretch/>
        </p:blipFill>
        <p:spPr>
          <a:xfrm>
            <a:off x="-2" y="2322576"/>
            <a:ext cx="4572002" cy="3429001"/>
          </a:xfrm>
          <a:prstGeom prst="rect">
            <a:avLst/>
          </a:prstGeom>
          <a:noFill/>
          <a:ln>
            <a:noFill/>
          </a:ln>
        </p:spPr>
      </p:pic>
      <p:sp>
        <p:nvSpPr>
          <p:cNvPr id="11706" name="Google Shape;11706;p530"/>
          <p:cNvSpPr txBox="1"/>
          <p:nvPr/>
        </p:nvSpPr>
        <p:spPr>
          <a:xfrm>
            <a:off x="246934" y="684288"/>
            <a:ext cx="4727400" cy="9540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733">
                <a:solidFill>
                  <a:schemeClr val="dk1"/>
                </a:solidFill>
                <a:latin typeface="Calibri"/>
                <a:ea typeface="Calibri"/>
                <a:cs typeface="Calibri"/>
                <a:sym typeface="Calibri"/>
              </a:rPr>
              <a:t>Then one day,</a:t>
            </a:r>
            <a:br>
              <a:rPr lang="en" sz="3733">
                <a:solidFill>
                  <a:schemeClr val="dk1"/>
                </a:solidFill>
                <a:latin typeface="Calibri"/>
                <a:ea typeface="Calibri"/>
                <a:cs typeface="Calibri"/>
                <a:sym typeface="Calibri"/>
              </a:rPr>
            </a:br>
            <a:r>
              <a:rPr lang="en" sz="3733">
                <a:solidFill>
                  <a:schemeClr val="dk1"/>
                </a:solidFill>
                <a:latin typeface="Calibri"/>
                <a:ea typeface="Calibri"/>
                <a:cs typeface="Calibri"/>
                <a:sym typeface="Calibri"/>
              </a:rPr>
              <a:t>Penelope wanted to play.</a:t>
            </a:r>
            <a:endParaRPr sz="3733">
              <a:solidFill>
                <a:schemeClr val="dk1"/>
              </a:solidFill>
              <a:latin typeface="Calibri"/>
              <a:ea typeface="Calibri"/>
              <a:cs typeface="Calibri"/>
              <a:sym typeface="Calibri"/>
            </a:endParaRPr>
          </a:p>
        </p:txBody>
      </p:sp>
      <p:pic>
        <p:nvPicPr>
          <p:cNvPr descr="IMG_8396.JPG" id="11707" name="Google Shape;11707;p530"/>
          <p:cNvPicPr preferRelativeResize="0"/>
          <p:nvPr/>
        </p:nvPicPr>
        <p:blipFill rotWithShape="1">
          <a:blip r:embed="rId4">
            <a:alphaModFix/>
          </a:blip>
          <a:srcRect b="0" l="0" r="0" t="0"/>
          <a:stretch/>
        </p:blipFill>
        <p:spPr>
          <a:xfrm rot="5400000">
            <a:off x="4882894" y="493778"/>
            <a:ext cx="3950211" cy="2962657"/>
          </a:xfrm>
          <a:prstGeom prst="rect">
            <a:avLst/>
          </a:prstGeom>
          <a:noFill/>
          <a:ln>
            <a:noFill/>
          </a:ln>
        </p:spPr>
      </p:pic>
      <p:sp>
        <p:nvSpPr>
          <p:cNvPr id="11708" name="Google Shape;11708;p530"/>
          <p:cNvSpPr txBox="1"/>
          <p:nvPr/>
        </p:nvSpPr>
        <p:spPr>
          <a:xfrm>
            <a:off x="5304881" y="5557563"/>
            <a:ext cx="3651900" cy="5232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733">
                <a:solidFill>
                  <a:schemeClr val="dk1"/>
                </a:solidFill>
                <a:latin typeface="Open Sans"/>
                <a:ea typeface="Open Sans"/>
                <a:cs typeface="Open Sans"/>
                <a:sym typeface="Open Sans"/>
              </a:rPr>
              <a:t>Sherlock got angry!</a:t>
            </a:r>
            <a:endParaRPr sz="3733">
              <a:solidFill>
                <a:schemeClr val="dk1"/>
              </a:solidFill>
              <a:latin typeface="Open Sans"/>
              <a:ea typeface="Open Sans"/>
              <a:cs typeface="Open Sans"/>
              <a:sym typeface="Open Sans"/>
            </a:endParaRPr>
          </a:p>
        </p:txBody>
      </p:sp>
    </p:spTree>
  </p:cSld>
  <p:clrMapOvr>
    <a:masterClrMapping/>
  </p:clrMapOvr>
</p:sld>
</file>

<file path=ppt/slides/slide4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12" name="Shape 11712"/>
        <p:cNvGrpSpPr/>
        <p:nvPr/>
      </p:nvGrpSpPr>
      <p:grpSpPr>
        <a:xfrm>
          <a:off x="0" y="0"/>
          <a:ext cx="0" cy="0"/>
          <a:chOff x="0" y="0"/>
          <a:chExt cx="0" cy="0"/>
        </a:xfrm>
      </p:grpSpPr>
      <p:sp>
        <p:nvSpPr>
          <p:cNvPr id="11713" name="Google Shape;11713;p531"/>
          <p:cNvSpPr/>
          <p:nvPr/>
        </p:nvSpPr>
        <p:spPr>
          <a:xfrm>
            <a:off x="-1" y="0"/>
            <a:ext cx="52623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IMG_8404.JPG" id="11714" name="Google Shape;11714;p531"/>
          <p:cNvPicPr preferRelativeResize="0"/>
          <p:nvPr/>
        </p:nvPicPr>
        <p:blipFill rotWithShape="1">
          <a:blip r:embed="rId3">
            <a:alphaModFix/>
          </a:blip>
          <a:srcRect b="0" l="0" r="0" t="0"/>
          <a:stretch/>
        </p:blipFill>
        <p:spPr>
          <a:xfrm rot="5400000">
            <a:off x="4610862" y="651511"/>
            <a:ext cx="5212079" cy="3909060"/>
          </a:xfrm>
          <a:prstGeom prst="rect">
            <a:avLst/>
          </a:prstGeom>
          <a:noFill/>
          <a:ln>
            <a:noFill/>
          </a:ln>
        </p:spPr>
      </p:pic>
      <p:sp>
        <p:nvSpPr>
          <p:cNvPr id="11715" name="Google Shape;11715;p531"/>
          <p:cNvSpPr txBox="1"/>
          <p:nvPr/>
        </p:nvSpPr>
        <p:spPr>
          <a:xfrm>
            <a:off x="391612" y="2175084"/>
            <a:ext cx="4500600" cy="13851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733">
                <a:solidFill>
                  <a:schemeClr val="dk1"/>
                </a:solidFill>
                <a:latin typeface="Open Sans"/>
                <a:ea typeface="Open Sans"/>
                <a:cs typeface="Open Sans"/>
                <a:sym typeface="Open Sans"/>
              </a:rPr>
              <a:t>They fought and fought.</a:t>
            </a:r>
            <a:endParaRPr sz="2400">
              <a:solidFill>
                <a:schemeClr val="dk1"/>
              </a:solidFill>
              <a:latin typeface="Open Sans"/>
              <a:ea typeface="Open Sans"/>
              <a:cs typeface="Open Sans"/>
              <a:sym typeface="Open Sans"/>
            </a:endParaRPr>
          </a:p>
          <a:p>
            <a:pPr indent="0" lvl="0" marL="0" marR="0" rtl="0" algn="l">
              <a:spcBef>
                <a:spcPts val="0"/>
              </a:spcBef>
              <a:spcAft>
                <a:spcPts val="0"/>
              </a:spcAft>
              <a:buNone/>
            </a:pPr>
            <a:r>
              <a:t/>
            </a:r>
            <a:endParaRPr sz="3733">
              <a:solidFill>
                <a:schemeClr val="dk1"/>
              </a:solidFill>
              <a:latin typeface="Open Sans"/>
              <a:ea typeface="Open Sans"/>
              <a:cs typeface="Open Sans"/>
              <a:sym typeface="Open Sans"/>
            </a:endParaRPr>
          </a:p>
          <a:p>
            <a:pPr indent="0" lvl="0" marL="0" marR="0" rtl="0" algn="l">
              <a:spcBef>
                <a:spcPts val="0"/>
              </a:spcBef>
              <a:spcAft>
                <a:spcPts val="0"/>
              </a:spcAft>
              <a:buNone/>
            </a:pPr>
            <a:r>
              <a:rPr lang="en" sz="3733">
                <a:solidFill>
                  <a:schemeClr val="dk1"/>
                </a:solidFill>
                <a:latin typeface="Open Sans"/>
                <a:ea typeface="Open Sans"/>
                <a:cs typeface="Open Sans"/>
                <a:sym typeface="Open Sans"/>
              </a:rPr>
              <a:t>Until Sherlock realized…</a:t>
            </a:r>
            <a:endParaRPr sz="2400">
              <a:solidFill>
                <a:schemeClr val="dk1"/>
              </a:solidFill>
              <a:latin typeface="Open Sans"/>
              <a:ea typeface="Open Sans"/>
              <a:cs typeface="Open Sans"/>
              <a:sym typeface="Open Sans"/>
            </a:endParaRPr>
          </a:p>
          <a:p>
            <a:pPr indent="0" lvl="0" marL="0" marR="0" rtl="0" algn="l">
              <a:spcBef>
                <a:spcPts val="0"/>
              </a:spcBef>
              <a:spcAft>
                <a:spcPts val="0"/>
              </a:spcAft>
              <a:buNone/>
            </a:pPr>
            <a:r>
              <a:rPr lang="en" sz="3733">
                <a:solidFill>
                  <a:schemeClr val="dk1"/>
                </a:solidFill>
                <a:latin typeface="Open Sans"/>
                <a:ea typeface="Open Sans"/>
                <a:cs typeface="Open Sans"/>
                <a:sym typeface="Open Sans"/>
              </a:rPr>
              <a:t>this was fun!</a:t>
            </a:r>
            <a:endParaRPr sz="3733">
              <a:solidFill>
                <a:schemeClr val="dk1"/>
              </a:solidFill>
              <a:latin typeface="Open Sans"/>
              <a:ea typeface="Open Sans"/>
              <a:cs typeface="Open Sans"/>
              <a:sym typeface="Open Sans"/>
            </a:endParaRPr>
          </a:p>
        </p:txBody>
      </p:sp>
    </p:spTree>
  </p:cSld>
  <p:clrMapOvr>
    <a:masterClrMapping/>
  </p:clrMapOvr>
</p:sld>
</file>

<file path=ppt/slides/slide4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19" name="Shape 11719"/>
        <p:cNvGrpSpPr/>
        <p:nvPr/>
      </p:nvGrpSpPr>
      <p:grpSpPr>
        <a:xfrm>
          <a:off x="0" y="0"/>
          <a:ext cx="0" cy="0"/>
          <a:chOff x="0" y="0"/>
          <a:chExt cx="0" cy="0"/>
        </a:xfrm>
      </p:grpSpPr>
      <p:pic>
        <p:nvPicPr>
          <p:cNvPr descr="IMG_7941.JPG" id="11720" name="Google Shape;11720;p532"/>
          <p:cNvPicPr preferRelativeResize="0"/>
          <p:nvPr/>
        </p:nvPicPr>
        <p:blipFill rotWithShape="1">
          <a:blip r:embed="rId3">
            <a:alphaModFix/>
          </a:blip>
          <a:srcRect b="0" l="0" r="0" t="0"/>
          <a:stretch/>
        </p:blipFill>
        <p:spPr>
          <a:xfrm>
            <a:off x="-1" y="1"/>
            <a:ext cx="6976874" cy="5232655"/>
          </a:xfrm>
          <a:prstGeom prst="rect">
            <a:avLst/>
          </a:prstGeom>
          <a:noFill/>
          <a:ln>
            <a:noFill/>
          </a:ln>
        </p:spPr>
      </p:pic>
      <p:sp>
        <p:nvSpPr>
          <p:cNvPr id="11721" name="Google Shape;11721;p532"/>
          <p:cNvSpPr/>
          <p:nvPr/>
        </p:nvSpPr>
        <p:spPr>
          <a:xfrm>
            <a:off x="4974336" y="0"/>
            <a:ext cx="4169700" cy="68946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sp>
        <p:nvSpPr>
          <p:cNvPr id="11722" name="Google Shape;11722;p532"/>
          <p:cNvSpPr txBox="1"/>
          <p:nvPr/>
        </p:nvSpPr>
        <p:spPr>
          <a:xfrm>
            <a:off x="5599727" y="2768679"/>
            <a:ext cx="3525900" cy="5232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lang="en" sz="3733">
                <a:solidFill>
                  <a:schemeClr val="dk1"/>
                </a:solidFill>
                <a:latin typeface="Open Sans"/>
                <a:ea typeface="Open Sans"/>
                <a:cs typeface="Open Sans"/>
                <a:sym typeface="Open Sans"/>
              </a:rPr>
              <a:t>And now they are best friends.</a:t>
            </a:r>
            <a:endParaRPr sz="3733">
              <a:solidFill>
                <a:schemeClr val="dk1"/>
              </a:solidFill>
              <a:latin typeface="Open Sans"/>
              <a:ea typeface="Open Sans"/>
              <a:cs typeface="Open Sans"/>
              <a:sym typeface="Open Sans"/>
            </a:endParaRPr>
          </a:p>
        </p:txBody>
      </p:sp>
    </p:spTree>
  </p:cSld>
  <p:clrMapOvr>
    <a:masterClrMapping/>
  </p:clrMapOvr>
</p:sld>
</file>

<file path=ppt/slides/slide4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26" name="Shape 11726"/>
        <p:cNvGrpSpPr/>
        <p:nvPr/>
      </p:nvGrpSpPr>
      <p:grpSpPr>
        <a:xfrm>
          <a:off x="0" y="0"/>
          <a:ext cx="0" cy="0"/>
          <a:chOff x="0" y="0"/>
          <a:chExt cx="0" cy="0"/>
        </a:xfrm>
      </p:grpSpPr>
      <p:sp>
        <p:nvSpPr>
          <p:cNvPr id="11727" name="Google Shape;11727;p533"/>
          <p:cNvSpPr/>
          <p:nvPr/>
        </p:nvSpPr>
        <p:spPr>
          <a:xfrm>
            <a:off x="0" y="5130"/>
            <a:ext cx="5682900" cy="6852900"/>
          </a:xfrm>
          <a:prstGeom prst="rect">
            <a:avLst/>
          </a:prstGeom>
          <a:solidFill>
            <a:srgbClr val="FDD8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Calibri"/>
              <a:ea typeface="Calibri"/>
              <a:cs typeface="Calibri"/>
              <a:sym typeface="Calibri"/>
            </a:endParaRPr>
          </a:p>
        </p:txBody>
      </p:sp>
      <p:pic>
        <p:nvPicPr>
          <p:cNvPr descr="IMG_7981.JPG" id="11728" name="Google Shape;11728;p533"/>
          <p:cNvPicPr preferRelativeResize="0"/>
          <p:nvPr/>
        </p:nvPicPr>
        <p:blipFill rotWithShape="1">
          <a:blip r:embed="rId3">
            <a:alphaModFix/>
          </a:blip>
          <a:srcRect b="0" l="0" r="0" t="0"/>
          <a:stretch/>
        </p:blipFill>
        <p:spPr>
          <a:xfrm>
            <a:off x="3922776" y="-3455"/>
            <a:ext cx="5239512" cy="5146091"/>
          </a:xfrm>
          <a:prstGeom prst="rect">
            <a:avLst/>
          </a:prstGeom>
          <a:noFill/>
          <a:ln>
            <a:noFill/>
          </a:ln>
        </p:spPr>
      </p:pic>
      <p:sp>
        <p:nvSpPr>
          <p:cNvPr id="11729" name="Google Shape;11729;p533"/>
          <p:cNvSpPr txBox="1"/>
          <p:nvPr/>
        </p:nvSpPr>
        <p:spPr>
          <a:xfrm>
            <a:off x="352500" y="1900617"/>
            <a:ext cx="8439000" cy="1323300"/>
          </a:xfrm>
          <a:prstGeom prst="rect">
            <a:avLst/>
          </a:prstGeom>
          <a:noFill/>
          <a:ln>
            <a:noFill/>
          </a:ln>
        </p:spPr>
        <p:txBody>
          <a:bodyPr anchorCtr="0" anchor="t" bIns="60925" lIns="121900" spcFirstLastPara="1" rIns="121900" wrap="square" tIns="60925">
            <a:noAutofit/>
          </a:bodyPr>
          <a:lstStyle/>
          <a:p>
            <a:pPr indent="0" lvl="0" marL="0" marR="0" rtl="0" algn="l">
              <a:spcBef>
                <a:spcPts val="0"/>
              </a:spcBef>
              <a:spcAft>
                <a:spcPts val="0"/>
              </a:spcAft>
              <a:buNone/>
            </a:pPr>
            <a:r>
              <a:rPr b="1" lang="en" sz="5333">
                <a:solidFill>
                  <a:schemeClr val="dk1"/>
                </a:solidFill>
                <a:latin typeface="Calibri"/>
                <a:ea typeface="Calibri"/>
                <a:cs typeface="Calibri"/>
                <a:sym typeface="Calibri"/>
              </a:rPr>
              <a:t>The Story of</a:t>
            </a:r>
            <a:endParaRPr b="1" sz="2400">
              <a:solidFill>
                <a:schemeClr val="dk1"/>
              </a:solidFill>
              <a:latin typeface="Calibri"/>
              <a:ea typeface="Calibri"/>
              <a:cs typeface="Calibri"/>
              <a:sym typeface="Calibri"/>
            </a:endParaRPr>
          </a:p>
          <a:p>
            <a:pPr indent="0" lvl="0" marL="0" marR="0" rtl="0" algn="l">
              <a:spcBef>
                <a:spcPts val="0"/>
              </a:spcBef>
              <a:spcAft>
                <a:spcPts val="0"/>
              </a:spcAft>
              <a:buNone/>
            </a:pPr>
            <a:r>
              <a:rPr b="1" lang="en" sz="5333">
                <a:solidFill>
                  <a:schemeClr val="dk1"/>
                </a:solidFill>
                <a:latin typeface="Calibri"/>
                <a:ea typeface="Calibri"/>
                <a:cs typeface="Calibri"/>
                <a:sym typeface="Calibri"/>
              </a:rPr>
              <a:t>Sherlock </a:t>
            </a:r>
            <a:br>
              <a:rPr b="1" lang="en" sz="5333">
                <a:solidFill>
                  <a:schemeClr val="dk1"/>
                </a:solidFill>
                <a:latin typeface="Calibri"/>
                <a:ea typeface="Calibri"/>
                <a:cs typeface="Calibri"/>
                <a:sym typeface="Calibri"/>
              </a:rPr>
            </a:br>
            <a:r>
              <a:rPr b="1" lang="en" sz="5333">
                <a:solidFill>
                  <a:schemeClr val="dk1"/>
                </a:solidFill>
                <a:latin typeface="Calibri"/>
                <a:ea typeface="Calibri"/>
                <a:cs typeface="Calibri"/>
                <a:sym typeface="Calibri"/>
              </a:rPr>
              <a:t>and Penelope</a:t>
            </a:r>
            <a:endParaRPr b="1" sz="5333">
              <a:solidFill>
                <a:schemeClr val="dk1"/>
              </a:solidFill>
              <a:latin typeface="Calibri"/>
              <a:ea typeface="Calibri"/>
              <a:cs typeface="Calibri"/>
              <a:sym typeface="Calibri"/>
            </a:endParaRPr>
          </a:p>
        </p:txBody>
      </p:sp>
    </p:spTree>
  </p:cSld>
  <p:clrMapOvr>
    <a:masterClrMapping/>
  </p:clrMapOvr>
</p:sld>
</file>

<file path=ppt/slides/slide4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34" name="Shape 11734"/>
        <p:cNvGrpSpPr/>
        <p:nvPr/>
      </p:nvGrpSpPr>
      <p:grpSpPr>
        <a:xfrm>
          <a:off x="0" y="0"/>
          <a:ext cx="0" cy="0"/>
          <a:chOff x="0" y="0"/>
          <a:chExt cx="0" cy="0"/>
        </a:xfrm>
      </p:grpSpPr>
      <p:sp>
        <p:nvSpPr>
          <p:cNvPr id="11735" name="Google Shape;11735;p534"/>
          <p:cNvSpPr txBox="1"/>
          <p:nvPr>
            <p:ph type="ctrTitle"/>
          </p:nvPr>
        </p:nvSpPr>
        <p:spPr>
          <a:xfrm>
            <a:off x="205050" y="2176450"/>
            <a:ext cx="8421000" cy="20271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7200"/>
              <a:t>Using Visuals to Spark Communication </a:t>
            </a:r>
            <a:endParaRPr b="1" sz="7200"/>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9" name="Shape 2059"/>
        <p:cNvGrpSpPr/>
        <p:nvPr/>
      </p:nvGrpSpPr>
      <p:grpSpPr>
        <a:xfrm>
          <a:off x="0" y="0"/>
          <a:ext cx="0" cy="0"/>
          <a:chOff x="0" y="0"/>
          <a:chExt cx="0" cy="0"/>
        </a:xfrm>
      </p:grpSpPr>
      <p:pic>
        <p:nvPicPr>
          <p:cNvPr id="2060" name="Google Shape;2060;p15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061" name="Google Shape;2061;p157"/>
          <p:cNvSpPr/>
          <p:nvPr/>
        </p:nvSpPr>
        <p:spPr>
          <a:xfrm>
            <a:off x="294325" y="0"/>
            <a:ext cx="71961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chemeClr val="accent2"/>
                </a:solidFill>
                <a:latin typeface="Calibri"/>
                <a:ea typeface="Calibri"/>
                <a:cs typeface="Calibri"/>
                <a:sym typeface="Calibri"/>
              </a:rPr>
              <a:t>What Teachers Need to Make Effective English Lessons</a:t>
            </a:r>
            <a:endParaRPr b="1" i="0" sz="3600" u="none" cap="none" strike="noStrike">
              <a:solidFill>
                <a:srgbClr val="075292"/>
              </a:solidFill>
              <a:latin typeface="Calibri"/>
              <a:ea typeface="Calibri"/>
              <a:cs typeface="Calibri"/>
              <a:sym typeface="Calibri"/>
            </a:endParaRPr>
          </a:p>
        </p:txBody>
      </p:sp>
      <p:sp>
        <p:nvSpPr>
          <p:cNvPr id="2062" name="Google Shape;2062;p157"/>
          <p:cNvSpPr/>
          <p:nvPr/>
        </p:nvSpPr>
        <p:spPr>
          <a:xfrm>
            <a:off x="368850" y="1430300"/>
            <a:ext cx="8316300" cy="4375200"/>
          </a:xfrm>
          <a:prstGeom prst="rect">
            <a:avLst/>
          </a:prstGeom>
          <a:noFill/>
          <a:ln>
            <a:noFill/>
          </a:ln>
        </p:spPr>
        <p:txBody>
          <a:bodyPr anchorCtr="0" anchor="t" bIns="45700" lIns="91425" spcFirstLastPara="1" rIns="91425" wrap="square" tIns="45700">
            <a:noAutofit/>
          </a:bodyPr>
          <a:lstStyle/>
          <a:p>
            <a:pPr indent="-419100" lvl="0" marL="4572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Teachers need to use many different resources.</a:t>
            </a:r>
            <a:endParaRPr b="0" i="0" sz="1600" u="none" cap="none" strike="noStrike">
              <a:solidFill>
                <a:srgbClr val="000000"/>
              </a:solidFill>
              <a:latin typeface="Arial"/>
              <a:ea typeface="Arial"/>
              <a:cs typeface="Arial"/>
              <a:sym typeface="Arial"/>
            </a:endParaRPr>
          </a:p>
          <a:p>
            <a:pPr indent="0" lvl="0" marL="182880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157"/>
          <p:cNvSpPr txBox="1"/>
          <p:nvPr/>
        </p:nvSpPr>
        <p:spPr>
          <a:xfrm>
            <a:off x="422225" y="3039525"/>
            <a:ext cx="1420200" cy="5541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pictures</a:t>
            </a:r>
            <a:endParaRPr b="0" i="0" sz="2400" u="none" cap="none" strike="noStrike">
              <a:solidFill>
                <a:srgbClr val="000000"/>
              </a:solidFill>
              <a:latin typeface="Calibri"/>
              <a:ea typeface="Calibri"/>
              <a:cs typeface="Calibri"/>
              <a:sym typeface="Calibri"/>
            </a:endParaRPr>
          </a:p>
        </p:txBody>
      </p:sp>
      <p:sp>
        <p:nvSpPr>
          <p:cNvPr id="2064" name="Google Shape;2064;p157"/>
          <p:cNvSpPr txBox="1"/>
          <p:nvPr/>
        </p:nvSpPr>
        <p:spPr>
          <a:xfrm>
            <a:off x="3534886" y="5805500"/>
            <a:ext cx="3391500" cy="5541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hand /face expressions</a:t>
            </a:r>
            <a:endParaRPr b="0" i="0" sz="2400" u="none" cap="none" strike="noStrike">
              <a:solidFill>
                <a:srgbClr val="000000"/>
              </a:solidFill>
              <a:latin typeface="Calibri"/>
              <a:ea typeface="Calibri"/>
              <a:cs typeface="Calibri"/>
              <a:sym typeface="Calibri"/>
            </a:endParaRPr>
          </a:p>
        </p:txBody>
      </p:sp>
      <p:sp>
        <p:nvSpPr>
          <p:cNvPr id="2065" name="Google Shape;2065;p157"/>
          <p:cNvSpPr txBox="1"/>
          <p:nvPr/>
        </p:nvSpPr>
        <p:spPr>
          <a:xfrm>
            <a:off x="4317125" y="1949813"/>
            <a:ext cx="1827000" cy="554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interactions</a:t>
            </a:r>
            <a:endParaRPr b="0" i="0" sz="2400" u="none" cap="none" strike="noStrike">
              <a:solidFill>
                <a:srgbClr val="000000"/>
              </a:solidFill>
              <a:latin typeface="Calibri"/>
              <a:ea typeface="Calibri"/>
              <a:cs typeface="Calibri"/>
              <a:sym typeface="Calibri"/>
            </a:endParaRPr>
          </a:p>
        </p:txBody>
      </p:sp>
      <p:sp>
        <p:nvSpPr>
          <p:cNvPr id="2066" name="Google Shape;2066;p157"/>
          <p:cNvSpPr txBox="1"/>
          <p:nvPr/>
        </p:nvSpPr>
        <p:spPr>
          <a:xfrm>
            <a:off x="130600" y="5353900"/>
            <a:ext cx="1827000" cy="554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routines</a:t>
            </a:r>
            <a:endParaRPr b="0" i="0" sz="2400" u="none" cap="none" strike="noStrike">
              <a:solidFill>
                <a:srgbClr val="000000"/>
              </a:solidFill>
              <a:latin typeface="Calibri"/>
              <a:ea typeface="Calibri"/>
              <a:cs typeface="Calibri"/>
              <a:sym typeface="Calibri"/>
            </a:endParaRPr>
          </a:p>
        </p:txBody>
      </p:sp>
      <p:sp>
        <p:nvSpPr>
          <p:cNvPr id="2067" name="Google Shape;2067;p157"/>
          <p:cNvSpPr txBox="1"/>
          <p:nvPr/>
        </p:nvSpPr>
        <p:spPr>
          <a:xfrm>
            <a:off x="6733588" y="5137650"/>
            <a:ext cx="1827000" cy="5541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technology</a:t>
            </a:r>
            <a:endParaRPr b="0" i="0" sz="2400" u="none" cap="none" strike="noStrike">
              <a:solidFill>
                <a:srgbClr val="000000"/>
              </a:solidFill>
              <a:latin typeface="Calibri"/>
              <a:ea typeface="Calibri"/>
              <a:cs typeface="Calibri"/>
              <a:sym typeface="Calibri"/>
            </a:endParaRPr>
          </a:p>
        </p:txBody>
      </p:sp>
      <p:pic>
        <p:nvPicPr>
          <p:cNvPr id="2068" name="Google Shape;2068;p157"/>
          <p:cNvPicPr preferRelativeResize="0"/>
          <p:nvPr/>
        </p:nvPicPr>
        <p:blipFill rotWithShape="1">
          <a:blip r:embed="rId4">
            <a:alphaModFix/>
          </a:blip>
          <a:srcRect b="0" l="0" r="0" t="0"/>
          <a:stretch/>
        </p:blipFill>
        <p:spPr>
          <a:xfrm>
            <a:off x="1554400" y="1826384"/>
            <a:ext cx="2087674" cy="1860965"/>
          </a:xfrm>
          <a:prstGeom prst="rect">
            <a:avLst/>
          </a:prstGeom>
          <a:noFill/>
          <a:ln>
            <a:noFill/>
          </a:ln>
        </p:spPr>
      </p:pic>
      <p:pic>
        <p:nvPicPr>
          <p:cNvPr id="2069" name="Google Shape;2069;p157"/>
          <p:cNvPicPr preferRelativeResize="0"/>
          <p:nvPr/>
        </p:nvPicPr>
        <p:blipFill rotWithShape="1">
          <a:blip r:embed="rId5">
            <a:alphaModFix/>
          </a:blip>
          <a:srcRect b="0" l="0" r="38210" t="0"/>
          <a:stretch/>
        </p:blipFill>
        <p:spPr>
          <a:xfrm>
            <a:off x="6858150" y="2885353"/>
            <a:ext cx="1827002" cy="2252291"/>
          </a:xfrm>
          <a:prstGeom prst="rect">
            <a:avLst/>
          </a:prstGeom>
          <a:noFill/>
          <a:ln>
            <a:noFill/>
          </a:ln>
        </p:spPr>
      </p:pic>
      <p:pic>
        <p:nvPicPr>
          <p:cNvPr id="2070" name="Google Shape;2070;p157"/>
          <p:cNvPicPr preferRelativeResize="0"/>
          <p:nvPr/>
        </p:nvPicPr>
        <p:blipFill rotWithShape="1">
          <a:blip r:embed="rId6">
            <a:alphaModFix/>
          </a:blip>
          <a:srcRect b="0" l="0" r="0" t="0"/>
          <a:stretch/>
        </p:blipFill>
        <p:spPr>
          <a:xfrm>
            <a:off x="629675" y="3885050"/>
            <a:ext cx="3234326" cy="2200849"/>
          </a:xfrm>
          <a:prstGeom prst="rect">
            <a:avLst/>
          </a:prstGeom>
          <a:noFill/>
          <a:ln>
            <a:noFill/>
          </a:ln>
        </p:spPr>
      </p:pic>
      <p:pic>
        <p:nvPicPr>
          <p:cNvPr id="2071" name="Google Shape;2071;p157"/>
          <p:cNvPicPr preferRelativeResize="0"/>
          <p:nvPr/>
        </p:nvPicPr>
        <p:blipFill rotWithShape="1">
          <a:blip r:embed="rId7">
            <a:alphaModFix/>
          </a:blip>
          <a:srcRect b="7555" l="18893" r="7560" t="35418"/>
          <a:stretch/>
        </p:blipFill>
        <p:spPr>
          <a:xfrm>
            <a:off x="3806375" y="2487756"/>
            <a:ext cx="2887475" cy="1476194"/>
          </a:xfrm>
          <a:prstGeom prst="rect">
            <a:avLst/>
          </a:prstGeom>
          <a:noFill/>
          <a:ln>
            <a:noFill/>
          </a:ln>
        </p:spPr>
      </p:pic>
      <p:pic>
        <p:nvPicPr>
          <p:cNvPr id="2072" name="Google Shape;2072;p157"/>
          <p:cNvPicPr preferRelativeResize="0"/>
          <p:nvPr/>
        </p:nvPicPr>
        <p:blipFill rotWithShape="1">
          <a:blip r:embed="rId8">
            <a:alphaModFix/>
          </a:blip>
          <a:srcRect b="13436" l="4855" r="7031" t="5030"/>
          <a:stretch/>
        </p:blipFill>
        <p:spPr>
          <a:xfrm>
            <a:off x="4447575" y="4140200"/>
            <a:ext cx="1826998" cy="1690534"/>
          </a:xfrm>
          <a:prstGeom prst="rect">
            <a:avLst/>
          </a:prstGeom>
          <a:noFill/>
          <a:ln>
            <a:noFill/>
          </a:ln>
        </p:spPr>
      </p:pic>
    </p:spTree>
  </p:cSld>
  <p:clrMapOvr>
    <a:masterClrMapping/>
  </p:clrMapOvr>
</p:sld>
</file>

<file path=ppt/slides/slide4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1739" name="Shape 11739"/>
        <p:cNvGrpSpPr/>
        <p:nvPr/>
      </p:nvGrpSpPr>
      <p:grpSpPr>
        <a:xfrm>
          <a:off x="0" y="0"/>
          <a:ext cx="0" cy="0"/>
          <a:chOff x="0" y="0"/>
          <a:chExt cx="0" cy="0"/>
        </a:xfrm>
      </p:grpSpPr>
      <p:sp>
        <p:nvSpPr>
          <p:cNvPr id="11740" name="Google Shape;11740;p535"/>
          <p:cNvSpPr/>
          <p:nvPr/>
        </p:nvSpPr>
        <p:spPr>
          <a:xfrm>
            <a:off x="4050793" y="3210826"/>
            <a:ext cx="1003546" cy="732406"/>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This</a:t>
            </a:r>
          </a:p>
        </p:txBody>
      </p:sp>
      <p:sp>
        <p:nvSpPr>
          <p:cNvPr id="11741" name="Google Shape;11741;p535"/>
          <p:cNvSpPr/>
          <p:nvPr/>
        </p:nvSpPr>
        <p:spPr>
          <a:xfrm>
            <a:off x="4050804" y="4719181"/>
            <a:ext cx="1149075" cy="720045"/>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That</a:t>
            </a:r>
          </a:p>
        </p:txBody>
      </p:sp>
      <p:sp>
        <p:nvSpPr>
          <p:cNvPr id="11742" name="Google Shape;11742;p535"/>
          <p:cNvSpPr/>
          <p:nvPr/>
        </p:nvSpPr>
        <p:spPr>
          <a:xfrm>
            <a:off x="4368494" y="4075058"/>
            <a:ext cx="397962" cy="499954"/>
          </a:xfrm>
          <a:prstGeom prst="rect">
            <a:avLst/>
          </a:prstGeom>
        </p:spPr>
        <p:txBody>
          <a:bodyPr>
            <a:prstTxWarp prst="textPlain"/>
          </a:bodyPr>
          <a:lstStyle/>
          <a:p>
            <a:pPr lvl="0" algn="ctr"/>
            <a:r>
              <a:rPr b="0" i="0">
                <a:ln cap="flat" cmpd="sng" w="28575">
                  <a:solidFill>
                    <a:srgbClr val="000000"/>
                  </a:solidFill>
                  <a:prstDash val="solid"/>
                  <a:round/>
                  <a:headEnd len="sm" w="sm" type="none"/>
                  <a:tailEnd len="sm" w="sm" type="none"/>
                </a:ln>
                <a:solidFill>
                  <a:srgbClr val="FFFFFF"/>
                </a:solidFill>
                <a:latin typeface="Luckiest Guy"/>
              </a:rPr>
              <a:t>or</a:t>
            </a:r>
          </a:p>
        </p:txBody>
      </p:sp>
      <p:pic>
        <p:nvPicPr>
          <p:cNvPr descr="White Dog GIF" id="11743" name="Google Shape;11743;p535"/>
          <p:cNvPicPr preferRelativeResize="0"/>
          <p:nvPr/>
        </p:nvPicPr>
        <p:blipFill>
          <a:blip r:embed="rId3">
            <a:alphaModFix/>
          </a:blip>
          <a:stretch>
            <a:fillRect/>
          </a:stretch>
        </p:blipFill>
        <p:spPr>
          <a:xfrm>
            <a:off x="135575" y="1070467"/>
            <a:ext cx="3276575" cy="3276575"/>
          </a:xfrm>
          <a:prstGeom prst="rect">
            <a:avLst/>
          </a:prstGeom>
          <a:noFill/>
          <a:ln>
            <a:noFill/>
          </a:ln>
        </p:spPr>
      </p:pic>
      <p:pic>
        <p:nvPicPr>
          <p:cNvPr descr="Cat Ear GIF by swerk" id="11744" name="Google Shape;11744;p535"/>
          <p:cNvPicPr preferRelativeResize="0"/>
          <p:nvPr/>
        </p:nvPicPr>
        <p:blipFill>
          <a:blip r:embed="rId4">
            <a:alphaModFix/>
          </a:blip>
          <a:stretch>
            <a:fillRect/>
          </a:stretch>
        </p:blipFill>
        <p:spPr>
          <a:xfrm>
            <a:off x="5838525" y="1122317"/>
            <a:ext cx="3198800" cy="3198800"/>
          </a:xfrm>
          <a:prstGeom prst="rect">
            <a:avLst/>
          </a:prstGeom>
          <a:noFill/>
          <a:ln>
            <a:noFill/>
          </a:ln>
        </p:spPr>
      </p:pic>
      <p:sp>
        <p:nvSpPr>
          <p:cNvPr id="11745" name="Google Shape;11745;p535"/>
          <p:cNvSpPr txBox="1"/>
          <p:nvPr/>
        </p:nvSpPr>
        <p:spPr>
          <a:xfrm>
            <a:off x="414275" y="-64400"/>
            <a:ext cx="2796900" cy="921600"/>
          </a:xfrm>
          <a:prstGeom prst="rect">
            <a:avLst/>
          </a:prstGeom>
          <a:noFill/>
          <a:ln>
            <a:noFill/>
          </a:ln>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Dogs</a:t>
            </a:r>
            <a:endParaRPr b="1" sz="5300">
              <a:highlight>
                <a:srgbClr val="FFFFFF"/>
              </a:highlight>
              <a:latin typeface="Happy Monkey"/>
              <a:ea typeface="Happy Monkey"/>
              <a:cs typeface="Happy Monkey"/>
              <a:sym typeface="Happy Monkey"/>
            </a:endParaRPr>
          </a:p>
        </p:txBody>
      </p:sp>
      <p:sp>
        <p:nvSpPr>
          <p:cNvPr id="11746" name="Google Shape;11746;p535"/>
          <p:cNvSpPr txBox="1"/>
          <p:nvPr/>
        </p:nvSpPr>
        <p:spPr>
          <a:xfrm>
            <a:off x="6039475" y="-6"/>
            <a:ext cx="2796900" cy="921600"/>
          </a:xfrm>
          <a:prstGeom prst="rect">
            <a:avLst/>
          </a:prstGeom>
          <a:noFill/>
          <a:ln>
            <a:noFill/>
          </a:ln>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0"/>
              </a:spcAft>
              <a:buNone/>
            </a:pPr>
            <a:r>
              <a:rPr b="1" lang="en" sz="5300">
                <a:highlight>
                  <a:srgbClr val="FFFFFF"/>
                </a:highlight>
                <a:latin typeface="Happy Monkey"/>
                <a:ea typeface="Happy Monkey"/>
                <a:cs typeface="Happy Monkey"/>
                <a:sym typeface="Happy Monkey"/>
              </a:rPr>
              <a:t>Cats</a:t>
            </a:r>
            <a:endParaRPr b="1" sz="5300">
              <a:highlight>
                <a:srgbClr val="FFFFFF"/>
              </a:highlight>
              <a:latin typeface="Happy Monkey"/>
              <a:ea typeface="Happy Monkey"/>
              <a:cs typeface="Happy Monkey"/>
              <a:sym typeface="Happy Monkey"/>
            </a:endParaRPr>
          </a:p>
        </p:txBody>
      </p:sp>
      <p:sp>
        <p:nvSpPr>
          <p:cNvPr id="11747" name="Google Shape;11747;p535"/>
          <p:cNvSpPr/>
          <p:nvPr/>
        </p:nvSpPr>
        <p:spPr>
          <a:xfrm>
            <a:off x="3501525" y="153333"/>
            <a:ext cx="2247600" cy="2575500"/>
          </a:xfrm>
          <a:prstGeom prst="wedgeRoundRectCallout">
            <a:avLst>
              <a:gd fmla="val -20833" name="adj1"/>
              <a:gd fmla="val 62500" name="adj2"/>
              <a:gd fmla="val 0" name="adj3"/>
            </a:avLst>
          </a:prstGeom>
          <a:solidFill>
            <a:srgbClr val="FFFFFF"/>
          </a:solidFill>
          <a:ln cap="flat" cmpd="sng" w="76200">
            <a:solidFill>
              <a:schemeClr val="accent6"/>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ctr">
              <a:spcBef>
                <a:spcPts val="0"/>
              </a:spcBef>
              <a:spcAft>
                <a:spcPts val="0"/>
              </a:spcAft>
              <a:buClr>
                <a:schemeClr val="dk1"/>
              </a:buClr>
              <a:buSzPts val="1500"/>
              <a:buFont typeface="Arial"/>
              <a:buNone/>
            </a:pPr>
            <a:r>
              <a:rPr b="1" lang="en" sz="3600">
                <a:solidFill>
                  <a:schemeClr val="dk1"/>
                </a:solidFill>
                <a:latin typeface="Happy Monkey"/>
                <a:ea typeface="Happy Monkey"/>
                <a:cs typeface="Happy Monkey"/>
                <a:sym typeface="Happy Monkey"/>
              </a:rPr>
              <a:t>Write in complete sentence. </a:t>
            </a:r>
            <a:endParaRPr b="1" sz="3600">
              <a:solidFill>
                <a:schemeClr val="dk1"/>
              </a:solidFill>
              <a:latin typeface="Happy Monkey"/>
              <a:ea typeface="Happy Monkey"/>
              <a:cs typeface="Happy Monkey"/>
              <a:sym typeface="Happy Monkey"/>
            </a:endParaRPr>
          </a:p>
          <a:p>
            <a:pPr indent="0" lvl="0" marL="0" rtl="0" algn="l">
              <a:spcBef>
                <a:spcPts val="0"/>
              </a:spcBef>
              <a:spcAft>
                <a:spcPts val="0"/>
              </a:spcAft>
              <a:buNone/>
            </a:pPr>
            <a:r>
              <a:t/>
            </a:r>
            <a:endParaRPr sz="500"/>
          </a:p>
        </p:txBody>
      </p:sp>
      <p:sp>
        <p:nvSpPr>
          <p:cNvPr id="11748" name="Google Shape;11748;p535"/>
          <p:cNvSpPr/>
          <p:nvPr/>
        </p:nvSpPr>
        <p:spPr>
          <a:xfrm>
            <a:off x="335175" y="5652500"/>
            <a:ext cx="8580300" cy="921600"/>
          </a:xfrm>
          <a:prstGeom prst="roundRect">
            <a:avLst>
              <a:gd fmla="val 16667" name="adj"/>
            </a:avLst>
          </a:prstGeom>
          <a:solidFill>
            <a:srgbClr val="FFFFFF"/>
          </a:solidFill>
          <a:ln cap="flat" cmpd="sng" w="38100">
            <a:solidFill>
              <a:srgbClr val="000000"/>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ctr">
              <a:spcBef>
                <a:spcPts val="0"/>
              </a:spcBef>
              <a:spcAft>
                <a:spcPts val="0"/>
              </a:spcAft>
              <a:buNone/>
            </a:pPr>
            <a:r>
              <a:rPr b="1" lang="en" sz="5300">
                <a:latin typeface="Happy Monkey"/>
                <a:ea typeface="Happy Monkey"/>
                <a:cs typeface="Happy Monkey"/>
                <a:sym typeface="Happy Monkey"/>
              </a:rPr>
              <a:t>I like _ better than _. </a:t>
            </a:r>
            <a:endParaRPr b="1" sz="5300">
              <a:latin typeface="Happy Monkey"/>
              <a:ea typeface="Happy Monkey"/>
              <a:cs typeface="Happy Monkey"/>
              <a:sym typeface="Happy Monkey"/>
            </a:endParaRPr>
          </a:p>
        </p:txBody>
      </p:sp>
      <p:sp>
        <p:nvSpPr>
          <p:cNvPr id="11749" name="Google Shape;11749;p535"/>
          <p:cNvSpPr txBox="1"/>
          <p:nvPr/>
        </p:nvSpPr>
        <p:spPr>
          <a:xfrm>
            <a:off x="0" y="6567600"/>
            <a:ext cx="5416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lt1"/>
                </a:solidFill>
              </a:rPr>
              <a:t>Created by @MrsParkShine, https://www.mrspark.org/free</a:t>
            </a:r>
            <a:endParaRPr b="1">
              <a:solidFill>
                <a:schemeClr val="lt1"/>
              </a:solidFill>
            </a:endParaRPr>
          </a:p>
        </p:txBody>
      </p:sp>
    </p:spTree>
  </p:cSld>
  <p:clrMapOvr>
    <a:masterClrMapping/>
  </p:clrMapOvr>
</p:sld>
</file>

<file path=ppt/slides/slide4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54" name="Shape 11754"/>
        <p:cNvGrpSpPr/>
        <p:nvPr/>
      </p:nvGrpSpPr>
      <p:grpSpPr>
        <a:xfrm>
          <a:off x="0" y="0"/>
          <a:ext cx="0" cy="0"/>
          <a:chOff x="0" y="0"/>
          <a:chExt cx="0" cy="0"/>
        </a:xfrm>
      </p:grpSpPr>
      <p:sp>
        <p:nvSpPr>
          <p:cNvPr id="11755" name="Google Shape;11755;p536"/>
          <p:cNvSpPr txBox="1"/>
          <p:nvPr>
            <p:ph idx="1" type="body"/>
          </p:nvPr>
        </p:nvSpPr>
        <p:spPr>
          <a:xfrm>
            <a:off x="2600644" y="853125"/>
            <a:ext cx="3618000" cy="555900"/>
          </a:xfrm>
          <a:prstGeom prst="rect">
            <a:avLst/>
          </a:prstGeom>
        </p:spPr>
        <p:txBody>
          <a:bodyPr anchorCtr="0" anchor="t" bIns="45700" lIns="91425" spcFirstLastPara="1" rIns="91425" wrap="square" tIns="45700">
            <a:noAutofit/>
          </a:bodyPr>
          <a:lstStyle/>
          <a:p>
            <a:pPr indent="0" lvl="0" marL="0" rtl="0" algn="l">
              <a:spcBef>
                <a:spcPts val="280"/>
              </a:spcBef>
              <a:spcAft>
                <a:spcPts val="0"/>
              </a:spcAft>
              <a:buNone/>
            </a:pPr>
            <a:r>
              <a:rPr b="1" lang="en" sz="2200"/>
              <a:t>Using Visuals to Spark Communication</a:t>
            </a:r>
            <a:endParaRPr b="1" sz="2200"/>
          </a:p>
          <a:p>
            <a:pPr indent="0" lvl="0" marL="0" rtl="0" algn="l">
              <a:spcBef>
                <a:spcPts val="280"/>
              </a:spcBef>
              <a:spcAft>
                <a:spcPts val="0"/>
              </a:spcAft>
              <a:buNone/>
            </a:pPr>
            <a:r>
              <a:t/>
            </a:r>
            <a:endParaRPr/>
          </a:p>
        </p:txBody>
      </p:sp>
      <p:sp>
        <p:nvSpPr>
          <p:cNvPr id="11756" name="Google Shape;11756;p536"/>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p:txBody>
      </p:sp>
      <p:graphicFrame>
        <p:nvGraphicFramePr>
          <p:cNvPr id="11757" name="Google Shape;11757;p536"/>
          <p:cNvGraphicFramePr/>
          <p:nvPr/>
        </p:nvGraphicFramePr>
        <p:xfrm>
          <a:off x="745275" y="1409025"/>
          <a:ext cx="3000000" cy="3000000"/>
        </p:xfrm>
        <a:graphic>
          <a:graphicData uri="http://schemas.openxmlformats.org/drawingml/2006/table">
            <a:tbl>
              <a:tblPr>
                <a:noFill/>
                <a:tableStyleId>{ACC8BAF1-AB36-4CC6-BEC4-4AB7533C4E21}</a:tableStyleId>
              </a:tblPr>
              <a:tblGrid>
                <a:gridCol w="2449525"/>
                <a:gridCol w="2449525"/>
                <a:gridCol w="2449525"/>
              </a:tblGrid>
              <a:tr h="1297275">
                <a:tc gridSpan="3">
                  <a:txBody>
                    <a:bodyPr/>
                    <a:lstStyle/>
                    <a:p>
                      <a:pPr indent="0" lvl="0" marL="0" rtl="0" algn="ctr">
                        <a:lnSpc>
                          <a:spcPct val="115000"/>
                        </a:lnSpc>
                        <a:spcBef>
                          <a:spcPts val="0"/>
                        </a:spcBef>
                        <a:spcAft>
                          <a:spcPts val="0"/>
                        </a:spcAft>
                        <a:buNone/>
                      </a:pPr>
                      <a:r>
                        <a:rPr b="1" lang="en" sz="3600">
                          <a:latin typeface="Syncopate"/>
                          <a:ea typeface="Syncopate"/>
                          <a:cs typeface="Syncopate"/>
                          <a:sym typeface="Syncopate"/>
                        </a:rPr>
                        <a:t>SEE THINK WONDER</a:t>
                      </a:r>
                      <a:endParaRPr b="1" sz="3600">
                        <a:latin typeface="Syncopate"/>
                        <a:ea typeface="Syncopate"/>
                        <a:cs typeface="Syncopate"/>
                        <a:sym typeface="Syncopate"/>
                      </a:endParaRPr>
                    </a:p>
                    <a:p>
                      <a:pPr indent="0" lvl="0" marL="0" rtl="0" algn="ctr">
                        <a:lnSpc>
                          <a:spcPct val="115000"/>
                        </a:lnSpc>
                        <a:spcBef>
                          <a:spcPts val="0"/>
                        </a:spcBef>
                        <a:spcAft>
                          <a:spcPts val="0"/>
                        </a:spcAft>
                        <a:buNone/>
                      </a:pPr>
                      <a:r>
                        <a:rPr b="1" lang="en" sz="2300">
                          <a:latin typeface="Calibri"/>
                          <a:ea typeface="Calibri"/>
                          <a:cs typeface="Calibri"/>
                          <a:sym typeface="Calibri"/>
                        </a:rPr>
                        <a:t>Thinking Routine</a:t>
                      </a:r>
                      <a:endParaRPr b="1" sz="23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solidFill>
                      <a:srgbClr val="F7CAAC"/>
                    </a:solidFill>
                  </a:tcPr>
                </a:tc>
                <a:tc hMerge="1"/>
                <a:tc hMerge="1"/>
              </a:tr>
              <a:tr h="2158725">
                <a:tc>
                  <a:txBody>
                    <a:bodyPr/>
                    <a:lstStyle/>
                    <a:p>
                      <a:pPr indent="0" lvl="0" marL="0" rtl="0" algn="ctr">
                        <a:lnSpc>
                          <a:spcPct val="115000"/>
                        </a:lnSpc>
                        <a:spcBef>
                          <a:spcPts val="0"/>
                        </a:spcBef>
                        <a:spcAft>
                          <a:spcPts val="0"/>
                        </a:spcAft>
                        <a:buNone/>
                      </a:pPr>
                      <a:r>
                        <a:rPr lang="en" sz="1200" u="sng">
                          <a:latin typeface="Calibri"/>
                          <a:ea typeface="Calibri"/>
                          <a:cs typeface="Calibri"/>
                          <a:sym typeface="Calibri"/>
                        </a:rPr>
                        <a:t> </a:t>
                      </a:r>
                      <a:endParaRPr sz="1200" u="sng">
                        <a:latin typeface="Calibri"/>
                        <a:ea typeface="Calibri"/>
                        <a:cs typeface="Calibri"/>
                        <a:sym typeface="Calibri"/>
                      </a:endParaRPr>
                    </a:p>
                    <a:p>
                      <a:pPr indent="0" lvl="0" marL="0" rtl="0" algn="l">
                        <a:lnSpc>
                          <a:spcPct val="115000"/>
                        </a:lnSpc>
                        <a:spcBef>
                          <a:spcPts val="0"/>
                        </a:spcBef>
                        <a:spcAft>
                          <a:spcPts val="0"/>
                        </a:spcAft>
                        <a:buNone/>
                      </a:pPr>
                      <a:r>
                        <a:rPr lang="en" sz="1200">
                          <a:latin typeface="Calibri"/>
                          <a:ea typeface="Calibri"/>
                          <a:cs typeface="Calibri"/>
                          <a:sym typeface="Calibri"/>
                        </a:rPr>
                        <a:t> </a:t>
                      </a:r>
                      <a:endParaRPr sz="1200">
                        <a:latin typeface="Calibri"/>
                        <a:ea typeface="Calibri"/>
                        <a:cs typeface="Calibri"/>
                        <a:sym typeface="Calibri"/>
                      </a:endParaRPr>
                    </a:p>
                    <a:p>
                      <a:pPr indent="0" lvl="0" marL="0" rtl="0" algn="l">
                        <a:lnSpc>
                          <a:spcPct val="115000"/>
                        </a:lnSpc>
                        <a:spcBef>
                          <a:spcPts val="0"/>
                        </a:spcBef>
                        <a:spcAft>
                          <a:spcPts val="0"/>
                        </a:spcAft>
                        <a:buNone/>
                      </a:pPr>
                      <a:r>
                        <a:t/>
                      </a:r>
                      <a:endParaRPr sz="1200">
                        <a:latin typeface="Calibri"/>
                        <a:ea typeface="Calibri"/>
                        <a:cs typeface="Calibri"/>
                        <a:sym typeface="Calibri"/>
                      </a:endParaRPr>
                    </a:p>
                    <a:p>
                      <a:pPr indent="0" lvl="0" marL="0" rtl="0" algn="l">
                        <a:lnSpc>
                          <a:spcPct val="115000"/>
                        </a:lnSpc>
                        <a:spcBef>
                          <a:spcPts val="0"/>
                        </a:spcBef>
                        <a:spcAft>
                          <a:spcPts val="0"/>
                        </a:spcAft>
                        <a:buNone/>
                      </a:pPr>
                      <a:r>
                        <a:t/>
                      </a:r>
                      <a:endParaRPr sz="1200">
                        <a:latin typeface="Calibri"/>
                        <a:ea typeface="Calibri"/>
                        <a:cs typeface="Calibri"/>
                        <a:sym typeface="Calibri"/>
                      </a:endParaRPr>
                    </a:p>
                    <a:p>
                      <a:pPr indent="0" lvl="0" marL="0" rtl="0" algn="ctr">
                        <a:lnSpc>
                          <a:spcPct val="115000"/>
                        </a:lnSpc>
                        <a:spcBef>
                          <a:spcPts val="0"/>
                        </a:spcBef>
                        <a:spcAft>
                          <a:spcPts val="0"/>
                        </a:spcAft>
                        <a:buNone/>
                      </a:pPr>
                      <a:r>
                        <a:rPr b="1" lang="en" sz="1900" u="sng">
                          <a:latin typeface="Calibri"/>
                          <a:ea typeface="Calibri"/>
                          <a:cs typeface="Calibri"/>
                          <a:sym typeface="Calibri"/>
                        </a:rPr>
                        <a:t>SEE</a:t>
                      </a:r>
                      <a:endParaRPr b="1" sz="1900" u="sng">
                        <a:latin typeface="Calibri"/>
                        <a:ea typeface="Calibri"/>
                        <a:cs typeface="Calibri"/>
                        <a:sym typeface="Calibri"/>
                      </a:endParaRPr>
                    </a:p>
                    <a:p>
                      <a:pPr indent="0" lvl="0" marL="0" rtl="0" algn="ctr">
                        <a:lnSpc>
                          <a:spcPct val="115000"/>
                        </a:lnSpc>
                        <a:spcBef>
                          <a:spcPts val="0"/>
                        </a:spcBef>
                        <a:spcAft>
                          <a:spcPts val="0"/>
                        </a:spcAft>
                        <a:buNone/>
                      </a:pPr>
                      <a:r>
                        <a:rPr lang="en" sz="1800">
                          <a:latin typeface="Calibri"/>
                          <a:ea typeface="Calibri"/>
                          <a:cs typeface="Calibri"/>
                          <a:sym typeface="Calibri"/>
                        </a:rPr>
                        <a:t>What are the things you see, observe, or notice in this video/image?</a:t>
                      </a:r>
                      <a:endParaRPr sz="1800">
                        <a:latin typeface="Calibri"/>
                        <a:ea typeface="Calibri"/>
                        <a:cs typeface="Calibri"/>
                        <a:sym typeface="Calibri"/>
                      </a:endParaRPr>
                    </a:p>
                    <a:p>
                      <a:pPr indent="0" lvl="0" marL="0" rtl="0" algn="l">
                        <a:lnSpc>
                          <a:spcPct val="115000"/>
                        </a:lnSpc>
                        <a:spcBef>
                          <a:spcPts val="0"/>
                        </a:spcBef>
                        <a:spcAft>
                          <a:spcPts val="0"/>
                        </a:spcAft>
                        <a:buNone/>
                      </a:pPr>
                      <a:r>
                        <a:rPr lang="en" sz="1200">
                          <a:latin typeface="Calibri"/>
                          <a:ea typeface="Calibri"/>
                          <a:cs typeface="Calibri"/>
                          <a:sym typeface="Calibri"/>
                        </a:rPr>
                        <a:t> </a:t>
                      </a:r>
                      <a:endParaRPr sz="12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rPr lang="en" sz="1200" u="sng">
                          <a:latin typeface="Calibri"/>
                          <a:ea typeface="Calibri"/>
                          <a:cs typeface="Calibri"/>
                          <a:sym typeface="Calibri"/>
                        </a:rPr>
                        <a:t> </a:t>
                      </a:r>
                      <a:endParaRPr sz="1200" u="sng">
                        <a:latin typeface="Calibri"/>
                        <a:ea typeface="Calibri"/>
                        <a:cs typeface="Calibri"/>
                        <a:sym typeface="Calibri"/>
                      </a:endParaRPr>
                    </a:p>
                    <a:p>
                      <a:pPr indent="0" lvl="0" marL="0" rtl="0" algn="ctr">
                        <a:lnSpc>
                          <a:spcPct val="115000"/>
                        </a:lnSpc>
                        <a:spcBef>
                          <a:spcPts val="0"/>
                        </a:spcBef>
                        <a:spcAft>
                          <a:spcPts val="0"/>
                        </a:spcAft>
                        <a:buNone/>
                      </a:pPr>
                      <a:r>
                        <a:t/>
                      </a:r>
                      <a:endParaRPr b="1" sz="1200" u="sng">
                        <a:latin typeface="Calibri"/>
                        <a:ea typeface="Calibri"/>
                        <a:cs typeface="Calibri"/>
                        <a:sym typeface="Calibri"/>
                      </a:endParaRPr>
                    </a:p>
                    <a:p>
                      <a:pPr indent="0" lvl="0" marL="0" rtl="0" algn="ctr">
                        <a:lnSpc>
                          <a:spcPct val="115000"/>
                        </a:lnSpc>
                        <a:spcBef>
                          <a:spcPts val="0"/>
                        </a:spcBef>
                        <a:spcAft>
                          <a:spcPts val="0"/>
                        </a:spcAft>
                        <a:buNone/>
                      </a:pPr>
                      <a:r>
                        <a:t/>
                      </a:r>
                      <a:endParaRPr b="1" sz="1200" u="sng">
                        <a:latin typeface="Calibri"/>
                        <a:ea typeface="Calibri"/>
                        <a:cs typeface="Calibri"/>
                        <a:sym typeface="Calibri"/>
                      </a:endParaRPr>
                    </a:p>
                    <a:p>
                      <a:pPr indent="0" lvl="0" marL="0" rtl="0" algn="ctr">
                        <a:lnSpc>
                          <a:spcPct val="115000"/>
                        </a:lnSpc>
                        <a:spcBef>
                          <a:spcPts val="0"/>
                        </a:spcBef>
                        <a:spcAft>
                          <a:spcPts val="0"/>
                        </a:spcAft>
                        <a:buNone/>
                      </a:pPr>
                      <a:r>
                        <a:t/>
                      </a:r>
                      <a:endParaRPr b="1" sz="1200" u="sng">
                        <a:latin typeface="Calibri"/>
                        <a:ea typeface="Calibri"/>
                        <a:cs typeface="Calibri"/>
                        <a:sym typeface="Calibri"/>
                      </a:endParaRPr>
                    </a:p>
                    <a:p>
                      <a:pPr indent="0" lvl="0" marL="0" rtl="0" algn="ctr">
                        <a:lnSpc>
                          <a:spcPct val="115000"/>
                        </a:lnSpc>
                        <a:spcBef>
                          <a:spcPts val="0"/>
                        </a:spcBef>
                        <a:spcAft>
                          <a:spcPts val="0"/>
                        </a:spcAft>
                        <a:buNone/>
                      </a:pPr>
                      <a:r>
                        <a:rPr b="1" lang="en" sz="1800" u="sng">
                          <a:latin typeface="Calibri"/>
                          <a:ea typeface="Calibri"/>
                          <a:cs typeface="Calibri"/>
                          <a:sym typeface="Calibri"/>
                        </a:rPr>
                        <a:t>THINK</a:t>
                      </a:r>
                      <a:endParaRPr sz="1800">
                        <a:latin typeface="Calibri"/>
                        <a:ea typeface="Calibri"/>
                        <a:cs typeface="Calibri"/>
                        <a:sym typeface="Calibri"/>
                      </a:endParaRPr>
                    </a:p>
                    <a:p>
                      <a:pPr indent="0" lvl="0" marL="0" rtl="0" algn="ctr">
                        <a:lnSpc>
                          <a:spcPct val="115000"/>
                        </a:lnSpc>
                        <a:spcBef>
                          <a:spcPts val="0"/>
                        </a:spcBef>
                        <a:spcAft>
                          <a:spcPts val="0"/>
                        </a:spcAft>
                        <a:buNone/>
                      </a:pPr>
                      <a:r>
                        <a:rPr lang="en" sz="1800">
                          <a:latin typeface="Calibri"/>
                          <a:ea typeface="Calibri"/>
                          <a:cs typeface="Calibri"/>
                          <a:sym typeface="Calibri"/>
                        </a:rPr>
                        <a:t>What do you think is happening/going on in the image?</a:t>
                      </a:r>
                      <a:endParaRPr sz="1800">
                        <a:latin typeface="Calibri"/>
                        <a:ea typeface="Calibri"/>
                        <a:cs typeface="Calibri"/>
                        <a:sym typeface="Calibri"/>
                      </a:endParaRPr>
                    </a:p>
                    <a:p>
                      <a:pPr indent="0" lvl="0" marL="0" rtl="0" algn="ctr">
                        <a:lnSpc>
                          <a:spcPct val="115000"/>
                        </a:lnSpc>
                        <a:spcBef>
                          <a:spcPts val="0"/>
                        </a:spcBef>
                        <a:spcAft>
                          <a:spcPts val="0"/>
                        </a:spcAft>
                        <a:buNone/>
                      </a:pPr>
                      <a:r>
                        <a:rPr lang="en" sz="1800">
                          <a:latin typeface="Calibri"/>
                          <a:ea typeface="Calibri"/>
                          <a:cs typeface="Calibri"/>
                          <a:sym typeface="Calibri"/>
                        </a:rPr>
                        <a:t>What does it make you think will happen next?</a:t>
                      </a:r>
                      <a:endParaRPr sz="18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c>
                  <a:txBody>
                    <a:bodyPr/>
                    <a:lstStyle/>
                    <a:p>
                      <a:pPr indent="0" lvl="0" marL="0" rtl="0" algn="ctr">
                        <a:lnSpc>
                          <a:spcPct val="115000"/>
                        </a:lnSpc>
                        <a:spcBef>
                          <a:spcPts val="0"/>
                        </a:spcBef>
                        <a:spcAft>
                          <a:spcPts val="0"/>
                        </a:spcAft>
                        <a:buNone/>
                      </a:pPr>
                      <a:r>
                        <a:t/>
                      </a:r>
                      <a:endParaRPr sz="1200" u="sng">
                        <a:latin typeface="Calibri"/>
                        <a:ea typeface="Calibri"/>
                        <a:cs typeface="Calibri"/>
                        <a:sym typeface="Calibri"/>
                      </a:endParaRPr>
                    </a:p>
                    <a:p>
                      <a:pPr indent="0" lvl="0" marL="0" rtl="0" algn="ctr">
                        <a:lnSpc>
                          <a:spcPct val="115000"/>
                        </a:lnSpc>
                        <a:spcBef>
                          <a:spcPts val="0"/>
                        </a:spcBef>
                        <a:spcAft>
                          <a:spcPts val="0"/>
                        </a:spcAft>
                        <a:buNone/>
                      </a:pPr>
                      <a:r>
                        <a:t/>
                      </a:r>
                      <a:endParaRPr sz="1200" u="sng">
                        <a:latin typeface="Calibri"/>
                        <a:ea typeface="Calibri"/>
                        <a:cs typeface="Calibri"/>
                        <a:sym typeface="Calibri"/>
                      </a:endParaRPr>
                    </a:p>
                    <a:p>
                      <a:pPr indent="0" lvl="0" marL="0" rtl="0" algn="l">
                        <a:lnSpc>
                          <a:spcPct val="115000"/>
                        </a:lnSpc>
                        <a:spcBef>
                          <a:spcPts val="0"/>
                        </a:spcBef>
                        <a:spcAft>
                          <a:spcPts val="0"/>
                        </a:spcAft>
                        <a:buNone/>
                      </a:pPr>
                      <a:r>
                        <a:t/>
                      </a:r>
                      <a:endParaRPr sz="1200" u="sng">
                        <a:latin typeface="Calibri"/>
                        <a:ea typeface="Calibri"/>
                        <a:cs typeface="Calibri"/>
                        <a:sym typeface="Calibri"/>
                      </a:endParaRPr>
                    </a:p>
                    <a:p>
                      <a:pPr indent="0" lvl="0" marL="0" rtl="0" algn="ctr">
                        <a:lnSpc>
                          <a:spcPct val="115000"/>
                        </a:lnSpc>
                        <a:spcBef>
                          <a:spcPts val="0"/>
                        </a:spcBef>
                        <a:spcAft>
                          <a:spcPts val="0"/>
                        </a:spcAft>
                        <a:buNone/>
                      </a:pPr>
                      <a:r>
                        <a:rPr lang="en" sz="1200" u="sng">
                          <a:latin typeface="Calibri"/>
                          <a:ea typeface="Calibri"/>
                          <a:cs typeface="Calibri"/>
                          <a:sym typeface="Calibri"/>
                        </a:rPr>
                        <a:t> </a:t>
                      </a:r>
                      <a:endParaRPr sz="1200" u="sng">
                        <a:latin typeface="Calibri"/>
                        <a:ea typeface="Calibri"/>
                        <a:cs typeface="Calibri"/>
                        <a:sym typeface="Calibri"/>
                      </a:endParaRPr>
                    </a:p>
                    <a:p>
                      <a:pPr indent="0" lvl="0" marL="0" rtl="0" algn="ctr">
                        <a:lnSpc>
                          <a:spcPct val="115000"/>
                        </a:lnSpc>
                        <a:spcBef>
                          <a:spcPts val="0"/>
                        </a:spcBef>
                        <a:spcAft>
                          <a:spcPts val="0"/>
                        </a:spcAft>
                        <a:buNone/>
                      </a:pPr>
                      <a:r>
                        <a:rPr b="1" lang="en" sz="1800" u="sng">
                          <a:latin typeface="Calibri"/>
                          <a:ea typeface="Calibri"/>
                          <a:cs typeface="Calibri"/>
                          <a:sym typeface="Calibri"/>
                        </a:rPr>
                        <a:t>WONDER</a:t>
                      </a:r>
                      <a:endParaRPr b="1" sz="1800" u="sng">
                        <a:latin typeface="Calibri"/>
                        <a:ea typeface="Calibri"/>
                        <a:cs typeface="Calibri"/>
                        <a:sym typeface="Calibri"/>
                      </a:endParaRPr>
                    </a:p>
                    <a:p>
                      <a:pPr indent="0" lvl="0" marL="0" rtl="0" algn="ctr">
                        <a:lnSpc>
                          <a:spcPct val="115000"/>
                        </a:lnSpc>
                        <a:spcBef>
                          <a:spcPts val="0"/>
                        </a:spcBef>
                        <a:spcAft>
                          <a:spcPts val="0"/>
                        </a:spcAft>
                        <a:buNone/>
                      </a:pPr>
                      <a:r>
                        <a:rPr lang="en" sz="1800">
                          <a:latin typeface="Calibri"/>
                          <a:ea typeface="Calibri"/>
                          <a:cs typeface="Calibri"/>
                          <a:sym typeface="Calibri"/>
                        </a:rPr>
                        <a:t>What does it make you wonder?</a:t>
                      </a:r>
                      <a:endParaRPr sz="18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r>
              <a:tr h="924200">
                <a:tc>
                  <a:txBody>
                    <a:bodyPr/>
                    <a:lstStyle/>
                    <a:p>
                      <a:pPr indent="0" lvl="0" marL="0" rtl="0" algn="l">
                        <a:lnSpc>
                          <a:spcPct val="115000"/>
                        </a:lnSpc>
                        <a:spcBef>
                          <a:spcPts val="0"/>
                        </a:spcBef>
                        <a:spcAft>
                          <a:spcPts val="0"/>
                        </a:spcAft>
                        <a:buNone/>
                      </a:pPr>
                      <a:r>
                        <a:rPr lang="en" sz="1200">
                          <a:latin typeface="Calibri"/>
                          <a:ea typeface="Calibri"/>
                          <a:cs typeface="Calibri"/>
                          <a:sym typeface="Calibri"/>
                        </a:rPr>
                        <a:t> </a:t>
                      </a:r>
                      <a:r>
                        <a:rPr i="1" lang="en" sz="1200">
                          <a:latin typeface="Calibri"/>
                          <a:ea typeface="Calibri"/>
                          <a:cs typeface="Calibri"/>
                          <a:sym typeface="Calibri"/>
                        </a:rPr>
                        <a:t>Write response here</a:t>
                      </a:r>
                      <a:endParaRPr i="1" sz="1200">
                        <a:latin typeface="Calibri"/>
                        <a:ea typeface="Calibri"/>
                        <a:cs typeface="Calibri"/>
                        <a:sym typeface="Calibri"/>
                      </a:endParaRPr>
                    </a:p>
                    <a:p>
                      <a:pPr indent="0" lvl="0" marL="0" rtl="0" algn="l">
                        <a:lnSpc>
                          <a:spcPct val="115000"/>
                        </a:lnSpc>
                        <a:spcBef>
                          <a:spcPts val="0"/>
                        </a:spcBef>
                        <a:spcAft>
                          <a:spcPts val="0"/>
                        </a:spcAft>
                        <a:buNone/>
                      </a:pPr>
                      <a:r>
                        <a:rPr lang="en" sz="1200">
                          <a:latin typeface="Calibri"/>
                          <a:ea typeface="Calibri"/>
                          <a:cs typeface="Calibri"/>
                          <a:sym typeface="Calibri"/>
                        </a:rPr>
                        <a:t> </a:t>
                      </a:r>
                      <a:endParaRPr sz="1200">
                        <a:latin typeface="Calibri"/>
                        <a:ea typeface="Calibri"/>
                        <a:cs typeface="Calibri"/>
                        <a:sym typeface="Calibri"/>
                      </a:endParaRPr>
                    </a:p>
                    <a:p>
                      <a:pPr indent="0" lvl="0" marL="0" rtl="0" algn="l">
                        <a:lnSpc>
                          <a:spcPct val="115000"/>
                        </a:lnSpc>
                        <a:spcBef>
                          <a:spcPts val="0"/>
                        </a:spcBef>
                        <a:spcAft>
                          <a:spcPts val="0"/>
                        </a:spcAft>
                        <a:buNone/>
                      </a:pPr>
                      <a:r>
                        <a:rPr lang="en" sz="1200">
                          <a:latin typeface="Calibri"/>
                          <a:ea typeface="Calibri"/>
                          <a:cs typeface="Calibri"/>
                          <a:sym typeface="Calibri"/>
                        </a:rPr>
                        <a:t> </a:t>
                      </a:r>
                      <a:endParaRPr sz="12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sz="1200">
                          <a:latin typeface="Calibri"/>
                          <a:ea typeface="Calibri"/>
                          <a:cs typeface="Calibri"/>
                          <a:sym typeface="Calibri"/>
                        </a:rPr>
                        <a:t> </a:t>
                      </a:r>
                      <a:r>
                        <a:rPr i="1" lang="en" sz="1200">
                          <a:latin typeface="Calibri"/>
                          <a:ea typeface="Calibri"/>
                          <a:cs typeface="Calibri"/>
                          <a:sym typeface="Calibri"/>
                        </a:rPr>
                        <a:t>Write response here</a:t>
                      </a:r>
                      <a:endParaRPr i="1" sz="12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sz="1200">
                          <a:latin typeface="Calibri"/>
                          <a:ea typeface="Calibri"/>
                          <a:cs typeface="Calibri"/>
                          <a:sym typeface="Calibri"/>
                        </a:rPr>
                        <a:t> </a:t>
                      </a:r>
                      <a:r>
                        <a:rPr i="1" lang="en" sz="1200">
                          <a:latin typeface="Calibri"/>
                          <a:ea typeface="Calibri"/>
                          <a:cs typeface="Calibri"/>
                          <a:sym typeface="Calibri"/>
                        </a:rPr>
                        <a:t>Write response here</a:t>
                      </a:r>
                      <a:endParaRPr i="1" sz="1200">
                        <a:latin typeface="Calibri"/>
                        <a:ea typeface="Calibri"/>
                        <a:cs typeface="Calibri"/>
                        <a:sym typeface="Calibri"/>
                      </a:endParaRPr>
                    </a:p>
                  </a:txBody>
                  <a:tcPr marT="91425" marB="91425" marR="68575" marL="68575">
                    <a:lnL cap="flat" cmpd="sng" w="10575">
                      <a:solidFill>
                        <a:srgbClr val="000000"/>
                      </a:solidFill>
                      <a:prstDash val="solid"/>
                      <a:round/>
                      <a:headEnd len="sm" w="sm" type="none"/>
                      <a:tailEnd len="sm" w="sm" type="none"/>
                    </a:lnL>
                    <a:lnR cap="flat" cmpd="sng" w="10575">
                      <a:solidFill>
                        <a:srgbClr val="000000"/>
                      </a:solidFill>
                      <a:prstDash val="solid"/>
                      <a:round/>
                      <a:headEnd len="sm" w="sm" type="none"/>
                      <a:tailEnd len="sm" w="sm" type="none"/>
                    </a:lnR>
                    <a:lnT cap="flat" cmpd="sng" w="10575">
                      <a:solidFill>
                        <a:srgbClr val="000000"/>
                      </a:solidFill>
                      <a:prstDash val="solid"/>
                      <a:round/>
                      <a:headEnd len="sm" w="sm" type="none"/>
                      <a:tailEnd len="sm" w="sm" type="none"/>
                    </a:lnT>
                    <a:lnB cap="flat" cmpd="sng" w="10575">
                      <a:solidFill>
                        <a:srgbClr val="000000"/>
                      </a:solidFill>
                      <a:prstDash val="solid"/>
                      <a:round/>
                      <a:headEnd len="sm" w="sm" type="none"/>
                      <a:tailEnd len="sm" w="sm" type="none"/>
                    </a:lnB>
                  </a:tcPr>
                </a:tc>
              </a:tr>
            </a:tbl>
          </a:graphicData>
        </a:graphic>
      </p:graphicFrame>
      <p:pic>
        <p:nvPicPr>
          <p:cNvPr id="11758" name="Google Shape;11758;p536"/>
          <p:cNvPicPr preferRelativeResize="0"/>
          <p:nvPr/>
        </p:nvPicPr>
        <p:blipFill>
          <a:blip r:embed="rId3">
            <a:alphaModFix/>
          </a:blip>
          <a:stretch>
            <a:fillRect/>
          </a:stretch>
        </p:blipFill>
        <p:spPr>
          <a:xfrm>
            <a:off x="1566525" y="2790150"/>
            <a:ext cx="736912" cy="736912"/>
          </a:xfrm>
          <a:prstGeom prst="rect">
            <a:avLst/>
          </a:prstGeom>
          <a:noFill/>
          <a:ln>
            <a:noFill/>
          </a:ln>
        </p:spPr>
      </p:pic>
      <p:pic>
        <p:nvPicPr>
          <p:cNvPr id="11759" name="Google Shape;11759;p536"/>
          <p:cNvPicPr preferRelativeResize="0"/>
          <p:nvPr/>
        </p:nvPicPr>
        <p:blipFill>
          <a:blip r:embed="rId4">
            <a:alphaModFix/>
          </a:blip>
          <a:stretch>
            <a:fillRect/>
          </a:stretch>
        </p:blipFill>
        <p:spPr>
          <a:xfrm>
            <a:off x="3990928" y="2900425"/>
            <a:ext cx="857250" cy="571500"/>
          </a:xfrm>
          <a:prstGeom prst="rect">
            <a:avLst/>
          </a:prstGeom>
          <a:noFill/>
          <a:ln>
            <a:noFill/>
          </a:ln>
        </p:spPr>
      </p:pic>
      <p:pic>
        <p:nvPicPr>
          <p:cNvPr id="11760" name="Google Shape;11760;p536"/>
          <p:cNvPicPr preferRelativeResize="0"/>
          <p:nvPr/>
        </p:nvPicPr>
        <p:blipFill>
          <a:blip r:embed="rId5">
            <a:alphaModFix/>
          </a:blip>
          <a:stretch>
            <a:fillRect/>
          </a:stretch>
        </p:blipFill>
        <p:spPr>
          <a:xfrm>
            <a:off x="6535687" y="2790138"/>
            <a:ext cx="761728" cy="572981"/>
          </a:xfrm>
          <a:prstGeom prst="rect">
            <a:avLst/>
          </a:prstGeom>
          <a:noFill/>
          <a:ln>
            <a:noFill/>
          </a:ln>
        </p:spPr>
      </p:pic>
    </p:spTree>
  </p:cSld>
  <p:clrMapOvr>
    <a:masterClrMapping/>
  </p:clrMapOvr>
</p:sld>
</file>

<file path=ppt/slides/slide4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65" name="Shape 11765"/>
        <p:cNvGrpSpPr/>
        <p:nvPr/>
      </p:nvGrpSpPr>
      <p:grpSpPr>
        <a:xfrm>
          <a:off x="0" y="0"/>
          <a:ext cx="0" cy="0"/>
          <a:chOff x="0" y="0"/>
          <a:chExt cx="0" cy="0"/>
        </a:xfrm>
      </p:grpSpPr>
      <p:sp>
        <p:nvSpPr>
          <p:cNvPr id="11766" name="Google Shape;11766;p537"/>
          <p:cNvSpPr txBox="1"/>
          <p:nvPr>
            <p:ph idx="1" type="body"/>
          </p:nvPr>
        </p:nvSpPr>
        <p:spPr>
          <a:xfrm>
            <a:off x="304800" y="1066800"/>
            <a:ext cx="3886200" cy="5029200"/>
          </a:xfrm>
          <a:prstGeom prst="rect">
            <a:avLst/>
          </a:prstGeom>
        </p:spPr>
        <p:txBody>
          <a:bodyPr anchorCtr="0" anchor="t" bIns="45700" lIns="91425" spcFirstLastPara="1" rIns="91425" wrap="square" tIns="45700">
            <a:noAutofit/>
          </a:bodyPr>
          <a:lstStyle/>
          <a:p>
            <a:pPr indent="0" lvl="0" marL="0" rtl="0" algn="ctr">
              <a:lnSpc>
                <a:spcPct val="115000"/>
              </a:lnSpc>
              <a:spcBef>
                <a:spcPts val="0"/>
              </a:spcBef>
              <a:spcAft>
                <a:spcPts val="0"/>
              </a:spcAft>
              <a:buNone/>
            </a:pPr>
            <a:r>
              <a:rPr b="1" lang="en" sz="2800">
                <a:solidFill>
                  <a:srgbClr val="000000"/>
                </a:solidFill>
                <a:latin typeface="Syncopate"/>
                <a:ea typeface="Syncopate"/>
                <a:cs typeface="Syncopate"/>
                <a:sym typeface="Syncopate"/>
              </a:rPr>
              <a:t>SEE THINK WONDER</a:t>
            </a:r>
            <a:endParaRPr b="1" sz="2800">
              <a:solidFill>
                <a:srgbClr val="000000"/>
              </a:solidFill>
              <a:latin typeface="Syncopate"/>
              <a:ea typeface="Syncopate"/>
              <a:cs typeface="Syncopate"/>
              <a:sym typeface="Syncopate"/>
            </a:endParaRPr>
          </a:p>
          <a:p>
            <a:pPr indent="0" lvl="0" marL="0" rtl="0" algn="ctr">
              <a:lnSpc>
                <a:spcPct val="115000"/>
              </a:lnSpc>
              <a:spcBef>
                <a:spcPts val="0"/>
              </a:spcBef>
              <a:spcAft>
                <a:spcPts val="0"/>
              </a:spcAft>
              <a:buNone/>
            </a:pPr>
            <a:r>
              <a:t/>
            </a:r>
            <a:endParaRPr b="1" sz="1800">
              <a:solidFill>
                <a:srgbClr val="000000"/>
              </a:solidFill>
              <a:latin typeface="Syncopate"/>
              <a:ea typeface="Syncopate"/>
              <a:cs typeface="Syncopate"/>
              <a:sym typeface="Syncopate"/>
            </a:endParaRPr>
          </a:p>
          <a:p>
            <a:pPr indent="0" lvl="0" marL="0" rtl="0" algn="ctr">
              <a:lnSpc>
                <a:spcPct val="115000"/>
              </a:lnSpc>
              <a:spcBef>
                <a:spcPts val="0"/>
              </a:spcBef>
              <a:spcAft>
                <a:spcPts val="0"/>
              </a:spcAft>
              <a:buNone/>
            </a:pPr>
            <a:r>
              <a:rPr b="1" lang="en" sz="2600" u="sng">
                <a:solidFill>
                  <a:srgbClr val="000000"/>
                </a:solidFill>
              </a:rPr>
              <a:t>SEE</a:t>
            </a:r>
            <a:endParaRPr b="1" sz="2600" u="sng">
              <a:solidFill>
                <a:srgbClr val="000000"/>
              </a:solidFill>
            </a:endParaRPr>
          </a:p>
          <a:p>
            <a:pPr indent="0" lvl="0" marL="0" rtl="0" algn="ctr">
              <a:lnSpc>
                <a:spcPct val="115000"/>
              </a:lnSpc>
              <a:spcBef>
                <a:spcPts val="0"/>
              </a:spcBef>
              <a:spcAft>
                <a:spcPts val="0"/>
              </a:spcAft>
              <a:buNone/>
            </a:pPr>
            <a:r>
              <a:rPr lang="en" sz="2500">
                <a:solidFill>
                  <a:srgbClr val="000000"/>
                </a:solidFill>
              </a:rPr>
              <a:t>What are the things you see, observe, or notice in this image?</a:t>
            </a:r>
            <a:endParaRPr sz="2500">
              <a:solidFill>
                <a:srgbClr val="000000"/>
              </a:solidFill>
            </a:endParaRPr>
          </a:p>
          <a:p>
            <a:pPr indent="0" lvl="0" marL="0" rtl="0" algn="ctr">
              <a:lnSpc>
                <a:spcPct val="115000"/>
              </a:lnSpc>
              <a:spcBef>
                <a:spcPts val="0"/>
              </a:spcBef>
              <a:spcAft>
                <a:spcPts val="0"/>
              </a:spcAft>
              <a:buNone/>
            </a:pPr>
            <a:r>
              <a:t/>
            </a:r>
            <a:endParaRPr sz="2500">
              <a:solidFill>
                <a:srgbClr val="000000"/>
              </a:solidFill>
            </a:endParaRPr>
          </a:p>
          <a:p>
            <a:pPr indent="0" lvl="0" marL="0" rtl="0" algn="ctr">
              <a:lnSpc>
                <a:spcPct val="115000"/>
              </a:lnSpc>
              <a:spcBef>
                <a:spcPts val="0"/>
              </a:spcBef>
              <a:spcAft>
                <a:spcPts val="0"/>
              </a:spcAft>
              <a:buNone/>
            </a:pPr>
            <a:r>
              <a:rPr b="1" lang="en" sz="2500" u="sng">
                <a:solidFill>
                  <a:srgbClr val="000000"/>
                </a:solidFill>
              </a:rPr>
              <a:t>THINK</a:t>
            </a:r>
            <a:endParaRPr sz="2500">
              <a:solidFill>
                <a:srgbClr val="000000"/>
              </a:solidFill>
            </a:endParaRPr>
          </a:p>
          <a:p>
            <a:pPr indent="0" lvl="0" marL="0" rtl="0" algn="ctr">
              <a:lnSpc>
                <a:spcPct val="115000"/>
              </a:lnSpc>
              <a:spcBef>
                <a:spcPts val="0"/>
              </a:spcBef>
              <a:spcAft>
                <a:spcPts val="0"/>
              </a:spcAft>
              <a:buNone/>
            </a:pPr>
            <a:r>
              <a:rPr lang="en" sz="2500">
                <a:solidFill>
                  <a:srgbClr val="000000"/>
                </a:solidFill>
              </a:rPr>
              <a:t>What do you think is happening/going on in the image?</a:t>
            </a:r>
            <a:endParaRPr sz="2500">
              <a:solidFill>
                <a:srgbClr val="000000"/>
              </a:solidFill>
            </a:endParaRPr>
          </a:p>
          <a:p>
            <a:pPr indent="0" lvl="0" marL="0" rtl="0" algn="ctr">
              <a:lnSpc>
                <a:spcPct val="115000"/>
              </a:lnSpc>
              <a:spcBef>
                <a:spcPts val="0"/>
              </a:spcBef>
              <a:spcAft>
                <a:spcPts val="0"/>
              </a:spcAft>
              <a:buNone/>
            </a:pPr>
            <a:r>
              <a:t/>
            </a:r>
            <a:endParaRPr sz="2500">
              <a:solidFill>
                <a:srgbClr val="000000"/>
              </a:solidFill>
            </a:endParaRPr>
          </a:p>
          <a:p>
            <a:pPr indent="0" lvl="0" marL="0" rtl="0" algn="ctr">
              <a:lnSpc>
                <a:spcPct val="115000"/>
              </a:lnSpc>
              <a:spcBef>
                <a:spcPts val="0"/>
              </a:spcBef>
              <a:spcAft>
                <a:spcPts val="0"/>
              </a:spcAft>
              <a:buNone/>
            </a:pPr>
            <a:r>
              <a:rPr b="1" lang="en" sz="2500" u="sng">
                <a:solidFill>
                  <a:srgbClr val="000000"/>
                </a:solidFill>
              </a:rPr>
              <a:t>WONDER</a:t>
            </a:r>
            <a:endParaRPr b="1" sz="2500" u="sng">
              <a:solidFill>
                <a:srgbClr val="000000"/>
              </a:solidFill>
            </a:endParaRPr>
          </a:p>
          <a:p>
            <a:pPr indent="0" lvl="0" marL="0" rtl="0" algn="ctr">
              <a:lnSpc>
                <a:spcPct val="115000"/>
              </a:lnSpc>
              <a:spcBef>
                <a:spcPts val="0"/>
              </a:spcBef>
              <a:spcAft>
                <a:spcPts val="0"/>
              </a:spcAft>
              <a:buNone/>
            </a:pPr>
            <a:r>
              <a:rPr lang="en" sz="2500">
                <a:solidFill>
                  <a:srgbClr val="000000"/>
                </a:solidFill>
              </a:rPr>
              <a:t>What does it make you wonder?</a:t>
            </a:r>
            <a:endParaRPr sz="2500">
              <a:solidFill>
                <a:srgbClr val="000000"/>
              </a:solidFill>
            </a:endParaRPr>
          </a:p>
          <a:p>
            <a:pPr indent="0" lvl="0" marL="0" rtl="0" algn="ctr">
              <a:lnSpc>
                <a:spcPct val="115000"/>
              </a:lnSpc>
              <a:spcBef>
                <a:spcPts val="0"/>
              </a:spcBef>
              <a:spcAft>
                <a:spcPts val="0"/>
              </a:spcAft>
              <a:buNone/>
            </a:pPr>
            <a:r>
              <a:t/>
            </a:r>
            <a:endParaRPr sz="1800">
              <a:solidFill>
                <a:srgbClr val="000000"/>
              </a:solidFill>
            </a:endParaRPr>
          </a:p>
          <a:p>
            <a:pPr indent="0" lvl="0" marL="0" rtl="0" algn="ctr">
              <a:lnSpc>
                <a:spcPct val="115000"/>
              </a:lnSpc>
              <a:spcBef>
                <a:spcPts val="0"/>
              </a:spcBef>
              <a:spcAft>
                <a:spcPts val="0"/>
              </a:spcAft>
              <a:buNone/>
            </a:pPr>
            <a:r>
              <a:t/>
            </a:r>
            <a:endParaRPr sz="1800">
              <a:solidFill>
                <a:srgbClr val="000000"/>
              </a:solidFill>
            </a:endParaRPr>
          </a:p>
          <a:p>
            <a:pPr indent="0" lvl="0" marL="0" rtl="0" algn="ctr">
              <a:lnSpc>
                <a:spcPct val="115000"/>
              </a:lnSpc>
              <a:spcBef>
                <a:spcPts val="0"/>
              </a:spcBef>
              <a:spcAft>
                <a:spcPts val="0"/>
              </a:spcAft>
              <a:buNone/>
            </a:pPr>
            <a:r>
              <a:t/>
            </a:r>
            <a:endParaRPr b="1" sz="3600">
              <a:solidFill>
                <a:srgbClr val="000000"/>
              </a:solidFill>
              <a:latin typeface="Syncopate"/>
              <a:ea typeface="Syncopate"/>
              <a:cs typeface="Syncopate"/>
              <a:sym typeface="Syncopate"/>
            </a:endParaRPr>
          </a:p>
        </p:txBody>
      </p:sp>
      <p:sp>
        <p:nvSpPr>
          <p:cNvPr id="11767" name="Google Shape;11767;p537"/>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p:txBody>
      </p:sp>
      <p:sp>
        <p:nvSpPr>
          <p:cNvPr id="11768" name="Google Shape;11768;p537"/>
          <p:cNvSpPr txBox="1"/>
          <p:nvPr/>
        </p:nvSpPr>
        <p:spPr>
          <a:xfrm>
            <a:off x="4343381" y="5389600"/>
            <a:ext cx="42768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Calibri"/>
              <a:ea typeface="Calibri"/>
              <a:cs typeface="Calibri"/>
              <a:sym typeface="Calibri"/>
            </a:endParaRPr>
          </a:p>
        </p:txBody>
      </p:sp>
      <p:pic>
        <p:nvPicPr>
          <p:cNvPr id="11769" name="Google Shape;11769;p537"/>
          <p:cNvPicPr preferRelativeResize="0"/>
          <p:nvPr/>
        </p:nvPicPr>
        <p:blipFill>
          <a:blip r:embed="rId3">
            <a:alphaModFix/>
          </a:blip>
          <a:stretch>
            <a:fillRect/>
          </a:stretch>
        </p:blipFill>
        <p:spPr>
          <a:xfrm>
            <a:off x="4270144" y="840875"/>
            <a:ext cx="5925470" cy="4110788"/>
          </a:xfrm>
          <a:prstGeom prst="rect">
            <a:avLst/>
          </a:prstGeom>
          <a:noFill/>
          <a:ln>
            <a:noFill/>
          </a:ln>
        </p:spPr>
      </p:pic>
    </p:spTree>
  </p:cSld>
  <p:clrMapOvr>
    <a:masterClrMapping/>
  </p:clrMapOvr>
</p:sld>
</file>

<file path=ppt/slides/slide4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74" name="Shape 11774"/>
        <p:cNvGrpSpPr/>
        <p:nvPr/>
      </p:nvGrpSpPr>
      <p:grpSpPr>
        <a:xfrm>
          <a:off x="0" y="0"/>
          <a:ext cx="0" cy="0"/>
          <a:chOff x="0" y="0"/>
          <a:chExt cx="0" cy="0"/>
        </a:xfrm>
      </p:grpSpPr>
      <p:sp>
        <p:nvSpPr>
          <p:cNvPr id="11775" name="Google Shape;11775;p538"/>
          <p:cNvSpPr txBox="1"/>
          <p:nvPr>
            <p:ph idx="1" type="body"/>
          </p:nvPr>
        </p:nvSpPr>
        <p:spPr>
          <a:xfrm>
            <a:off x="5429400" y="1088350"/>
            <a:ext cx="3028800" cy="50994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2900"/>
              <a:t>Gallery Walks</a:t>
            </a:r>
            <a:endParaRPr b="1" sz="2900"/>
          </a:p>
          <a:p>
            <a:pPr indent="0" lvl="0" marL="0" rtl="0" algn="l">
              <a:spcBef>
                <a:spcPts val="280"/>
              </a:spcBef>
              <a:spcAft>
                <a:spcPts val="0"/>
              </a:spcAft>
              <a:buNone/>
            </a:pPr>
            <a:r>
              <a:t/>
            </a:r>
            <a:endParaRPr b="1" sz="1200"/>
          </a:p>
          <a:p>
            <a:pPr indent="-361950" lvl="0" marL="457200" rtl="0" algn="l">
              <a:spcBef>
                <a:spcPts val="280"/>
              </a:spcBef>
              <a:spcAft>
                <a:spcPts val="0"/>
              </a:spcAft>
              <a:buSzPts val="2100"/>
              <a:buChar char="●"/>
            </a:pPr>
            <a:r>
              <a:rPr b="1" lang="en" sz="2100"/>
              <a:t>arrange images of artwork around your classroom for students to walk around and view for 1-3 minutes each</a:t>
            </a:r>
            <a:endParaRPr b="1" sz="2100"/>
          </a:p>
          <a:p>
            <a:pPr indent="0" lvl="0" marL="457200" rtl="0" algn="l">
              <a:spcBef>
                <a:spcPts val="280"/>
              </a:spcBef>
              <a:spcAft>
                <a:spcPts val="0"/>
              </a:spcAft>
              <a:buNone/>
            </a:pPr>
            <a:r>
              <a:t/>
            </a:r>
            <a:endParaRPr b="1" sz="1200"/>
          </a:p>
          <a:p>
            <a:pPr indent="-361950" lvl="0" marL="457200" rtl="0" algn="l">
              <a:spcBef>
                <a:spcPts val="280"/>
              </a:spcBef>
              <a:spcAft>
                <a:spcPts val="0"/>
              </a:spcAft>
              <a:buSzPts val="2100"/>
              <a:buChar char="●"/>
            </a:pPr>
            <a:r>
              <a:rPr b="1" lang="en" sz="2100"/>
              <a:t>have them complete the See Think Wonder graphic organizer during the activity individually or with a partner</a:t>
            </a:r>
            <a:endParaRPr b="1" sz="2100"/>
          </a:p>
          <a:p>
            <a:pPr indent="0" lvl="0" marL="457200" rtl="0" algn="l">
              <a:spcBef>
                <a:spcPts val="280"/>
              </a:spcBef>
              <a:spcAft>
                <a:spcPts val="0"/>
              </a:spcAft>
              <a:buNone/>
            </a:pPr>
            <a:r>
              <a:t/>
            </a:r>
            <a:endParaRPr b="1" sz="1200"/>
          </a:p>
          <a:p>
            <a:pPr indent="-361950" lvl="0" marL="457200" rtl="0" algn="l">
              <a:spcBef>
                <a:spcPts val="280"/>
              </a:spcBef>
              <a:spcAft>
                <a:spcPts val="0"/>
              </a:spcAft>
              <a:buSzPts val="2100"/>
              <a:buChar char="●"/>
            </a:pPr>
            <a:r>
              <a:rPr b="1" lang="en" sz="2100"/>
              <a:t>discuss in small groups what they See and Think; discuss with whole class what they Wonder</a:t>
            </a:r>
            <a:endParaRPr b="1" sz="2100"/>
          </a:p>
        </p:txBody>
      </p:sp>
      <p:sp>
        <p:nvSpPr>
          <p:cNvPr id="11776" name="Google Shape;11776;p538"/>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p:txBody>
      </p:sp>
      <p:pic>
        <p:nvPicPr>
          <p:cNvPr id="11777" name="Google Shape;11777;p538"/>
          <p:cNvPicPr preferRelativeResize="0"/>
          <p:nvPr/>
        </p:nvPicPr>
        <p:blipFill>
          <a:blip r:embed="rId3">
            <a:alphaModFix/>
          </a:blip>
          <a:stretch>
            <a:fillRect/>
          </a:stretch>
        </p:blipFill>
        <p:spPr>
          <a:xfrm>
            <a:off x="304800" y="1088350"/>
            <a:ext cx="4991400" cy="3962476"/>
          </a:xfrm>
          <a:prstGeom prst="rect">
            <a:avLst/>
          </a:prstGeom>
          <a:noFill/>
          <a:ln>
            <a:noFill/>
          </a:ln>
        </p:spPr>
      </p:pic>
    </p:spTree>
  </p:cSld>
  <p:clrMapOvr>
    <a:masterClrMapping/>
  </p:clrMapOvr>
</p:sld>
</file>

<file path=ppt/slides/slide4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82" name="Shape 11782"/>
        <p:cNvGrpSpPr/>
        <p:nvPr/>
      </p:nvGrpSpPr>
      <p:grpSpPr>
        <a:xfrm>
          <a:off x="0" y="0"/>
          <a:ext cx="0" cy="0"/>
          <a:chOff x="0" y="0"/>
          <a:chExt cx="0" cy="0"/>
        </a:xfrm>
      </p:grpSpPr>
      <p:sp>
        <p:nvSpPr>
          <p:cNvPr id="11783" name="Google Shape;11783;p539"/>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p:txBody>
      </p:sp>
      <p:pic>
        <p:nvPicPr>
          <p:cNvPr id="11784" name="Google Shape;11784;p539"/>
          <p:cNvPicPr preferRelativeResize="0"/>
          <p:nvPr/>
        </p:nvPicPr>
        <p:blipFill>
          <a:blip r:embed="rId3">
            <a:alphaModFix/>
          </a:blip>
          <a:stretch>
            <a:fillRect/>
          </a:stretch>
        </p:blipFill>
        <p:spPr>
          <a:xfrm>
            <a:off x="1255350" y="3542800"/>
            <a:ext cx="1784363" cy="1784363"/>
          </a:xfrm>
          <a:prstGeom prst="rect">
            <a:avLst/>
          </a:prstGeom>
          <a:noFill/>
          <a:ln>
            <a:noFill/>
          </a:ln>
        </p:spPr>
      </p:pic>
      <p:pic>
        <p:nvPicPr>
          <p:cNvPr id="11785" name="Google Shape;11785;p539"/>
          <p:cNvPicPr preferRelativeResize="0"/>
          <p:nvPr/>
        </p:nvPicPr>
        <p:blipFill>
          <a:blip r:embed="rId4">
            <a:alphaModFix/>
          </a:blip>
          <a:stretch>
            <a:fillRect/>
          </a:stretch>
        </p:blipFill>
        <p:spPr>
          <a:xfrm>
            <a:off x="4572000" y="775200"/>
            <a:ext cx="4286250" cy="4286250"/>
          </a:xfrm>
          <a:prstGeom prst="rect">
            <a:avLst/>
          </a:prstGeom>
          <a:noFill/>
          <a:ln>
            <a:noFill/>
          </a:ln>
        </p:spPr>
      </p:pic>
      <p:sp>
        <p:nvSpPr>
          <p:cNvPr id="11786" name="Google Shape;11786;p539"/>
          <p:cNvSpPr txBox="1"/>
          <p:nvPr/>
        </p:nvSpPr>
        <p:spPr>
          <a:xfrm>
            <a:off x="1379475" y="5811700"/>
            <a:ext cx="3630900" cy="1308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700">
                <a:latin typeface="Calibri"/>
                <a:ea typeface="Calibri"/>
                <a:cs typeface="Calibri"/>
                <a:sym typeface="Calibri"/>
              </a:rPr>
              <a:t>Free QR Code Generators:</a:t>
            </a:r>
            <a:endParaRPr b="1" sz="1700">
              <a:latin typeface="Calibri"/>
              <a:ea typeface="Calibri"/>
              <a:cs typeface="Calibri"/>
              <a:sym typeface="Calibri"/>
            </a:endParaRPr>
          </a:p>
          <a:p>
            <a:pPr indent="-317500" lvl="0" marL="457200" rtl="0" algn="l">
              <a:spcBef>
                <a:spcPts val="0"/>
              </a:spcBef>
              <a:spcAft>
                <a:spcPts val="0"/>
              </a:spcAft>
              <a:buSzPts val="1400"/>
              <a:buFont typeface="Calibri"/>
              <a:buChar char="●"/>
            </a:pPr>
            <a:r>
              <a:rPr lang="en" u="sng">
                <a:solidFill>
                  <a:schemeClr val="hlink"/>
                </a:solidFill>
                <a:latin typeface="Calibri"/>
                <a:ea typeface="Calibri"/>
                <a:cs typeface="Calibri"/>
                <a:sym typeface="Calibri"/>
                <a:hlinkClick r:id="rId5"/>
              </a:rPr>
              <a:t>https://www.the-qrcode-generator.com/</a:t>
            </a:r>
            <a:endParaRPr>
              <a:latin typeface="Calibri"/>
              <a:ea typeface="Calibri"/>
              <a:cs typeface="Calibri"/>
              <a:sym typeface="Calibri"/>
            </a:endParaRPr>
          </a:p>
          <a:p>
            <a:pPr indent="-317500" lvl="0" marL="457200" rtl="0" algn="l">
              <a:spcBef>
                <a:spcPts val="0"/>
              </a:spcBef>
              <a:spcAft>
                <a:spcPts val="0"/>
              </a:spcAft>
              <a:buSzPts val="1400"/>
              <a:buFont typeface="Calibri"/>
              <a:buChar char="●"/>
            </a:pPr>
            <a:r>
              <a:rPr lang="en" u="sng">
                <a:solidFill>
                  <a:schemeClr val="hlink"/>
                </a:solidFill>
                <a:latin typeface="Calibri"/>
                <a:ea typeface="Calibri"/>
                <a:cs typeface="Calibri"/>
                <a:sym typeface="Calibri"/>
                <a:hlinkClick r:id="rId6"/>
              </a:rPr>
              <a:t>https://www.qrcode-monkey.com/</a:t>
            </a:r>
            <a:endParaRPr>
              <a:latin typeface="Calibri"/>
              <a:ea typeface="Calibri"/>
              <a:cs typeface="Calibri"/>
              <a:sym typeface="Calibri"/>
            </a:endParaRPr>
          </a:p>
          <a:p>
            <a:pPr indent="0" lvl="0" marL="457200" rtl="0" algn="l">
              <a:spcBef>
                <a:spcPts val="0"/>
              </a:spcBef>
              <a:spcAft>
                <a:spcPts val="0"/>
              </a:spcAft>
              <a:buNone/>
            </a:pPr>
            <a:r>
              <a:t/>
            </a:r>
            <a:endParaRPr>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
        <p:nvSpPr>
          <p:cNvPr id="11787" name="Google Shape;11787;p539"/>
          <p:cNvSpPr txBox="1"/>
          <p:nvPr/>
        </p:nvSpPr>
        <p:spPr>
          <a:xfrm>
            <a:off x="415238" y="901550"/>
            <a:ext cx="4204800" cy="4494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500">
                <a:solidFill>
                  <a:schemeClr val="dk1"/>
                </a:solidFill>
                <a:latin typeface="Calibri"/>
                <a:ea typeface="Calibri"/>
                <a:cs typeface="Calibri"/>
                <a:sym typeface="Calibri"/>
              </a:rPr>
              <a:t>Explore Local Resources</a:t>
            </a:r>
            <a:endParaRPr b="1" sz="3500">
              <a:solidFill>
                <a:schemeClr val="dk1"/>
              </a:solidFill>
              <a:latin typeface="Calibri"/>
              <a:ea typeface="Calibri"/>
              <a:cs typeface="Calibri"/>
              <a:sym typeface="Calibri"/>
            </a:endParaRPr>
          </a:p>
          <a:p>
            <a:pPr indent="-387350" lvl="0" marL="457200" rtl="0" algn="l">
              <a:spcBef>
                <a:spcPts val="0"/>
              </a:spcBef>
              <a:spcAft>
                <a:spcPts val="0"/>
              </a:spcAft>
              <a:buClr>
                <a:schemeClr val="accent6"/>
              </a:buClr>
              <a:buSzPts val="2500"/>
              <a:buFont typeface="Calibri"/>
              <a:buChar char="●"/>
            </a:pPr>
            <a:r>
              <a:rPr b="1" lang="en" sz="2500">
                <a:solidFill>
                  <a:schemeClr val="accent6"/>
                </a:solidFill>
                <a:latin typeface="Calibri"/>
                <a:ea typeface="Calibri"/>
                <a:cs typeface="Calibri"/>
                <a:sym typeface="Calibri"/>
              </a:rPr>
              <a:t>museums / libraries</a:t>
            </a:r>
            <a:endParaRPr b="1" sz="2500">
              <a:solidFill>
                <a:schemeClr val="accent6"/>
              </a:solidFill>
              <a:latin typeface="Calibri"/>
              <a:ea typeface="Calibri"/>
              <a:cs typeface="Calibri"/>
              <a:sym typeface="Calibri"/>
            </a:endParaRPr>
          </a:p>
          <a:p>
            <a:pPr indent="-387350" lvl="0" marL="457200" rtl="0" algn="l">
              <a:spcBef>
                <a:spcPts val="0"/>
              </a:spcBef>
              <a:spcAft>
                <a:spcPts val="0"/>
              </a:spcAft>
              <a:buClr>
                <a:schemeClr val="accent6"/>
              </a:buClr>
              <a:buSzPts val="2500"/>
              <a:buFont typeface="Calibri"/>
              <a:buChar char="●"/>
            </a:pPr>
            <a:r>
              <a:rPr b="1" lang="en" sz="2500">
                <a:solidFill>
                  <a:schemeClr val="accent6"/>
                </a:solidFill>
                <a:latin typeface="Calibri"/>
                <a:ea typeface="Calibri"/>
                <a:cs typeface="Calibri"/>
                <a:sym typeface="Calibri"/>
              </a:rPr>
              <a:t>school displays of artwork </a:t>
            </a:r>
            <a:endParaRPr b="1" sz="2500">
              <a:solidFill>
                <a:schemeClr val="accent6"/>
              </a:solidFill>
              <a:latin typeface="Calibri"/>
              <a:ea typeface="Calibri"/>
              <a:cs typeface="Calibri"/>
              <a:sym typeface="Calibri"/>
            </a:endParaRPr>
          </a:p>
          <a:p>
            <a:pPr indent="-387350" lvl="0" marL="457200" rtl="0" algn="l">
              <a:spcBef>
                <a:spcPts val="0"/>
              </a:spcBef>
              <a:spcAft>
                <a:spcPts val="0"/>
              </a:spcAft>
              <a:buClr>
                <a:schemeClr val="accent6"/>
              </a:buClr>
              <a:buSzPts val="2500"/>
              <a:buFont typeface="Calibri"/>
              <a:buChar char="●"/>
            </a:pPr>
            <a:r>
              <a:rPr b="1" lang="en" sz="2500">
                <a:solidFill>
                  <a:schemeClr val="accent6"/>
                </a:solidFill>
                <a:latin typeface="Calibri"/>
                <a:ea typeface="Calibri"/>
                <a:cs typeface="Calibri"/>
                <a:sym typeface="Calibri"/>
              </a:rPr>
              <a:t>magazines/newspapers/news reports</a:t>
            </a:r>
            <a:endParaRPr b="1" sz="2500">
              <a:solidFill>
                <a:schemeClr val="accent6"/>
              </a:solidFill>
              <a:latin typeface="Calibri"/>
              <a:ea typeface="Calibri"/>
              <a:cs typeface="Calibri"/>
              <a:sym typeface="Calibri"/>
            </a:endParaRPr>
          </a:p>
          <a:p>
            <a:pPr indent="-387350" lvl="0" marL="457200" rtl="0" algn="l">
              <a:spcBef>
                <a:spcPts val="0"/>
              </a:spcBef>
              <a:spcAft>
                <a:spcPts val="0"/>
              </a:spcAft>
              <a:buClr>
                <a:schemeClr val="accent6"/>
              </a:buClr>
              <a:buSzPts val="2500"/>
              <a:buFont typeface="Calibri"/>
              <a:buChar char="●"/>
            </a:pPr>
            <a:r>
              <a:rPr b="1" lang="en" sz="2500">
                <a:solidFill>
                  <a:schemeClr val="accent6"/>
                </a:solidFill>
                <a:latin typeface="Calibri"/>
                <a:ea typeface="Calibri"/>
                <a:cs typeface="Calibri"/>
                <a:sym typeface="Calibri"/>
              </a:rPr>
              <a:t>student created work for your class or another content area class</a:t>
            </a:r>
            <a:endParaRPr b="1" sz="2500">
              <a:solidFill>
                <a:schemeClr val="accent6"/>
              </a:solidFill>
              <a:latin typeface="Calibri"/>
              <a:ea typeface="Calibri"/>
              <a:cs typeface="Calibri"/>
              <a:sym typeface="Calibri"/>
            </a:endParaRPr>
          </a:p>
          <a:p>
            <a:pPr indent="0" lvl="0" marL="457200" rtl="0" algn="l">
              <a:spcBef>
                <a:spcPts val="0"/>
              </a:spcBef>
              <a:spcAft>
                <a:spcPts val="0"/>
              </a:spcAft>
              <a:buNone/>
            </a:pPr>
            <a:r>
              <a:t/>
            </a:r>
            <a:endParaRPr b="1" sz="3500">
              <a:solidFill>
                <a:schemeClr val="accent6"/>
              </a:solidFill>
              <a:latin typeface="Calibri"/>
              <a:ea typeface="Calibri"/>
              <a:cs typeface="Calibri"/>
              <a:sym typeface="Calibri"/>
            </a:endParaRPr>
          </a:p>
        </p:txBody>
      </p:sp>
      <p:sp>
        <p:nvSpPr>
          <p:cNvPr id="11788" name="Google Shape;11788;p539"/>
          <p:cNvSpPr txBox="1"/>
          <p:nvPr/>
        </p:nvSpPr>
        <p:spPr>
          <a:xfrm>
            <a:off x="5797088" y="2071100"/>
            <a:ext cx="2484900" cy="5371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500">
                <a:latin typeface="Calibri"/>
                <a:ea typeface="Calibri"/>
                <a:cs typeface="Calibri"/>
                <a:sym typeface="Calibri"/>
              </a:rPr>
              <a:t>How do I know this information?</a:t>
            </a:r>
            <a:endParaRPr b="1" sz="15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Do I agree / disagree? Why?</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Why does it matter?</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t/>
            </a:r>
            <a:endParaRPr b="1" sz="8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Why is this a problem?</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t/>
            </a:r>
            <a:endParaRPr b="1" sz="9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How would I solve this problem?</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What’s another way to look at this issue?</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Who would be affected by this?</a:t>
            </a:r>
            <a:endParaRPr b="1" sz="1500">
              <a:latin typeface="Calibri"/>
              <a:ea typeface="Calibri"/>
              <a:cs typeface="Calibri"/>
              <a:sym typeface="Calibri"/>
            </a:endParaRPr>
          </a:p>
          <a:p>
            <a:pPr indent="0" lvl="0" marL="0" rtl="0" algn="l">
              <a:spcBef>
                <a:spcPts val="0"/>
              </a:spcBef>
              <a:spcAft>
                <a:spcPts val="0"/>
              </a:spcAft>
              <a:buNone/>
            </a:pPr>
            <a:r>
              <a:t/>
            </a:r>
            <a:endParaRPr b="1" sz="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rPr b="1" lang="en" sz="1500">
                <a:latin typeface="Calibri"/>
                <a:ea typeface="Calibri"/>
                <a:cs typeface="Calibri"/>
                <a:sym typeface="Calibri"/>
              </a:rPr>
              <a:t>How would your perspective be different if you were on the opposing side?</a:t>
            </a:r>
            <a:endParaRPr b="1" sz="15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p:txBody>
      </p:sp>
      <p:sp>
        <p:nvSpPr>
          <p:cNvPr id="11789" name="Google Shape;11789;p539"/>
          <p:cNvSpPr txBox="1"/>
          <p:nvPr/>
        </p:nvSpPr>
        <p:spPr>
          <a:xfrm>
            <a:off x="5797088" y="1010300"/>
            <a:ext cx="2670000" cy="1477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300">
                <a:latin typeface="Calibri"/>
                <a:ea typeface="Calibri"/>
                <a:cs typeface="Calibri"/>
                <a:sym typeface="Calibri"/>
              </a:rPr>
              <a:t>       ANCHOR CHART</a:t>
            </a:r>
            <a:endParaRPr b="1" sz="2300">
              <a:latin typeface="Calibri"/>
              <a:ea typeface="Calibri"/>
              <a:cs typeface="Calibri"/>
              <a:sym typeface="Calibri"/>
            </a:endParaRPr>
          </a:p>
          <a:p>
            <a:pPr indent="0" lvl="0" marL="0" rtl="0" algn="l">
              <a:spcBef>
                <a:spcPts val="0"/>
              </a:spcBef>
              <a:spcAft>
                <a:spcPts val="0"/>
              </a:spcAft>
              <a:buNone/>
            </a:pPr>
            <a:r>
              <a:t/>
            </a:r>
            <a:endParaRPr b="1" sz="1500">
              <a:latin typeface="Calibri"/>
              <a:ea typeface="Calibri"/>
              <a:cs typeface="Calibri"/>
              <a:sym typeface="Calibri"/>
            </a:endParaRPr>
          </a:p>
          <a:p>
            <a:pPr indent="0" lvl="0" marL="0" rtl="0" algn="l">
              <a:spcBef>
                <a:spcPts val="0"/>
              </a:spcBef>
              <a:spcAft>
                <a:spcPts val="0"/>
              </a:spcAft>
              <a:buNone/>
            </a:pPr>
            <a:r>
              <a:rPr b="1" lang="en" sz="2300">
                <a:latin typeface="Calibri"/>
                <a:ea typeface="Calibri"/>
                <a:cs typeface="Calibri"/>
                <a:sym typeface="Calibri"/>
              </a:rPr>
              <a:t>Critical Thinking Questions</a:t>
            </a:r>
            <a:endParaRPr b="1" sz="2300">
              <a:latin typeface="Calibri"/>
              <a:ea typeface="Calibri"/>
              <a:cs typeface="Calibri"/>
              <a:sym typeface="Calibri"/>
            </a:endParaRPr>
          </a:p>
        </p:txBody>
      </p:sp>
    </p:spTree>
  </p:cSld>
  <p:clrMapOvr>
    <a:masterClrMapping/>
  </p:clrMapOvr>
</p:sld>
</file>

<file path=ppt/slides/slide4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94" name="Shape 11794"/>
        <p:cNvGrpSpPr/>
        <p:nvPr/>
      </p:nvGrpSpPr>
      <p:grpSpPr>
        <a:xfrm>
          <a:off x="0" y="0"/>
          <a:ext cx="0" cy="0"/>
          <a:chOff x="0" y="0"/>
          <a:chExt cx="0" cy="0"/>
        </a:xfrm>
      </p:grpSpPr>
      <p:sp>
        <p:nvSpPr>
          <p:cNvPr id="11795" name="Google Shape;11795;p540"/>
          <p:cNvSpPr txBox="1"/>
          <p:nvPr>
            <p:ph idx="1" type="body"/>
          </p:nvPr>
        </p:nvSpPr>
        <p:spPr>
          <a:xfrm>
            <a:off x="163931" y="801475"/>
            <a:ext cx="4228200" cy="5892600"/>
          </a:xfrm>
          <a:prstGeom prst="rect">
            <a:avLst/>
          </a:prstGeom>
        </p:spPr>
        <p:txBody>
          <a:bodyPr anchorCtr="0" anchor="t" bIns="45700" lIns="91425" spcFirstLastPara="1" rIns="91425" wrap="square" tIns="45700">
            <a:noAutofit/>
          </a:bodyPr>
          <a:lstStyle/>
          <a:p>
            <a:pPr indent="0" lvl="0" marL="0" rtl="0" algn="ctr">
              <a:lnSpc>
                <a:spcPct val="115000"/>
              </a:lnSpc>
              <a:spcBef>
                <a:spcPts val="0"/>
              </a:spcBef>
              <a:spcAft>
                <a:spcPts val="0"/>
              </a:spcAft>
              <a:buNone/>
            </a:pPr>
            <a:r>
              <a:rPr b="1" lang="en" sz="3400">
                <a:solidFill>
                  <a:srgbClr val="292929"/>
                </a:solidFill>
                <a:highlight>
                  <a:srgbClr val="FFFFFF"/>
                </a:highlight>
                <a:latin typeface="Arial"/>
                <a:ea typeface="Arial"/>
                <a:cs typeface="Arial"/>
                <a:sym typeface="Arial"/>
              </a:rPr>
              <a:t>Zoom Out Activity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What do you notice about the image? </a:t>
            </a:r>
            <a:endParaRPr sz="26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Does it remind you of anything you’ve seen before? </a:t>
            </a:r>
            <a:endParaRPr sz="2600">
              <a:solidFill>
                <a:srgbClr val="292929"/>
              </a:solidFill>
              <a:highlight>
                <a:srgbClr val="FFFFFF"/>
              </a:highlight>
              <a:latin typeface="Arial"/>
              <a:ea typeface="Arial"/>
              <a:cs typeface="Arial"/>
              <a:sym typeface="Arial"/>
            </a:endParaRPr>
          </a:p>
          <a:p>
            <a:pPr indent="0" lvl="0" marL="0" rtl="0" algn="ctr">
              <a:lnSpc>
                <a:spcPct val="115000"/>
              </a:lnSpc>
              <a:spcBef>
                <a:spcPts val="1200"/>
              </a:spcBef>
              <a:spcAft>
                <a:spcPts val="0"/>
              </a:spcAft>
              <a:buNone/>
            </a:pPr>
            <a:r>
              <a:rPr b="1" lang="en" sz="3400">
                <a:solidFill>
                  <a:srgbClr val="292929"/>
                </a:solidFill>
                <a:highlight>
                  <a:srgbClr val="FFFFFF"/>
                </a:highlight>
                <a:latin typeface="Arial"/>
                <a:ea typeface="Arial"/>
                <a:cs typeface="Arial"/>
                <a:sym typeface="Arial"/>
              </a:rPr>
              <a:t>What might it be?</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“Is it a __________?”</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or </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 think it’s a _________?”</a:t>
            </a:r>
            <a:r>
              <a:rPr b="1" lang="en" sz="3400">
                <a:solidFill>
                  <a:srgbClr val="292929"/>
                </a:solidFill>
                <a:highlight>
                  <a:srgbClr val="FFFFFF"/>
                </a:highlight>
                <a:latin typeface="Arial"/>
                <a:ea typeface="Arial"/>
                <a:cs typeface="Arial"/>
                <a:sym typeface="Arial"/>
              </a:rPr>
              <a:t>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sz="1100">
              <a:solidFill>
                <a:srgbClr val="000000"/>
              </a:solidFill>
              <a:latin typeface="Arial"/>
              <a:ea typeface="Arial"/>
              <a:cs typeface="Arial"/>
              <a:sym typeface="Arial"/>
            </a:endParaRPr>
          </a:p>
          <a:p>
            <a:pPr indent="0" lvl="0" marL="0" rtl="0" algn="l">
              <a:spcBef>
                <a:spcPts val="280"/>
              </a:spcBef>
              <a:spcAft>
                <a:spcPts val="0"/>
              </a:spcAft>
              <a:buNone/>
            </a:pPr>
            <a:r>
              <a:t/>
            </a:r>
            <a:endParaRPr/>
          </a:p>
        </p:txBody>
      </p:sp>
      <p:sp>
        <p:nvSpPr>
          <p:cNvPr id="11796" name="Google Shape;11796;p540"/>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797" name="Google Shape;11797;p540"/>
          <p:cNvPicPr preferRelativeResize="0"/>
          <p:nvPr/>
        </p:nvPicPr>
        <p:blipFill rotWithShape="1">
          <a:blip r:embed="rId3">
            <a:alphaModFix/>
          </a:blip>
          <a:srcRect b="50649" l="59598" r="34009" t="45074"/>
          <a:stretch/>
        </p:blipFill>
        <p:spPr>
          <a:xfrm>
            <a:off x="4917262" y="1969575"/>
            <a:ext cx="3128588" cy="4202598"/>
          </a:xfrm>
          <a:prstGeom prst="rect">
            <a:avLst/>
          </a:prstGeom>
          <a:noFill/>
          <a:ln>
            <a:noFill/>
          </a:ln>
        </p:spPr>
      </p:pic>
    </p:spTree>
  </p:cSld>
  <p:clrMapOvr>
    <a:masterClrMapping/>
  </p:clrMapOvr>
</p:sld>
</file>

<file path=ppt/slides/slide4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02" name="Shape 11802"/>
        <p:cNvGrpSpPr/>
        <p:nvPr/>
      </p:nvGrpSpPr>
      <p:grpSpPr>
        <a:xfrm>
          <a:off x="0" y="0"/>
          <a:ext cx="0" cy="0"/>
          <a:chOff x="0" y="0"/>
          <a:chExt cx="0" cy="0"/>
        </a:xfrm>
      </p:grpSpPr>
      <p:sp>
        <p:nvSpPr>
          <p:cNvPr id="11803" name="Google Shape;11803;p541"/>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04" name="Google Shape;11804;p541"/>
          <p:cNvPicPr preferRelativeResize="0"/>
          <p:nvPr/>
        </p:nvPicPr>
        <p:blipFill rotWithShape="1">
          <a:blip r:embed="rId3">
            <a:alphaModFix/>
          </a:blip>
          <a:srcRect b="50649" l="56625" r="31336" t="40798"/>
          <a:stretch/>
        </p:blipFill>
        <p:spPr>
          <a:xfrm>
            <a:off x="4316231" y="1257600"/>
            <a:ext cx="3433765" cy="4897577"/>
          </a:xfrm>
          <a:prstGeom prst="rect">
            <a:avLst/>
          </a:prstGeom>
          <a:noFill/>
          <a:ln>
            <a:noFill/>
          </a:ln>
        </p:spPr>
      </p:pic>
      <p:sp>
        <p:nvSpPr>
          <p:cNvPr id="11805" name="Google Shape;11805;p541"/>
          <p:cNvSpPr txBox="1"/>
          <p:nvPr>
            <p:ph idx="1" type="body"/>
          </p:nvPr>
        </p:nvSpPr>
        <p:spPr>
          <a:xfrm>
            <a:off x="163931" y="801475"/>
            <a:ext cx="4228200" cy="5892600"/>
          </a:xfrm>
          <a:prstGeom prst="rect">
            <a:avLst/>
          </a:prstGeom>
        </p:spPr>
        <p:txBody>
          <a:bodyPr anchorCtr="0" anchor="t" bIns="45700" lIns="91425" spcFirstLastPara="1" rIns="91425" wrap="square" tIns="45700">
            <a:noAutofit/>
          </a:bodyPr>
          <a:lstStyle/>
          <a:p>
            <a:pPr indent="0" lvl="0" marL="0" rtl="0" algn="ctr">
              <a:lnSpc>
                <a:spcPct val="115000"/>
              </a:lnSpc>
              <a:spcBef>
                <a:spcPts val="0"/>
              </a:spcBef>
              <a:spcAft>
                <a:spcPts val="0"/>
              </a:spcAft>
              <a:buNone/>
            </a:pPr>
            <a:r>
              <a:rPr b="1" lang="en" sz="3400">
                <a:solidFill>
                  <a:srgbClr val="292929"/>
                </a:solidFill>
                <a:highlight>
                  <a:srgbClr val="FFFFFF"/>
                </a:highlight>
                <a:latin typeface="Arial"/>
                <a:ea typeface="Arial"/>
                <a:cs typeface="Arial"/>
                <a:sym typeface="Arial"/>
              </a:rPr>
              <a:t>Zoom Out Activity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What do you notice about the image? </a:t>
            </a:r>
            <a:endParaRPr sz="26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Does it remind you of anything you’ve seen before? </a:t>
            </a:r>
            <a:endParaRPr sz="2600">
              <a:solidFill>
                <a:srgbClr val="292929"/>
              </a:solidFill>
              <a:highlight>
                <a:srgbClr val="FFFFFF"/>
              </a:highlight>
              <a:latin typeface="Arial"/>
              <a:ea typeface="Arial"/>
              <a:cs typeface="Arial"/>
              <a:sym typeface="Arial"/>
            </a:endParaRPr>
          </a:p>
          <a:p>
            <a:pPr indent="0" lvl="0" marL="0" rtl="0" algn="ctr">
              <a:lnSpc>
                <a:spcPct val="115000"/>
              </a:lnSpc>
              <a:spcBef>
                <a:spcPts val="1200"/>
              </a:spcBef>
              <a:spcAft>
                <a:spcPts val="0"/>
              </a:spcAft>
              <a:buNone/>
            </a:pPr>
            <a:r>
              <a:rPr b="1" lang="en" sz="3400">
                <a:solidFill>
                  <a:srgbClr val="292929"/>
                </a:solidFill>
                <a:highlight>
                  <a:srgbClr val="FFFFFF"/>
                </a:highlight>
                <a:latin typeface="Arial"/>
                <a:ea typeface="Arial"/>
                <a:cs typeface="Arial"/>
                <a:sym typeface="Arial"/>
              </a:rPr>
              <a:t>What might it be?</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“Is it a __________?”</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or </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 think it’s a _________?”</a:t>
            </a:r>
            <a:r>
              <a:rPr b="1" lang="en" sz="3400">
                <a:solidFill>
                  <a:srgbClr val="292929"/>
                </a:solidFill>
                <a:highlight>
                  <a:srgbClr val="FFFFFF"/>
                </a:highlight>
                <a:latin typeface="Arial"/>
                <a:ea typeface="Arial"/>
                <a:cs typeface="Arial"/>
                <a:sym typeface="Arial"/>
              </a:rPr>
              <a:t>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sz="1100">
              <a:solidFill>
                <a:srgbClr val="000000"/>
              </a:solidFill>
              <a:latin typeface="Arial"/>
              <a:ea typeface="Arial"/>
              <a:cs typeface="Arial"/>
              <a:sym typeface="Arial"/>
            </a:endParaRPr>
          </a:p>
          <a:p>
            <a:pPr indent="0" lvl="0" marL="0" rtl="0" algn="l">
              <a:spcBef>
                <a:spcPts val="280"/>
              </a:spcBef>
              <a:spcAft>
                <a:spcPts val="0"/>
              </a:spcAft>
              <a:buNone/>
            </a:pPr>
            <a:r>
              <a:t/>
            </a:r>
            <a:endParaRPr/>
          </a:p>
        </p:txBody>
      </p:sp>
    </p:spTree>
  </p:cSld>
  <p:clrMapOvr>
    <a:masterClrMapping/>
  </p:clrMapOvr>
</p:sld>
</file>

<file path=ppt/slides/slide4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10" name="Shape 11810"/>
        <p:cNvGrpSpPr/>
        <p:nvPr/>
      </p:nvGrpSpPr>
      <p:grpSpPr>
        <a:xfrm>
          <a:off x="0" y="0"/>
          <a:ext cx="0" cy="0"/>
          <a:chOff x="0" y="0"/>
          <a:chExt cx="0" cy="0"/>
        </a:xfrm>
      </p:grpSpPr>
      <p:sp>
        <p:nvSpPr>
          <p:cNvPr id="11811" name="Google Shape;11811;p542"/>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12" name="Google Shape;11812;p542"/>
          <p:cNvPicPr preferRelativeResize="0"/>
          <p:nvPr/>
        </p:nvPicPr>
        <p:blipFill rotWithShape="1">
          <a:blip r:embed="rId3">
            <a:alphaModFix/>
          </a:blip>
          <a:srcRect b="49107" l="46751" r="26632" t="32742"/>
          <a:stretch/>
        </p:blipFill>
        <p:spPr>
          <a:xfrm>
            <a:off x="4321594" y="740550"/>
            <a:ext cx="3927394" cy="5376901"/>
          </a:xfrm>
          <a:prstGeom prst="rect">
            <a:avLst/>
          </a:prstGeom>
          <a:noFill/>
          <a:ln>
            <a:noFill/>
          </a:ln>
        </p:spPr>
      </p:pic>
      <p:sp>
        <p:nvSpPr>
          <p:cNvPr id="11813" name="Google Shape;11813;p542"/>
          <p:cNvSpPr txBox="1"/>
          <p:nvPr>
            <p:ph idx="1" type="body"/>
          </p:nvPr>
        </p:nvSpPr>
        <p:spPr>
          <a:xfrm>
            <a:off x="163931" y="801475"/>
            <a:ext cx="4228200" cy="5892600"/>
          </a:xfrm>
          <a:prstGeom prst="rect">
            <a:avLst/>
          </a:prstGeom>
        </p:spPr>
        <p:txBody>
          <a:bodyPr anchorCtr="0" anchor="t" bIns="45700" lIns="91425" spcFirstLastPara="1" rIns="91425" wrap="square" tIns="45700">
            <a:noAutofit/>
          </a:bodyPr>
          <a:lstStyle/>
          <a:p>
            <a:pPr indent="0" lvl="0" marL="0" rtl="0" algn="ctr">
              <a:lnSpc>
                <a:spcPct val="115000"/>
              </a:lnSpc>
              <a:spcBef>
                <a:spcPts val="0"/>
              </a:spcBef>
              <a:spcAft>
                <a:spcPts val="0"/>
              </a:spcAft>
              <a:buNone/>
            </a:pPr>
            <a:r>
              <a:rPr b="1" lang="en" sz="3400">
                <a:solidFill>
                  <a:srgbClr val="292929"/>
                </a:solidFill>
                <a:highlight>
                  <a:srgbClr val="FFFFFF"/>
                </a:highlight>
                <a:latin typeface="Arial"/>
                <a:ea typeface="Arial"/>
                <a:cs typeface="Arial"/>
                <a:sym typeface="Arial"/>
              </a:rPr>
              <a:t>Zoom Out Activity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What do you notice about the image? </a:t>
            </a:r>
            <a:endParaRPr sz="26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Does it remind you of anything you’ve seen before? </a:t>
            </a:r>
            <a:endParaRPr sz="2600">
              <a:solidFill>
                <a:srgbClr val="292929"/>
              </a:solidFill>
              <a:highlight>
                <a:srgbClr val="FFFFFF"/>
              </a:highlight>
              <a:latin typeface="Arial"/>
              <a:ea typeface="Arial"/>
              <a:cs typeface="Arial"/>
              <a:sym typeface="Arial"/>
            </a:endParaRPr>
          </a:p>
          <a:p>
            <a:pPr indent="0" lvl="0" marL="0" rtl="0" algn="ctr">
              <a:lnSpc>
                <a:spcPct val="115000"/>
              </a:lnSpc>
              <a:spcBef>
                <a:spcPts val="1200"/>
              </a:spcBef>
              <a:spcAft>
                <a:spcPts val="0"/>
              </a:spcAft>
              <a:buNone/>
            </a:pPr>
            <a:r>
              <a:rPr b="1" lang="en" sz="3400">
                <a:solidFill>
                  <a:srgbClr val="292929"/>
                </a:solidFill>
                <a:highlight>
                  <a:srgbClr val="FFFFFF"/>
                </a:highlight>
                <a:latin typeface="Arial"/>
                <a:ea typeface="Arial"/>
                <a:cs typeface="Arial"/>
                <a:sym typeface="Arial"/>
              </a:rPr>
              <a:t>What might it be?</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“Is it a __________?”</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or </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 think it’s a _________?”</a:t>
            </a:r>
            <a:r>
              <a:rPr b="1" lang="en" sz="3400">
                <a:solidFill>
                  <a:srgbClr val="292929"/>
                </a:solidFill>
                <a:highlight>
                  <a:srgbClr val="FFFFFF"/>
                </a:highlight>
                <a:latin typeface="Arial"/>
                <a:ea typeface="Arial"/>
                <a:cs typeface="Arial"/>
                <a:sym typeface="Arial"/>
              </a:rPr>
              <a:t>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sz="1100">
              <a:solidFill>
                <a:srgbClr val="000000"/>
              </a:solidFill>
              <a:latin typeface="Arial"/>
              <a:ea typeface="Arial"/>
              <a:cs typeface="Arial"/>
              <a:sym typeface="Arial"/>
            </a:endParaRPr>
          </a:p>
          <a:p>
            <a:pPr indent="0" lvl="0" marL="0" rtl="0" algn="l">
              <a:spcBef>
                <a:spcPts val="280"/>
              </a:spcBef>
              <a:spcAft>
                <a:spcPts val="0"/>
              </a:spcAft>
              <a:buNone/>
            </a:pPr>
            <a:r>
              <a:t/>
            </a:r>
            <a:endParaRPr/>
          </a:p>
        </p:txBody>
      </p:sp>
    </p:spTree>
  </p:cSld>
  <p:clrMapOvr>
    <a:masterClrMapping/>
  </p:clrMapOvr>
</p:sld>
</file>

<file path=ppt/slides/slide4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18" name="Shape 11818"/>
        <p:cNvGrpSpPr/>
        <p:nvPr/>
      </p:nvGrpSpPr>
      <p:grpSpPr>
        <a:xfrm>
          <a:off x="0" y="0"/>
          <a:ext cx="0" cy="0"/>
          <a:chOff x="0" y="0"/>
          <a:chExt cx="0" cy="0"/>
        </a:xfrm>
      </p:grpSpPr>
      <p:sp>
        <p:nvSpPr>
          <p:cNvPr id="11819" name="Google Shape;11819;p543"/>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20" name="Google Shape;11820;p543"/>
          <p:cNvPicPr preferRelativeResize="0"/>
          <p:nvPr/>
        </p:nvPicPr>
        <p:blipFill rotWithShape="1">
          <a:blip r:embed="rId3">
            <a:alphaModFix/>
          </a:blip>
          <a:srcRect b="37973" l="17712" r="16049" t="1969"/>
          <a:stretch/>
        </p:blipFill>
        <p:spPr>
          <a:xfrm>
            <a:off x="4791337" y="718312"/>
            <a:ext cx="2968781" cy="5404349"/>
          </a:xfrm>
          <a:prstGeom prst="rect">
            <a:avLst/>
          </a:prstGeom>
          <a:noFill/>
          <a:ln>
            <a:noFill/>
          </a:ln>
        </p:spPr>
      </p:pic>
      <p:sp>
        <p:nvSpPr>
          <p:cNvPr id="11821" name="Google Shape;11821;p543"/>
          <p:cNvSpPr txBox="1"/>
          <p:nvPr/>
        </p:nvSpPr>
        <p:spPr>
          <a:xfrm>
            <a:off x="4480931" y="6018550"/>
            <a:ext cx="3613500" cy="1046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Calibri"/>
                <a:ea typeface="Calibri"/>
                <a:cs typeface="Calibri"/>
                <a:sym typeface="Calibri"/>
              </a:rPr>
              <a:t>“</a:t>
            </a:r>
            <a:r>
              <a:rPr lang="en" u="sng">
                <a:solidFill>
                  <a:schemeClr val="hlink"/>
                </a:solidFill>
                <a:latin typeface="Calibri"/>
                <a:ea typeface="Calibri"/>
                <a:cs typeface="Calibri"/>
                <a:sym typeface="Calibri"/>
                <a:hlinkClick r:id="rId4"/>
              </a:rPr>
              <a:t>Statue of Liberty</a:t>
            </a:r>
            <a:r>
              <a:rPr lang="en">
                <a:latin typeface="Calibri"/>
                <a:ea typeface="Calibri"/>
                <a:cs typeface="Calibri"/>
                <a:sym typeface="Calibri"/>
              </a:rPr>
              <a:t>” by </a:t>
            </a:r>
            <a:r>
              <a:rPr lang="en" u="sng">
                <a:solidFill>
                  <a:schemeClr val="hlink"/>
                </a:solidFill>
                <a:latin typeface="Calibri"/>
                <a:ea typeface="Calibri"/>
                <a:cs typeface="Calibri"/>
                <a:sym typeface="Calibri"/>
                <a:hlinkClick r:id="rId5"/>
              </a:rPr>
              <a:t>Dominique James</a:t>
            </a:r>
            <a:r>
              <a:rPr lang="en">
                <a:latin typeface="Calibri"/>
                <a:ea typeface="Calibri"/>
                <a:cs typeface="Calibri"/>
                <a:sym typeface="Calibri"/>
              </a:rPr>
              <a:t>, </a:t>
            </a:r>
            <a:r>
              <a:rPr lang="en" u="sng">
                <a:solidFill>
                  <a:schemeClr val="hlink"/>
                </a:solidFill>
                <a:latin typeface="Calibri"/>
                <a:ea typeface="Calibri"/>
                <a:cs typeface="Calibri"/>
                <a:sym typeface="Calibri"/>
                <a:hlinkClick r:id="rId6"/>
              </a:rPr>
              <a:t>CC BY 2.0,</a:t>
            </a:r>
            <a:r>
              <a:rPr lang="en">
                <a:latin typeface="Calibri"/>
                <a:ea typeface="Calibri"/>
                <a:cs typeface="Calibri"/>
                <a:sym typeface="Calibri"/>
              </a:rPr>
              <a:t> https://www.flickr.com/photos/dominiquejames/4621961395/</a:t>
            </a:r>
            <a:endParaRPr>
              <a:latin typeface="Calibri"/>
              <a:ea typeface="Calibri"/>
              <a:cs typeface="Calibri"/>
              <a:sym typeface="Calibri"/>
            </a:endParaRPr>
          </a:p>
        </p:txBody>
      </p:sp>
      <p:sp>
        <p:nvSpPr>
          <p:cNvPr id="11822" name="Google Shape;11822;p543"/>
          <p:cNvSpPr txBox="1"/>
          <p:nvPr/>
        </p:nvSpPr>
        <p:spPr>
          <a:xfrm>
            <a:off x="491794" y="1120200"/>
            <a:ext cx="3934500" cy="6095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9600">
                <a:latin typeface="Calibri"/>
                <a:ea typeface="Calibri"/>
                <a:cs typeface="Calibri"/>
                <a:sym typeface="Calibri"/>
              </a:rPr>
              <a:t>The Statue of Liberty </a:t>
            </a:r>
            <a:endParaRPr sz="9600">
              <a:latin typeface="Calibri"/>
              <a:ea typeface="Calibri"/>
              <a:cs typeface="Calibri"/>
              <a:sym typeface="Calibri"/>
            </a:endParaRPr>
          </a:p>
        </p:txBody>
      </p:sp>
    </p:spTree>
  </p:cSld>
  <p:clrMapOvr>
    <a:masterClrMapping/>
  </p:clrMapOvr>
</p:sld>
</file>

<file path=ppt/slides/slide4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27" name="Shape 11827"/>
        <p:cNvGrpSpPr/>
        <p:nvPr/>
      </p:nvGrpSpPr>
      <p:grpSpPr>
        <a:xfrm>
          <a:off x="0" y="0"/>
          <a:ext cx="0" cy="0"/>
          <a:chOff x="0" y="0"/>
          <a:chExt cx="0" cy="0"/>
        </a:xfrm>
      </p:grpSpPr>
      <p:sp>
        <p:nvSpPr>
          <p:cNvPr id="11828" name="Google Shape;11828;p544"/>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29" name="Google Shape;11829;p544"/>
          <p:cNvPicPr preferRelativeResize="0"/>
          <p:nvPr/>
        </p:nvPicPr>
        <p:blipFill rotWithShape="1">
          <a:blip r:embed="rId3">
            <a:alphaModFix/>
          </a:blip>
          <a:srcRect b="15744" l="58492" r="3458" t="31684"/>
          <a:stretch/>
        </p:blipFill>
        <p:spPr>
          <a:xfrm>
            <a:off x="4474106" y="1894375"/>
            <a:ext cx="4054913" cy="4061976"/>
          </a:xfrm>
          <a:prstGeom prst="rect">
            <a:avLst/>
          </a:prstGeom>
          <a:noFill/>
          <a:ln>
            <a:noFill/>
          </a:ln>
        </p:spPr>
      </p:pic>
      <p:sp>
        <p:nvSpPr>
          <p:cNvPr id="11830" name="Google Shape;11830;p544"/>
          <p:cNvSpPr txBox="1"/>
          <p:nvPr>
            <p:ph idx="1" type="body"/>
          </p:nvPr>
        </p:nvSpPr>
        <p:spPr>
          <a:xfrm>
            <a:off x="163931" y="801475"/>
            <a:ext cx="4228200" cy="5892600"/>
          </a:xfrm>
          <a:prstGeom prst="rect">
            <a:avLst/>
          </a:prstGeom>
          <a:solidFill>
            <a:schemeClr val="lt1"/>
          </a:solidFill>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3400">
                <a:solidFill>
                  <a:srgbClr val="292929"/>
                </a:solidFill>
                <a:highlight>
                  <a:srgbClr val="FFFFFF"/>
                </a:highlight>
                <a:latin typeface="Arial"/>
                <a:ea typeface="Arial"/>
                <a:cs typeface="Arial"/>
                <a:sym typeface="Arial"/>
              </a:rPr>
              <a:t>Zoom Out Activity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What do you notice about the image? </a:t>
            </a:r>
            <a:endParaRPr sz="26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Does it remind you of anything you’ve seen before? </a:t>
            </a:r>
            <a:endParaRPr sz="2600">
              <a:solidFill>
                <a:srgbClr val="292929"/>
              </a:solidFill>
              <a:highlight>
                <a:srgbClr val="FFFFFF"/>
              </a:highlight>
              <a:latin typeface="Arial"/>
              <a:ea typeface="Arial"/>
              <a:cs typeface="Arial"/>
              <a:sym typeface="Arial"/>
            </a:endParaRPr>
          </a:p>
          <a:p>
            <a:pPr indent="0" lvl="0" marL="0" rtl="0" algn="ctr">
              <a:lnSpc>
                <a:spcPct val="115000"/>
              </a:lnSpc>
              <a:spcBef>
                <a:spcPts val="1200"/>
              </a:spcBef>
              <a:spcAft>
                <a:spcPts val="0"/>
              </a:spcAft>
              <a:buNone/>
            </a:pPr>
            <a:r>
              <a:rPr b="1" lang="en" sz="3400">
                <a:solidFill>
                  <a:srgbClr val="292929"/>
                </a:solidFill>
                <a:highlight>
                  <a:srgbClr val="FFFFFF"/>
                </a:highlight>
                <a:latin typeface="Arial"/>
                <a:ea typeface="Arial"/>
                <a:cs typeface="Arial"/>
                <a:sym typeface="Arial"/>
              </a:rPr>
              <a:t>What might it be?</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“Is it a __________?”</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or </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 think it’s a _________?”</a:t>
            </a:r>
            <a:r>
              <a:rPr b="1" lang="en" sz="3400">
                <a:solidFill>
                  <a:srgbClr val="292929"/>
                </a:solidFill>
                <a:highlight>
                  <a:srgbClr val="FFFFFF"/>
                </a:highlight>
                <a:latin typeface="Arial"/>
                <a:ea typeface="Arial"/>
                <a:cs typeface="Arial"/>
                <a:sym typeface="Arial"/>
              </a:rPr>
              <a:t>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sz="1100">
              <a:solidFill>
                <a:srgbClr val="000000"/>
              </a:solidFill>
              <a:latin typeface="Arial"/>
              <a:ea typeface="Arial"/>
              <a:cs typeface="Arial"/>
              <a:sym typeface="Arial"/>
            </a:endParaRPr>
          </a:p>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7" name="Shape 2077"/>
        <p:cNvGrpSpPr/>
        <p:nvPr/>
      </p:nvGrpSpPr>
      <p:grpSpPr>
        <a:xfrm>
          <a:off x="0" y="0"/>
          <a:ext cx="0" cy="0"/>
          <a:chOff x="0" y="0"/>
          <a:chExt cx="0" cy="0"/>
        </a:xfrm>
      </p:grpSpPr>
      <p:pic>
        <p:nvPicPr>
          <p:cNvPr id="2078" name="Google Shape;2078;p15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079" name="Google Shape;2079;p158"/>
          <p:cNvSpPr/>
          <p:nvPr/>
        </p:nvSpPr>
        <p:spPr>
          <a:xfrm>
            <a:off x="300550" y="0"/>
            <a:ext cx="7264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chemeClr val="accent2"/>
                </a:solidFill>
                <a:latin typeface="Calibri"/>
                <a:ea typeface="Calibri"/>
                <a:cs typeface="Calibri"/>
                <a:sym typeface="Calibri"/>
              </a:rPr>
              <a:t>What Teachers Need to Make Effective English Lessons</a:t>
            </a:r>
            <a:endParaRPr b="1" i="0" sz="3600" u="none" cap="none" strike="noStrike">
              <a:solidFill>
                <a:srgbClr val="075292"/>
              </a:solidFill>
              <a:latin typeface="Calibri"/>
              <a:ea typeface="Calibri"/>
              <a:cs typeface="Calibri"/>
              <a:sym typeface="Calibri"/>
            </a:endParaRPr>
          </a:p>
        </p:txBody>
      </p:sp>
      <p:sp>
        <p:nvSpPr>
          <p:cNvPr id="2080" name="Google Shape;2080;p158"/>
          <p:cNvSpPr/>
          <p:nvPr/>
        </p:nvSpPr>
        <p:spPr>
          <a:xfrm>
            <a:off x="300550" y="1430300"/>
            <a:ext cx="8470200" cy="4375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2.  Teachers need to help students use their own resources.</a:t>
            </a:r>
            <a:endParaRPr b="0" i="0" sz="1600" u="none" cap="none" strike="noStrike">
              <a:solidFill>
                <a:srgbClr val="000000"/>
              </a:solidFill>
              <a:latin typeface="Arial"/>
              <a:ea typeface="Arial"/>
              <a:cs typeface="Arial"/>
              <a:sym typeface="Arial"/>
            </a:endParaRPr>
          </a:p>
          <a:p>
            <a:pPr indent="0" lvl="0" marL="182880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158"/>
          <p:cNvSpPr txBox="1"/>
          <p:nvPr/>
        </p:nvSpPr>
        <p:spPr>
          <a:xfrm>
            <a:off x="2426003" y="3429000"/>
            <a:ext cx="2370900" cy="923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knowing another language</a:t>
            </a:r>
            <a:endParaRPr b="0" i="0" sz="2400" u="none" cap="none" strike="noStrike">
              <a:solidFill>
                <a:srgbClr val="000000"/>
              </a:solidFill>
              <a:latin typeface="Calibri"/>
              <a:ea typeface="Calibri"/>
              <a:cs typeface="Calibri"/>
              <a:sym typeface="Calibri"/>
            </a:endParaRPr>
          </a:p>
        </p:txBody>
      </p:sp>
      <p:sp>
        <p:nvSpPr>
          <p:cNvPr id="2082" name="Google Shape;2082;p158"/>
          <p:cNvSpPr txBox="1"/>
          <p:nvPr/>
        </p:nvSpPr>
        <p:spPr>
          <a:xfrm>
            <a:off x="4420438" y="4862000"/>
            <a:ext cx="1827000" cy="1293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having a friendly smile</a:t>
            </a:r>
            <a:endParaRPr b="0" i="0" sz="2400" u="none" cap="none" strike="noStrike">
              <a:solidFill>
                <a:srgbClr val="000000"/>
              </a:solidFill>
              <a:latin typeface="Calibri"/>
              <a:ea typeface="Calibri"/>
              <a:cs typeface="Calibri"/>
              <a:sym typeface="Calibri"/>
            </a:endParaRPr>
          </a:p>
        </p:txBody>
      </p:sp>
      <p:sp>
        <p:nvSpPr>
          <p:cNvPr id="2083" name="Google Shape;2083;p158"/>
          <p:cNvSpPr txBox="1"/>
          <p:nvPr/>
        </p:nvSpPr>
        <p:spPr>
          <a:xfrm>
            <a:off x="300554" y="4986375"/>
            <a:ext cx="2481000" cy="923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playing a musical instrument</a:t>
            </a:r>
            <a:endParaRPr b="0" i="0" sz="2400" u="none" cap="none" strike="noStrike">
              <a:solidFill>
                <a:srgbClr val="000000"/>
              </a:solidFill>
              <a:latin typeface="Calibri"/>
              <a:ea typeface="Calibri"/>
              <a:cs typeface="Calibri"/>
              <a:sym typeface="Calibri"/>
            </a:endParaRPr>
          </a:p>
        </p:txBody>
      </p:sp>
      <p:sp>
        <p:nvSpPr>
          <p:cNvPr id="2084" name="Google Shape;2084;p158"/>
          <p:cNvSpPr txBox="1"/>
          <p:nvPr/>
        </p:nvSpPr>
        <p:spPr>
          <a:xfrm>
            <a:off x="6492250" y="2003150"/>
            <a:ext cx="1827000" cy="12930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finishing a previous level</a:t>
            </a:r>
            <a:endParaRPr b="0" i="0" sz="2400" u="none" cap="none" strike="noStrike">
              <a:solidFill>
                <a:srgbClr val="000000"/>
              </a:solidFill>
              <a:latin typeface="Calibri"/>
              <a:ea typeface="Calibri"/>
              <a:cs typeface="Calibri"/>
              <a:sym typeface="Calibri"/>
            </a:endParaRPr>
          </a:p>
        </p:txBody>
      </p:sp>
      <p:sp>
        <p:nvSpPr>
          <p:cNvPr id="2085" name="Google Shape;2085;p158"/>
          <p:cNvSpPr txBox="1"/>
          <p:nvPr/>
        </p:nvSpPr>
        <p:spPr>
          <a:xfrm>
            <a:off x="6492254" y="5383025"/>
            <a:ext cx="2370900" cy="9234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Calibri"/>
                <a:ea typeface="Calibri"/>
                <a:cs typeface="Calibri"/>
                <a:sym typeface="Calibri"/>
              </a:rPr>
              <a:t>using a bilingual dictionary</a:t>
            </a:r>
            <a:endParaRPr b="0" i="0" sz="2400" u="none" cap="none" strike="noStrike">
              <a:solidFill>
                <a:srgbClr val="000000"/>
              </a:solidFill>
              <a:latin typeface="Calibri"/>
              <a:ea typeface="Calibri"/>
              <a:cs typeface="Calibri"/>
              <a:sym typeface="Calibri"/>
            </a:endParaRPr>
          </a:p>
        </p:txBody>
      </p:sp>
      <p:pic>
        <p:nvPicPr>
          <p:cNvPr id="2086" name="Google Shape;2086;p158"/>
          <p:cNvPicPr preferRelativeResize="0"/>
          <p:nvPr/>
        </p:nvPicPr>
        <p:blipFill rotWithShape="1">
          <a:blip r:embed="rId4">
            <a:alphaModFix/>
          </a:blip>
          <a:srcRect b="0" l="0" r="0" t="0"/>
          <a:stretch/>
        </p:blipFill>
        <p:spPr>
          <a:xfrm>
            <a:off x="455846" y="2523435"/>
            <a:ext cx="1827000" cy="2338566"/>
          </a:xfrm>
          <a:prstGeom prst="rect">
            <a:avLst/>
          </a:prstGeom>
          <a:noFill/>
          <a:ln>
            <a:noFill/>
          </a:ln>
        </p:spPr>
      </p:pic>
      <p:pic>
        <p:nvPicPr>
          <p:cNvPr id="2087" name="Google Shape;2087;p158"/>
          <p:cNvPicPr preferRelativeResize="0"/>
          <p:nvPr/>
        </p:nvPicPr>
        <p:blipFill rotWithShape="1">
          <a:blip r:embed="rId5">
            <a:alphaModFix/>
          </a:blip>
          <a:srcRect b="0" l="0" r="0" t="0"/>
          <a:stretch/>
        </p:blipFill>
        <p:spPr>
          <a:xfrm>
            <a:off x="2282850" y="2003142"/>
            <a:ext cx="2370925" cy="1626300"/>
          </a:xfrm>
          <a:prstGeom prst="rect">
            <a:avLst/>
          </a:prstGeom>
          <a:noFill/>
          <a:ln>
            <a:noFill/>
          </a:ln>
        </p:spPr>
      </p:pic>
      <p:pic>
        <p:nvPicPr>
          <p:cNvPr id="2088" name="Google Shape;2088;p158"/>
          <p:cNvPicPr preferRelativeResize="0"/>
          <p:nvPr/>
        </p:nvPicPr>
        <p:blipFill rotWithShape="1">
          <a:blip r:embed="rId6">
            <a:alphaModFix/>
          </a:blip>
          <a:srcRect b="0" l="0" r="0" t="0"/>
          <a:stretch/>
        </p:blipFill>
        <p:spPr>
          <a:xfrm>
            <a:off x="2878025" y="4352400"/>
            <a:ext cx="1827002" cy="1827002"/>
          </a:xfrm>
          <a:prstGeom prst="rect">
            <a:avLst/>
          </a:prstGeom>
          <a:noFill/>
          <a:ln>
            <a:noFill/>
          </a:ln>
        </p:spPr>
      </p:pic>
      <p:pic>
        <p:nvPicPr>
          <p:cNvPr id="2089" name="Google Shape;2089;p158"/>
          <p:cNvPicPr preferRelativeResize="0"/>
          <p:nvPr/>
        </p:nvPicPr>
        <p:blipFill rotWithShape="1">
          <a:blip r:embed="rId7">
            <a:alphaModFix/>
          </a:blip>
          <a:srcRect b="0" l="0" r="0" t="0"/>
          <a:stretch/>
        </p:blipFill>
        <p:spPr>
          <a:xfrm>
            <a:off x="5119182" y="1932963"/>
            <a:ext cx="2241725" cy="2063099"/>
          </a:xfrm>
          <a:prstGeom prst="rect">
            <a:avLst/>
          </a:prstGeom>
          <a:noFill/>
          <a:ln>
            <a:noFill/>
          </a:ln>
        </p:spPr>
      </p:pic>
      <p:pic>
        <p:nvPicPr>
          <p:cNvPr id="2090" name="Google Shape;2090;p158"/>
          <p:cNvPicPr preferRelativeResize="0"/>
          <p:nvPr/>
        </p:nvPicPr>
        <p:blipFill rotWithShape="1">
          <a:blip r:embed="rId8">
            <a:alphaModFix/>
          </a:blip>
          <a:srcRect b="0" l="0" r="0" t="0"/>
          <a:stretch/>
        </p:blipFill>
        <p:spPr>
          <a:xfrm>
            <a:off x="6620197" y="3996050"/>
            <a:ext cx="1926726" cy="1491725"/>
          </a:xfrm>
          <a:prstGeom prst="rect">
            <a:avLst/>
          </a:prstGeom>
          <a:noFill/>
          <a:ln>
            <a:noFill/>
          </a:ln>
        </p:spPr>
      </p:pic>
    </p:spTree>
  </p:cSld>
  <p:clrMapOvr>
    <a:masterClrMapping/>
  </p:clrMapOvr>
</p:sld>
</file>

<file path=ppt/slides/slide4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5" name="Shape 11835"/>
        <p:cNvGrpSpPr/>
        <p:nvPr/>
      </p:nvGrpSpPr>
      <p:grpSpPr>
        <a:xfrm>
          <a:off x="0" y="0"/>
          <a:ext cx="0" cy="0"/>
          <a:chOff x="0" y="0"/>
          <a:chExt cx="0" cy="0"/>
        </a:xfrm>
      </p:grpSpPr>
      <p:sp>
        <p:nvSpPr>
          <p:cNvPr id="11836" name="Google Shape;11836;p545"/>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37" name="Google Shape;11837;p545"/>
          <p:cNvPicPr preferRelativeResize="0"/>
          <p:nvPr/>
        </p:nvPicPr>
        <p:blipFill rotWithShape="1">
          <a:blip r:embed="rId3">
            <a:alphaModFix/>
          </a:blip>
          <a:srcRect b="21406" l="50092" r="0" t="7001"/>
          <a:stretch/>
        </p:blipFill>
        <p:spPr>
          <a:xfrm>
            <a:off x="4606144" y="1848850"/>
            <a:ext cx="3956963" cy="3397100"/>
          </a:xfrm>
          <a:prstGeom prst="rect">
            <a:avLst/>
          </a:prstGeom>
          <a:noFill/>
          <a:ln>
            <a:noFill/>
          </a:ln>
        </p:spPr>
      </p:pic>
      <p:sp>
        <p:nvSpPr>
          <p:cNvPr id="11838" name="Google Shape;11838;p545"/>
          <p:cNvSpPr txBox="1"/>
          <p:nvPr>
            <p:ph idx="1" type="body"/>
          </p:nvPr>
        </p:nvSpPr>
        <p:spPr>
          <a:xfrm>
            <a:off x="163931" y="801475"/>
            <a:ext cx="4228200" cy="5892600"/>
          </a:xfrm>
          <a:prstGeom prst="rect">
            <a:avLst/>
          </a:prstGeom>
          <a:solidFill>
            <a:schemeClr val="lt1"/>
          </a:solidFill>
        </p:spPr>
        <p:txBody>
          <a:bodyPr anchorCtr="0" anchor="t" bIns="0" lIns="91425" spcFirstLastPara="1" rIns="91425" wrap="square" tIns="0">
            <a:noAutofit/>
          </a:bodyPr>
          <a:lstStyle/>
          <a:p>
            <a:pPr indent="0" lvl="0" marL="0" rtl="0" algn="ctr">
              <a:lnSpc>
                <a:spcPct val="115000"/>
              </a:lnSpc>
              <a:spcBef>
                <a:spcPts val="0"/>
              </a:spcBef>
              <a:spcAft>
                <a:spcPts val="0"/>
              </a:spcAft>
              <a:buNone/>
            </a:pPr>
            <a:r>
              <a:rPr b="1" lang="en" sz="3400">
                <a:solidFill>
                  <a:srgbClr val="292929"/>
                </a:solidFill>
                <a:highlight>
                  <a:srgbClr val="FFFFFF"/>
                </a:highlight>
                <a:latin typeface="Arial"/>
                <a:ea typeface="Arial"/>
                <a:cs typeface="Arial"/>
                <a:sym typeface="Arial"/>
              </a:rPr>
              <a:t>Zoom Out Activity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What do you notice about the image? </a:t>
            </a:r>
            <a:endParaRPr sz="26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2600">
                <a:solidFill>
                  <a:srgbClr val="292929"/>
                </a:solidFill>
                <a:highlight>
                  <a:srgbClr val="FFFFFF"/>
                </a:highlight>
                <a:latin typeface="Arial"/>
                <a:ea typeface="Arial"/>
                <a:cs typeface="Arial"/>
                <a:sym typeface="Arial"/>
              </a:rPr>
              <a:t>Does it remind you of anything you’ve seen before? </a:t>
            </a:r>
            <a:endParaRPr sz="2600">
              <a:solidFill>
                <a:srgbClr val="292929"/>
              </a:solidFill>
              <a:highlight>
                <a:srgbClr val="FFFFFF"/>
              </a:highlight>
              <a:latin typeface="Arial"/>
              <a:ea typeface="Arial"/>
              <a:cs typeface="Arial"/>
              <a:sym typeface="Arial"/>
            </a:endParaRPr>
          </a:p>
          <a:p>
            <a:pPr indent="0" lvl="0" marL="0" rtl="0" algn="ctr">
              <a:lnSpc>
                <a:spcPct val="115000"/>
              </a:lnSpc>
              <a:spcBef>
                <a:spcPts val="1200"/>
              </a:spcBef>
              <a:spcAft>
                <a:spcPts val="0"/>
              </a:spcAft>
              <a:buNone/>
            </a:pPr>
            <a:r>
              <a:rPr b="1" lang="en" sz="3400">
                <a:solidFill>
                  <a:srgbClr val="292929"/>
                </a:solidFill>
                <a:highlight>
                  <a:srgbClr val="FFFFFF"/>
                </a:highlight>
                <a:latin typeface="Arial"/>
                <a:ea typeface="Arial"/>
                <a:cs typeface="Arial"/>
                <a:sym typeface="Arial"/>
              </a:rPr>
              <a:t>What might it be?</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“Is it a __________?”</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or </a:t>
            </a:r>
            <a:endParaRPr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rPr lang="en" sz="3400">
                <a:solidFill>
                  <a:srgbClr val="292929"/>
                </a:solidFill>
                <a:highlight>
                  <a:srgbClr val="FFFFFF"/>
                </a:highlight>
                <a:latin typeface="Arial"/>
                <a:ea typeface="Arial"/>
                <a:cs typeface="Arial"/>
                <a:sym typeface="Arial"/>
              </a:rPr>
              <a:t>“I think it’s a _________?”</a:t>
            </a:r>
            <a:r>
              <a:rPr b="1" lang="en" sz="3400">
                <a:solidFill>
                  <a:srgbClr val="292929"/>
                </a:solidFill>
                <a:highlight>
                  <a:srgbClr val="FFFFFF"/>
                </a:highlight>
                <a:latin typeface="Arial"/>
                <a:ea typeface="Arial"/>
                <a:cs typeface="Arial"/>
                <a:sym typeface="Arial"/>
              </a:rPr>
              <a:t>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b="1" sz="3400">
              <a:solidFill>
                <a:srgbClr val="292929"/>
              </a:solidFill>
              <a:highlight>
                <a:srgbClr val="FFFFFF"/>
              </a:highlight>
              <a:latin typeface="Arial"/>
              <a:ea typeface="Arial"/>
              <a:cs typeface="Arial"/>
              <a:sym typeface="Arial"/>
            </a:endParaRPr>
          </a:p>
          <a:p>
            <a:pPr indent="0" lvl="0" marL="0" rtl="0" algn="l">
              <a:lnSpc>
                <a:spcPct val="115000"/>
              </a:lnSpc>
              <a:spcBef>
                <a:spcPts val="1200"/>
              </a:spcBef>
              <a:spcAft>
                <a:spcPts val="0"/>
              </a:spcAft>
              <a:buNone/>
            </a:pPr>
            <a:r>
              <a:t/>
            </a:r>
            <a:endParaRPr sz="1100">
              <a:solidFill>
                <a:srgbClr val="000000"/>
              </a:solidFill>
              <a:latin typeface="Arial"/>
              <a:ea typeface="Arial"/>
              <a:cs typeface="Arial"/>
              <a:sym typeface="Arial"/>
            </a:endParaRPr>
          </a:p>
          <a:p>
            <a:pPr indent="0" lvl="0" marL="0" rtl="0" algn="l">
              <a:spcBef>
                <a:spcPts val="0"/>
              </a:spcBef>
              <a:spcAft>
                <a:spcPts val="0"/>
              </a:spcAft>
              <a:buNone/>
            </a:pPr>
            <a:r>
              <a:t/>
            </a:r>
            <a:endParaRPr/>
          </a:p>
        </p:txBody>
      </p:sp>
    </p:spTree>
  </p:cSld>
  <p:clrMapOvr>
    <a:masterClrMapping/>
  </p:clrMapOvr>
</p:sld>
</file>

<file path=ppt/slides/slide4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3" name="Shape 11843"/>
        <p:cNvGrpSpPr/>
        <p:nvPr/>
      </p:nvGrpSpPr>
      <p:grpSpPr>
        <a:xfrm>
          <a:off x="0" y="0"/>
          <a:ext cx="0" cy="0"/>
          <a:chOff x="0" y="0"/>
          <a:chExt cx="0" cy="0"/>
        </a:xfrm>
      </p:grpSpPr>
      <p:sp>
        <p:nvSpPr>
          <p:cNvPr id="11844" name="Google Shape;11844;p546"/>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a:p>
            <a:pPr indent="0" lvl="0" marL="0" rtl="0" algn="l">
              <a:spcBef>
                <a:spcPts val="0"/>
              </a:spcBef>
              <a:spcAft>
                <a:spcPts val="0"/>
              </a:spcAft>
              <a:buNone/>
            </a:pPr>
            <a:r>
              <a:t/>
            </a:r>
            <a:endParaRPr/>
          </a:p>
        </p:txBody>
      </p:sp>
      <p:pic>
        <p:nvPicPr>
          <p:cNvPr id="11845" name="Google Shape;11845;p546"/>
          <p:cNvPicPr preferRelativeResize="0"/>
          <p:nvPr/>
        </p:nvPicPr>
        <p:blipFill rotWithShape="1">
          <a:blip r:embed="rId3">
            <a:alphaModFix/>
          </a:blip>
          <a:srcRect b="0" l="24558" r="2845" t="0"/>
          <a:stretch/>
        </p:blipFill>
        <p:spPr>
          <a:xfrm>
            <a:off x="3743194" y="1084100"/>
            <a:ext cx="4931758" cy="5010150"/>
          </a:xfrm>
          <a:prstGeom prst="rect">
            <a:avLst/>
          </a:prstGeom>
          <a:noFill/>
          <a:ln>
            <a:noFill/>
          </a:ln>
        </p:spPr>
      </p:pic>
      <p:sp>
        <p:nvSpPr>
          <p:cNvPr id="11846" name="Google Shape;11846;p546"/>
          <p:cNvSpPr txBox="1"/>
          <p:nvPr/>
        </p:nvSpPr>
        <p:spPr>
          <a:xfrm>
            <a:off x="546450" y="2504250"/>
            <a:ext cx="3066900" cy="1662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9600">
                <a:latin typeface="Calibri"/>
                <a:ea typeface="Calibri"/>
                <a:cs typeface="Calibri"/>
                <a:sym typeface="Calibri"/>
              </a:rPr>
              <a:t>Toad</a:t>
            </a:r>
            <a:endParaRPr sz="9600">
              <a:latin typeface="Calibri"/>
              <a:ea typeface="Calibri"/>
              <a:cs typeface="Calibri"/>
              <a:sym typeface="Calibri"/>
            </a:endParaRPr>
          </a:p>
        </p:txBody>
      </p:sp>
    </p:spTree>
  </p:cSld>
  <p:clrMapOvr>
    <a:masterClrMapping/>
  </p:clrMapOvr>
</p:sld>
</file>

<file path=ppt/slides/slide4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1" name="Shape 11851"/>
        <p:cNvGrpSpPr/>
        <p:nvPr/>
      </p:nvGrpSpPr>
      <p:grpSpPr>
        <a:xfrm>
          <a:off x="0" y="0"/>
          <a:ext cx="0" cy="0"/>
          <a:chOff x="0" y="0"/>
          <a:chExt cx="0" cy="0"/>
        </a:xfrm>
      </p:grpSpPr>
      <p:sp>
        <p:nvSpPr>
          <p:cNvPr id="11852" name="Google Shape;11852;p547"/>
          <p:cNvSpPr txBox="1"/>
          <p:nvPr>
            <p:ph type="ctrTitle"/>
          </p:nvPr>
        </p:nvSpPr>
        <p:spPr>
          <a:xfrm>
            <a:off x="205050" y="2176450"/>
            <a:ext cx="8421000" cy="20271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7200"/>
              <a:t>Using Visuals to Help Students Form Connections </a:t>
            </a:r>
            <a:endParaRPr b="1" sz="7200"/>
          </a:p>
        </p:txBody>
      </p:sp>
    </p:spTree>
  </p:cSld>
  <p:clrMapOvr>
    <a:masterClrMapping/>
  </p:clrMapOvr>
</p:sld>
</file>

<file path=ppt/slides/slide4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7" name="Shape 11857"/>
        <p:cNvGrpSpPr/>
        <p:nvPr/>
      </p:nvGrpSpPr>
      <p:grpSpPr>
        <a:xfrm>
          <a:off x="0" y="0"/>
          <a:ext cx="0" cy="0"/>
          <a:chOff x="0" y="0"/>
          <a:chExt cx="0" cy="0"/>
        </a:xfrm>
      </p:grpSpPr>
      <p:sp>
        <p:nvSpPr>
          <p:cNvPr id="11858" name="Google Shape;11858;p548"/>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8 - CREATING AND FACILITATING VISUALLY STIMULATING TASKS</a:t>
            </a:r>
            <a:endParaRPr/>
          </a:p>
        </p:txBody>
      </p:sp>
      <p:pic>
        <p:nvPicPr>
          <p:cNvPr id="11859" name="Google Shape;11859;p548"/>
          <p:cNvPicPr preferRelativeResize="0"/>
          <p:nvPr/>
        </p:nvPicPr>
        <p:blipFill>
          <a:blip r:embed="rId3">
            <a:alphaModFix/>
          </a:blip>
          <a:stretch>
            <a:fillRect/>
          </a:stretch>
        </p:blipFill>
        <p:spPr>
          <a:xfrm>
            <a:off x="3441656" y="914238"/>
            <a:ext cx="5235526" cy="4000744"/>
          </a:xfrm>
          <a:prstGeom prst="rect">
            <a:avLst/>
          </a:prstGeom>
          <a:noFill/>
          <a:ln>
            <a:noFill/>
          </a:ln>
        </p:spPr>
      </p:pic>
      <p:sp>
        <p:nvSpPr>
          <p:cNvPr id="11860" name="Google Shape;11860;p548"/>
          <p:cNvSpPr txBox="1"/>
          <p:nvPr>
            <p:ph idx="1" type="body"/>
          </p:nvPr>
        </p:nvSpPr>
        <p:spPr>
          <a:xfrm>
            <a:off x="304800" y="1066800"/>
            <a:ext cx="3886200" cy="50292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3000" u="sng"/>
              <a:t>Visuals that Help Students Make Connections</a:t>
            </a:r>
            <a:endParaRPr b="1" sz="3000" u="sng"/>
          </a:p>
          <a:p>
            <a:pPr indent="0" lvl="0" marL="0" rtl="0" algn="l">
              <a:spcBef>
                <a:spcPts val="280"/>
              </a:spcBef>
              <a:spcAft>
                <a:spcPts val="0"/>
              </a:spcAft>
              <a:buNone/>
            </a:pPr>
            <a:r>
              <a:t/>
            </a:r>
            <a:endParaRPr b="1"/>
          </a:p>
          <a:p>
            <a:pPr indent="0" lvl="0" marL="0" rtl="0" algn="l">
              <a:spcBef>
                <a:spcPts val="280"/>
              </a:spcBef>
              <a:spcAft>
                <a:spcPts val="0"/>
              </a:spcAft>
              <a:buNone/>
            </a:pPr>
            <a:r>
              <a:rPr b="1" lang="en" sz="2100"/>
              <a:t>Graphic Organizers</a:t>
            </a:r>
            <a:endParaRPr b="1" sz="2100"/>
          </a:p>
          <a:p>
            <a:pPr indent="0" lvl="0" marL="0" rtl="0" algn="l">
              <a:spcBef>
                <a:spcPts val="280"/>
              </a:spcBef>
              <a:spcAft>
                <a:spcPts val="0"/>
              </a:spcAft>
              <a:buNone/>
            </a:pPr>
            <a:r>
              <a:t/>
            </a:r>
            <a:endParaRPr/>
          </a:p>
          <a:p>
            <a:pPr indent="-361950" lvl="0" marL="457200" rtl="0" algn="l">
              <a:spcBef>
                <a:spcPts val="280"/>
              </a:spcBef>
              <a:spcAft>
                <a:spcPts val="0"/>
              </a:spcAft>
              <a:buSzPts val="2100"/>
              <a:buChar char="●"/>
            </a:pPr>
            <a:r>
              <a:rPr b="1" lang="en" sz="2100"/>
              <a:t>Concept Maps</a:t>
            </a:r>
            <a:endParaRPr b="1" sz="2100"/>
          </a:p>
          <a:p>
            <a:pPr indent="0" lvl="0" marL="457200" rtl="0" algn="l">
              <a:spcBef>
                <a:spcPts val="280"/>
              </a:spcBef>
              <a:spcAft>
                <a:spcPts val="0"/>
              </a:spcAft>
              <a:buNone/>
            </a:pPr>
            <a:r>
              <a:rPr i="1" lang="en" sz="2100"/>
              <a:t>used to show the connections, cross-connections, and relationships of a central idea to other main topics and examples (more complex)</a:t>
            </a:r>
            <a:endParaRPr i="1" sz="2100"/>
          </a:p>
          <a:p>
            <a:pPr indent="0" lvl="0" marL="457200" rtl="0" algn="l">
              <a:spcBef>
                <a:spcPts val="280"/>
              </a:spcBef>
              <a:spcAft>
                <a:spcPts val="0"/>
              </a:spcAft>
              <a:buNone/>
            </a:pPr>
            <a:r>
              <a:t/>
            </a:r>
            <a:endParaRPr i="1" sz="2100"/>
          </a:p>
          <a:p>
            <a:pPr indent="-361950" lvl="0" marL="457200" rtl="0" algn="l">
              <a:spcBef>
                <a:spcPts val="280"/>
              </a:spcBef>
              <a:spcAft>
                <a:spcPts val="0"/>
              </a:spcAft>
              <a:buSzPts val="2100"/>
              <a:buChar char="●"/>
            </a:pPr>
            <a:r>
              <a:rPr b="1" lang="en" sz="2100"/>
              <a:t>Mind Maps </a:t>
            </a:r>
            <a:endParaRPr b="1" sz="2100"/>
          </a:p>
          <a:p>
            <a:pPr indent="0" lvl="0" marL="457200" rtl="0" algn="l">
              <a:spcBef>
                <a:spcPts val="280"/>
              </a:spcBef>
              <a:spcAft>
                <a:spcPts val="0"/>
              </a:spcAft>
              <a:buNone/>
            </a:pPr>
            <a:r>
              <a:rPr i="1" lang="en" sz="2100"/>
              <a:t>used to diagram ideas, brainstorm, and organize information (more simple)</a:t>
            </a:r>
            <a:endParaRPr i="1" sz="2100"/>
          </a:p>
          <a:p>
            <a:pPr indent="0" lvl="0" marL="0" rtl="0" algn="l">
              <a:spcBef>
                <a:spcPts val="280"/>
              </a:spcBef>
              <a:spcAft>
                <a:spcPts val="0"/>
              </a:spcAft>
              <a:buNone/>
            </a:pPr>
            <a:r>
              <a:t/>
            </a:r>
            <a:endParaRPr/>
          </a:p>
        </p:txBody>
      </p:sp>
      <p:cxnSp>
        <p:nvCxnSpPr>
          <p:cNvPr id="11861" name="Google Shape;11861;p548"/>
          <p:cNvCxnSpPr/>
          <p:nvPr/>
        </p:nvCxnSpPr>
        <p:spPr>
          <a:xfrm flipH="1" rot="10800000">
            <a:off x="5326931" y="2589000"/>
            <a:ext cx="348300" cy="327900"/>
          </a:xfrm>
          <a:prstGeom prst="straightConnector1">
            <a:avLst/>
          </a:prstGeom>
          <a:noFill/>
          <a:ln cap="flat" cmpd="sng" w="9525">
            <a:solidFill>
              <a:schemeClr val="dk2"/>
            </a:solidFill>
            <a:prstDash val="solid"/>
            <a:round/>
            <a:headEnd len="med" w="med" type="none"/>
            <a:tailEnd len="med" w="med" type="none"/>
          </a:ln>
        </p:spPr>
      </p:cxnSp>
      <p:cxnSp>
        <p:nvCxnSpPr>
          <p:cNvPr id="11862" name="Google Shape;11862;p548"/>
          <p:cNvCxnSpPr/>
          <p:nvPr/>
        </p:nvCxnSpPr>
        <p:spPr>
          <a:xfrm>
            <a:off x="6372019" y="2725625"/>
            <a:ext cx="348300" cy="273300"/>
          </a:xfrm>
          <a:prstGeom prst="straightConnector1">
            <a:avLst/>
          </a:prstGeom>
          <a:noFill/>
          <a:ln cap="flat" cmpd="sng" w="9525">
            <a:solidFill>
              <a:schemeClr val="dk2"/>
            </a:solidFill>
            <a:prstDash val="solid"/>
            <a:round/>
            <a:headEnd len="med" w="med" type="none"/>
            <a:tailEnd len="med" w="med" type="none"/>
          </a:ln>
        </p:spPr>
      </p:cxnSp>
      <p:cxnSp>
        <p:nvCxnSpPr>
          <p:cNvPr id="11863" name="Google Shape;11863;p548"/>
          <p:cNvCxnSpPr/>
          <p:nvPr/>
        </p:nvCxnSpPr>
        <p:spPr>
          <a:xfrm>
            <a:off x="5193731" y="3845850"/>
            <a:ext cx="153600" cy="478200"/>
          </a:xfrm>
          <a:prstGeom prst="straightConnector1">
            <a:avLst/>
          </a:prstGeom>
          <a:noFill/>
          <a:ln cap="flat" cmpd="sng" w="9525">
            <a:solidFill>
              <a:schemeClr val="dk2"/>
            </a:solidFill>
            <a:prstDash val="solid"/>
            <a:round/>
            <a:headEnd len="med" w="med" type="none"/>
            <a:tailEnd len="med" w="med" type="none"/>
          </a:ln>
        </p:spPr>
      </p:cxnSp>
      <p:cxnSp>
        <p:nvCxnSpPr>
          <p:cNvPr id="11864" name="Google Shape;11864;p548"/>
          <p:cNvCxnSpPr/>
          <p:nvPr/>
        </p:nvCxnSpPr>
        <p:spPr>
          <a:xfrm flipH="1" rot="10800000">
            <a:off x="6751125" y="3873275"/>
            <a:ext cx="153600" cy="464400"/>
          </a:xfrm>
          <a:prstGeom prst="straightConnector1">
            <a:avLst/>
          </a:prstGeom>
          <a:noFill/>
          <a:ln cap="flat" cmpd="sng" w="9525">
            <a:solidFill>
              <a:schemeClr val="dk2"/>
            </a:solidFill>
            <a:prstDash val="solid"/>
            <a:round/>
            <a:headEnd len="med" w="med" type="none"/>
            <a:tailEnd len="med" w="med" type="none"/>
          </a:ln>
        </p:spPr>
      </p:cxnSp>
      <p:cxnSp>
        <p:nvCxnSpPr>
          <p:cNvPr id="11865" name="Google Shape;11865;p548"/>
          <p:cNvCxnSpPr/>
          <p:nvPr/>
        </p:nvCxnSpPr>
        <p:spPr>
          <a:xfrm flipH="1" rot="10800000">
            <a:off x="5839238" y="4843300"/>
            <a:ext cx="420000" cy="13500"/>
          </a:xfrm>
          <a:prstGeom prst="straightConnector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4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69" name="Shape 11869"/>
        <p:cNvGrpSpPr/>
        <p:nvPr/>
      </p:nvGrpSpPr>
      <p:grpSpPr>
        <a:xfrm>
          <a:off x="0" y="0"/>
          <a:ext cx="0" cy="0"/>
          <a:chOff x="0" y="0"/>
          <a:chExt cx="0" cy="0"/>
        </a:xfrm>
      </p:grpSpPr>
      <p:sp>
        <p:nvSpPr>
          <p:cNvPr id="11870" name="Google Shape;11870;p549"/>
          <p:cNvSpPr txBox="1"/>
          <p:nvPr/>
        </p:nvSpPr>
        <p:spPr>
          <a:xfrm>
            <a:off x="3258850" y="2774600"/>
            <a:ext cx="3520500" cy="1256400"/>
          </a:xfrm>
          <a:prstGeom prst="rect">
            <a:avLst/>
          </a:prstGeom>
          <a:solidFill>
            <a:srgbClr val="F3F3F3"/>
          </a:solid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lang="en" sz="6400">
                <a:latin typeface="Bangers"/>
                <a:ea typeface="Bangers"/>
                <a:cs typeface="Bangers"/>
                <a:sym typeface="Bangers"/>
              </a:rPr>
              <a:t>frayer Model</a:t>
            </a:r>
            <a:endParaRPr sz="6400">
              <a:latin typeface="Bangers"/>
              <a:ea typeface="Bangers"/>
              <a:cs typeface="Bangers"/>
              <a:sym typeface="Bangers"/>
            </a:endParaRPr>
          </a:p>
        </p:txBody>
      </p:sp>
      <p:sp>
        <p:nvSpPr>
          <p:cNvPr id="11871" name="Google Shape;11871;p549"/>
          <p:cNvSpPr txBox="1"/>
          <p:nvPr/>
        </p:nvSpPr>
        <p:spPr>
          <a:xfrm>
            <a:off x="322525" y="744167"/>
            <a:ext cx="3970200" cy="12564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i="1" lang="en" sz="3200">
                <a:latin typeface="Century Gothic"/>
                <a:ea typeface="Century Gothic"/>
                <a:cs typeface="Century Gothic"/>
                <a:sym typeface="Century Gothic"/>
              </a:rPr>
              <a:t>Type here</a:t>
            </a:r>
            <a:endParaRPr i="1" sz="3200">
              <a:latin typeface="Century Gothic"/>
              <a:ea typeface="Century Gothic"/>
              <a:cs typeface="Century Gothic"/>
              <a:sym typeface="Century Gothic"/>
            </a:endParaRPr>
          </a:p>
        </p:txBody>
      </p:sp>
      <p:sp>
        <p:nvSpPr>
          <p:cNvPr id="11872" name="Google Shape;11872;p549"/>
          <p:cNvSpPr txBox="1"/>
          <p:nvPr/>
        </p:nvSpPr>
        <p:spPr>
          <a:xfrm>
            <a:off x="4807000" y="744167"/>
            <a:ext cx="3970200" cy="12564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i="1" lang="en" sz="3200">
                <a:latin typeface="Century Gothic"/>
                <a:ea typeface="Century Gothic"/>
                <a:cs typeface="Century Gothic"/>
                <a:sym typeface="Century Gothic"/>
              </a:rPr>
              <a:t>Type here</a:t>
            </a:r>
            <a:endParaRPr i="1" sz="3200">
              <a:latin typeface="Century Gothic"/>
              <a:ea typeface="Century Gothic"/>
              <a:cs typeface="Century Gothic"/>
              <a:sym typeface="Century Gothic"/>
            </a:endParaRPr>
          </a:p>
        </p:txBody>
      </p:sp>
      <p:sp>
        <p:nvSpPr>
          <p:cNvPr id="11873" name="Google Shape;11873;p549"/>
          <p:cNvSpPr txBox="1"/>
          <p:nvPr/>
        </p:nvSpPr>
        <p:spPr>
          <a:xfrm>
            <a:off x="322525" y="5141900"/>
            <a:ext cx="3970200" cy="12564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i="1" lang="en" sz="3200">
                <a:latin typeface="Century Gothic"/>
                <a:ea typeface="Century Gothic"/>
                <a:cs typeface="Century Gothic"/>
                <a:sym typeface="Century Gothic"/>
              </a:rPr>
              <a:t>Type here</a:t>
            </a:r>
            <a:endParaRPr i="1" sz="3200">
              <a:latin typeface="Century Gothic"/>
              <a:ea typeface="Century Gothic"/>
              <a:cs typeface="Century Gothic"/>
              <a:sym typeface="Century Gothic"/>
            </a:endParaRPr>
          </a:p>
        </p:txBody>
      </p:sp>
      <p:sp>
        <p:nvSpPr>
          <p:cNvPr id="11874" name="Google Shape;11874;p549"/>
          <p:cNvSpPr/>
          <p:nvPr/>
        </p:nvSpPr>
        <p:spPr>
          <a:xfrm>
            <a:off x="9239200" y="3421733"/>
            <a:ext cx="4238125" cy="2902965"/>
          </a:xfrm>
          <a:prstGeom prst="rect">
            <a:avLst/>
          </a:prstGeom>
          <a:noFill/>
          <a:ln cap="flat" cmpd="sng" w="38100">
            <a:solidFill>
              <a:schemeClr val="dk2"/>
            </a:solidFill>
            <a:prstDash val="solid"/>
            <a:round/>
            <a:headEnd len="sm" w="sm" type="none"/>
            <a:tailEnd len="sm" w="sm" type="none"/>
          </a:ln>
        </p:spPr>
      </p:sp>
      <p:sp>
        <p:nvSpPr>
          <p:cNvPr id="11875" name="Google Shape;11875;p549"/>
          <p:cNvSpPr txBox="1"/>
          <p:nvPr/>
        </p:nvSpPr>
        <p:spPr>
          <a:xfrm>
            <a:off x="9239200" y="2763733"/>
            <a:ext cx="3693300" cy="477900"/>
          </a:xfrm>
          <a:prstGeom prst="rect">
            <a:avLst/>
          </a:prstGeom>
          <a:solidFill>
            <a:srgbClr val="FFF2CC"/>
          </a:solid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1900">
                <a:latin typeface="Oswald Light"/>
                <a:ea typeface="Oswald Light"/>
                <a:cs typeface="Oswald Light"/>
                <a:sym typeface="Oswald Light"/>
              </a:rPr>
              <a:t>Right click ➡️ Copy image ➡️ Right click ➡️ Paste </a:t>
            </a:r>
            <a:endParaRPr sz="1900">
              <a:latin typeface="Oswald Light"/>
              <a:ea typeface="Oswald Light"/>
              <a:cs typeface="Oswald Light"/>
              <a:sym typeface="Oswald Light"/>
            </a:endParaRPr>
          </a:p>
        </p:txBody>
      </p:sp>
      <p:sp>
        <p:nvSpPr>
          <p:cNvPr id="11876" name="Google Shape;11876;p549"/>
          <p:cNvSpPr txBox="1"/>
          <p:nvPr/>
        </p:nvSpPr>
        <p:spPr>
          <a:xfrm>
            <a:off x="9316875" y="6504800"/>
            <a:ext cx="3693300" cy="6579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b="1" lang="en" sz="1900" u="sng">
                <a:solidFill>
                  <a:schemeClr val="hlink"/>
                </a:solidFill>
                <a:latin typeface="Oswald"/>
                <a:ea typeface="Oswald"/>
                <a:cs typeface="Oswald"/>
                <a:sym typeface="Oswald"/>
                <a:hlinkClick r:id="rId3"/>
              </a:rPr>
              <a:t>CLICK HERE</a:t>
            </a:r>
            <a:r>
              <a:rPr b="1" lang="en" sz="1900">
                <a:solidFill>
                  <a:schemeClr val="hlink"/>
                </a:solidFill>
                <a:uFill>
                  <a:noFill/>
                </a:uFill>
                <a:latin typeface="Oswald"/>
                <a:ea typeface="Oswald"/>
                <a:cs typeface="Oswald"/>
                <a:sym typeface="Oswald"/>
                <a:hlinkClick r:id="rId4"/>
              </a:rPr>
              <a:t> </a:t>
            </a:r>
            <a:r>
              <a:rPr lang="en" sz="1900">
                <a:latin typeface="Oswald Light"/>
                <a:ea typeface="Oswald Light"/>
                <a:cs typeface="Oswald Light"/>
                <a:sym typeface="Oswald Light"/>
              </a:rPr>
              <a:t>to go to Google Image</a:t>
            </a:r>
            <a:endParaRPr sz="1900">
              <a:latin typeface="Oswald Light"/>
              <a:ea typeface="Oswald Light"/>
              <a:cs typeface="Oswald Light"/>
              <a:sym typeface="Oswald Light"/>
            </a:endParaRPr>
          </a:p>
        </p:txBody>
      </p:sp>
      <p:sp>
        <p:nvSpPr>
          <p:cNvPr id="11877" name="Google Shape;11877;p549"/>
          <p:cNvSpPr txBox="1"/>
          <p:nvPr/>
        </p:nvSpPr>
        <p:spPr>
          <a:xfrm>
            <a:off x="100300" y="4031000"/>
            <a:ext cx="2328000" cy="2586000"/>
          </a:xfrm>
          <a:prstGeom prst="rect">
            <a:avLst/>
          </a:prstGeom>
          <a:noFill/>
          <a:ln>
            <a:noFill/>
          </a:ln>
        </p:spPr>
        <p:txBody>
          <a:bodyPr anchorCtr="0" anchor="t" bIns="121900" lIns="121900" spcFirstLastPara="1" rIns="121900" wrap="square" tIns="121900">
            <a:spAutoFit/>
          </a:bodyPr>
          <a:lstStyle/>
          <a:p>
            <a:pPr indent="0" lvl="0" marL="0" rtl="0" algn="l">
              <a:spcBef>
                <a:spcPts val="0"/>
              </a:spcBef>
              <a:spcAft>
                <a:spcPts val="0"/>
              </a:spcAft>
              <a:buNone/>
            </a:pPr>
            <a:r>
              <a:rPr lang="en" sz="1900">
                <a:latin typeface="Impact"/>
                <a:ea typeface="Impact"/>
                <a:cs typeface="Impact"/>
                <a:sym typeface="Impact"/>
              </a:rPr>
              <a:t>OR</a:t>
            </a:r>
            <a:endParaRPr sz="1900">
              <a:latin typeface="Impact"/>
              <a:ea typeface="Impact"/>
              <a:cs typeface="Impact"/>
              <a:sym typeface="Impact"/>
            </a:endParaRPr>
          </a:p>
          <a:p>
            <a:pPr indent="0" lvl="0" marL="0" rtl="0" algn="l">
              <a:spcBef>
                <a:spcPts val="0"/>
              </a:spcBef>
              <a:spcAft>
                <a:spcPts val="0"/>
              </a:spcAft>
              <a:buNone/>
            </a:pPr>
            <a:r>
              <a:t/>
            </a:r>
            <a:endParaRPr sz="1900">
              <a:latin typeface="Impact"/>
              <a:ea typeface="Impact"/>
              <a:cs typeface="Impact"/>
              <a:sym typeface="Impact"/>
            </a:endParaRPr>
          </a:p>
          <a:p>
            <a:pPr indent="0" lvl="0" marL="0" rtl="0" algn="l">
              <a:spcBef>
                <a:spcPts val="0"/>
              </a:spcBef>
              <a:spcAft>
                <a:spcPts val="0"/>
              </a:spcAft>
              <a:buNone/>
            </a:pPr>
            <a:r>
              <a:rPr lang="en" sz="1900">
                <a:latin typeface="Impact"/>
                <a:ea typeface="Impact"/>
                <a:cs typeface="Impact"/>
                <a:sym typeface="Impact"/>
              </a:rPr>
              <a:t>Word used in a sentence.</a:t>
            </a:r>
            <a:endParaRPr sz="1900">
              <a:latin typeface="Impact"/>
              <a:ea typeface="Impact"/>
              <a:cs typeface="Impact"/>
              <a:sym typeface="Impact"/>
            </a:endParaRPr>
          </a:p>
          <a:p>
            <a:pPr indent="0" lvl="0" marL="0" rtl="0" algn="l">
              <a:spcBef>
                <a:spcPts val="0"/>
              </a:spcBef>
              <a:spcAft>
                <a:spcPts val="0"/>
              </a:spcAft>
              <a:buNone/>
            </a:pPr>
            <a:r>
              <a:t/>
            </a:r>
            <a:endParaRPr sz="1900">
              <a:latin typeface="Impact"/>
              <a:ea typeface="Impact"/>
              <a:cs typeface="Impact"/>
              <a:sym typeface="Impact"/>
            </a:endParaRPr>
          </a:p>
          <a:p>
            <a:pPr indent="0" lvl="0" marL="0" rtl="0" algn="l">
              <a:spcBef>
                <a:spcPts val="0"/>
              </a:spcBef>
              <a:spcAft>
                <a:spcPts val="0"/>
              </a:spcAft>
              <a:buNone/>
            </a:pPr>
            <a:r>
              <a:rPr lang="en" sz="1900">
                <a:latin typeface="Impact"/>
                <a:ea typeface="Impact"/>
                <a:cs typeface="Impact"/>
                <a:sym typeface="Impact"/>
              </a:rPr>
              <a:t>OR</a:t>
            </a:r>
            <a:endParaRPr sz="1900">
              <a:latin typeface="Impact"/>
              <a:ea typeface="Impact"/>
              <a:cs typeface="Impact"/>
              <a:sym typeface="Impact"/>
            </a:endParaRPr>
          </a:p>
          <a:p>
            <a:pPr indent="0" lvl="0" marL="0" rtl="0" algn="l">
              <a:spcBef>
                <a:spcPts val="0"/>
              </a:spcBef>
              <a:spcAft>
                <a:spcPts val="0"/>
              </a:spcAft>
              <a:buNone/>
            </a:pPr>
            <a:r>
              <a:t/>
            </a:r>
            <a:endParaRPr sz="1900">
              <a:latin typeface="Impact"/>
              <a:ea typeface="Impact"/>
              <a:cs typeface="Impact"/>
              <a:sym typeface="Impact"/>
            </a:endParaRPr>
          </a:p>
          <a:p>
            <a:pPr indent="0" lvl="0" marL="0" rtl="0" algn="l">
              <a:spcBef>
                <a:spcPts val="0"/>
              </a:spcBef>
              <a:spcAft>
                <a:spcPts val="0"/>
              </a:spcAft>
              <a:buNone/>
            </a:pPr>
            <a:r>
              <a:rPr lang="en" sz="1900">
                <a:latin typeface="Impact"/>
                <a:ea typeface="Impact"/>
                <a:cs typeface="Impact"/>
                <a:sym typeface="Impact"/>
              </a:rPr>
              <a:t>Synonym</a:t>
            </a:r>
            <a:endParaRPr sz="1900">
              <a:latin typeface="Impact"/>
              <a:ea typeface="Impact"/>
              <a:cs typeface="Impact"/>
              <a:sym typeface="Impact"/>
            </a:endParaRPr>
          </a:p>
        </p:txBody>
      </p:sp>
      <p:sp>
        <p:nvSpPr>
          <p:cNvPr id="11878" name="Google Shape;11878;p549"/>
          <p:cNvSpPr txBox="1"/>
          <p:nvPr/>
        </p:nvSpPr>
        <p:spPr>
          <a:xfrm flipH="1">
            <a:off x="5038300" y="4557867"/>
            <a:ext cx="3738900" cy="2586000"/>
          </a:xfrm>
          <a:prstGeom prst="rect">
            <a:avLst/>
          </a:prstGeom>
          <a:noFill/>
          <a:ln>
            <a:noFill/>
          </a:ln>
        </p:spPr>
        <p:txBody>
          <a:bodyPr anchorCtr="0" anchor="t" bIns="121900" lIns="121900" spcFirstLastPara="1" rIns="121900" wrap="square" tIns="121900">
            <a:spAutoFit/>
          </a:bodyPr>
          <a:lstStyle/>
          <a:p>
            <a:pPr indent="0" lvl="0" marL="0" rtl="0" algn="l">
              <a:spcBef>
                <a:spcPts val="0"/>
              </a:spcBef>
              <a:spcAft>
                <a:spcPts val="0"/>
              </a:spcAft>
              <a:buNone/>
            </a:pPr>
            <a:r>
              <a:rPr b="1" lang="en" sz="1900"/>
              <a:t>For search for free stock images use:</a:t>
            </a:r>
            <a:endParaRPr b="1" sz="1900"/>
          </a:p>
          <a:p>
            <a:pPr indent="0" lvl="0" marL="0" rtl="0" algn="l">
              <a:spcBef>
                <a:spcPts val="0"/>
              </a:spcBef>
              <a:spcAft>
                <a:spcPts val="0"/>
              </a:spcAft>
              <a:buNone/>
            </a:pPr>
            <a:r>
              <a:t/>
            </a:r>
            <a:endParaRPr sz="1900"/>
          </a:p>
          <a:p>
            <a:pPr indent="0" lvl="0" marL="0" rtl="0" algn="l">
              <a:spcBef>
                <a:spcPts val="0"/>
              </a:spcBef>
              <a:spcAft>
                <a:spcPts val="0"/>
              </a:spcAft>
              <a:buNone/>
            </a:pPr>
            <a:r>
              <a:rPr lang="en" sz="1900" u="sng">
                <a:solidFill>
                  <a:schemeClr val="hlink"/>
                </a:solidFill>
                <a:hlinkClick r:id="rId5"/>
              </a:rPr>
              <a:t>www.pixabay.com</a:t>
            </a:r>
            <a:endParaRPr sz="1900"/>
          </a:p>
          <a:p>
            <a:pPr indent="0" lvl="0" marL="0" rtl="0" algn="l">
              <a:spcBef>
                <a:spcPts val="0"/>
              </a:spcBef>
              <a:spcAft>
                <a:spcPts val="0"/>
              </a:spcAft>
              <a:buNone/>
            </a:pPr>
            <a:r>
              <a:t/>
            </a:r>
            <a:endParaRPr sz="1900"/>
          </a:p>
          <a:p>
            <a:pPr indent="0" lvl="0" marL="0" rtl="0" algn="l">
              <a:spcBef>
                <a:spcPts val="0"/>
              </a:spcBef>
              <a:spcAft>
                <a:spcPts val="0"/>
              </a:spcAft>
              <a:buNone/>
            </a:pPr>
            <a:r>
              <a:rPr lang="en" sz="1900" u="sng">
                <a:solidFill>
                  <a:schemeClr val="hlink"/>
                </a:solidFill>
                <a:hlinkClick r:id="rId6"/>
              </a:rPr>
              <a:t>www.shutterstock.com</a:t>
            </a:r>
            <a:endParaRPr sz="1900"/>
          </a:p>
          <a:p>
            <a:pPr indent="0" lvl="0" marL="0" rtl="0" algn="l">
              <a:spcBef>
                <a:spcPts val="0"/>
              </a:spcBef>
              <a:spcAft>
                <a:spcPts val="0"/>
              </a:spcAft>
              <a:buNone/>
            </a:pPr>
            <a:r>
              <a:t/>
            </a:r>
            <a:endParaRPr sz="1900"/>
          </a:p>
          <a:p>
            <a:pPr indent="0" lvl="0" marL="0" rtl="0" algn="l">
              <a:spcBef>
                <a:spcPts val="0"/>
              </a:spcBef>
              <a:spcAft>
                <a:spcPts val="0"/>
              </a:spcAft>
              <a:buNone/>
            </a:pPr>
            <a:r>
              <a:t/>
            </a:r>
            <a:endParaRPr sz="1900"/>
          </a:p>
        </p:txBody>
      </p:sp>
      <p:sp>
        <p:nvSpPr>
          <p:cNvPr id="11879" name="Google Shape;11879;p549"/>
          <p:cNvSpPr txBox="1"/>
          <p:nvPr/>
        </p:nvSpPr>
        <p:spPr>
          <a:xfrm>
            <a:off x="4981950" y="6527375"/>
            <a:ext cx="5416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292929"/>
                </a:solidFill>
              </a:rPr>
              <a:t>Created by @MrsParkShine, https://www.mrspark.org/free</a:t>
            </a:r>
            <a:endParaRPr b="1">
              <a:solidFill>
                <a:srgbClr val="292929"/>
              </a:solidFill>
            </a:endParaRPr>
          </a:p>
        </p:txBody>
      </p:sp>
    </p:spTree>
  </p:cSld>
  <p:clrMapOvr>
    <a:masterClrMapping/>
  </p:clrMapOvr>
</p:sld>
</file>

<file path=ppt/slides/slide4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3" name="Shape 11883"/>
        <p:cNvGrpSpPr/>
        <p:nvPr/>
      </p:nvGrpSpPr>
      <p:grpSpPr>
        <a:xfrm>
          <a:off x="0" y="0"/>
          <a:ext cx="0" cy="0"/>
          <a:chOff x="0" y="0"/>
          <a:chExt cx="0" cy="0"/>
        </a:xfrm>
      </p:grpSpPr>
      <p:sp>
        <p:nvSpPr>
          <p:cNvPr id="11884" name="Google Shape;11884;p550"/>
          <p:cNvSpPr txBox="1"/>
          <p:nvPr/>
        </p:nvSpPr>
        <p:spPr>
          <a:xfrm>
            <a:off x="3258850" y="2774600"/>
            <a:ext cx="3520500" cy="1256400"/>
          </a:xfrm>
          <a:prstGeom prst="rect">
            <a:avLst/>
          </a:prstGeom>
          <a:solidFill>
            <a:srgbClr val="F3F3F3"/>
          </a:solid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lang="en" sz="6400">
                <a:latin typeface="Bangers"/>
                <a:ea typeface="Bangers"/>
                <a:cs typeface="Bangers"/>
                <a:sym typeface="Bangers"/>
              </a:rPr>
              <a:t>inundate</a:t>
            </a:r>
            <a:endParaRPr sz="6400">
              <a:latin typeface="Bangers"/>
              <a:ea typeface="Bangers"/>
              <a:cs typeface="Bangers"/>
              <a:sym typeface="Bangers"/>
            </a:endParaRPr>
          </a:p>
        </p:txBody>
      </p:sp>
      <p:sp>
        <p:nvSpPr>
          <p:cNvPr id="11885" name="Google Shape;11885;p550"/>
          <p:cNvSpPr txBox="1"/>
          <p:nvPr/>
        </p:nvSpPr>
        <p:spPr>
          <a:xfrm>
            <a:off x="322525" y="744167"/>
            <a:ext cx="3970200" cy="2302200"/>
          </a:xfrm>
          <a:prstGeom prst="rect">
            <a:avLst/>
          </a:prstGeom>
          <a:noFill/>
          <a:ln>
            <a:noFill/>
          </a:ln>
        </p:spPr>
        <p:txBody>
          <a:bodyPr anchorCtr="0" anchor="t" bIns="121900" lIns="121900" spcFirstLastPara="1" rIns="121900" wrap="square" tIns="121900">
            <a:spAutoFit/>
          </a:bodyPr>
          <a:lstStyle/>
          <a:p>
            <a:pPr indent="0" lvl="0" marL="0" marR="50800" rtl="0" algn="l">
              <a:lnSpc>
                <a:spcPct val="128571"/>
              </a:lnSpc>
              <a:spcBef>
                <a:spcPts val="0"/>
              </a:spcBef>
              <a:spcAft>
                <a:spcPts val="0"/>
              </a:spcAft>
              <a:buNone/>
            </a:pPr>
            <a:r>
              <a:t/>
            </a:r>
            <a:endParaRPr sz="3900">
              <a:solidFill>
                <a:srgbClr val="202124"/>
              </a:solidFill>
              <a:highlight>
                <a:srgbClr val="F8F9FA"/>
              </a:highlight>
            </a:endParaRPr>
          </a:p>
          <a:p>
            <a:pPr indent="0" lvl="0" marL="0" marR="50800" rtl="0" algn="ctr">
              <a:lnSpc>
                <a:spcPct val="128571"/>
              </a:lnSpc>
              <a:spcBef>
                <a:spcPts val="0"/>
              </a:spcBef>
              <a:spcAft>
                <a:spcPts val="0"/>
              </a:spcAft>
              <a:buNone/>
            </a:pPr>
            <a:r>
              <a:rPr lang="en" sz="4000">
                <a:solidFill>
                  <a:srgbClr val="202124"/>
                </a:solidFill>
                <a:highlight>
                  <a:srgbClr val="F8F9FA"/>
                </a:highlight>
              </a:rPr>
              <a:t>suv bosgan</a:t>
            </a:r>
            <a:endParaRPr sz="4000">
              <a:solidFill>
                <a:srgbClr val="202124"/>
              </a:solidFill>
              <a:highlight>
                <a:srgbClr val="F8F9FA"/>
              </a:highlight>
            </a:endParaRPr>
          </a:p>
          <a:p>
            <a:pPr indent="0" lvl="0" marL="0" rtl="0" algn="ctr">
              <a:spcBef>
                <a:spcPts val="0"/>
              </a:spcBef>
              <a:spcAft>
                <a:spcPts val="0"/>
              </a:spcAft>
              <a:buNone/>
            </a:pPr>
            <a:r>
              <a:t/>
            </a:r>
            <a:endParaRPr i="1" sz="3200">
              <a:latin typeface="Century Gothic"/>
              <a:ea typeface="Century Gothic"/>
              <a:cs typeface="Century Gothic"/>
              <a:sym typeface="Century Gothic"/>
            </a:endParaRPr>
          </a:p>
        </p:txBody>
      </p:sp>
      <p:sp>
        <p:nvSpPr>
          <p:cNvPr id="11886" name="Google Shape;11886;p550"/>
          <p:cNvSpPr txBox="1"/>
          <p:nvPr/>
        </p:nvSpPr>
        <p:spPr>
          <a:xfrm>
            <a:off x="4807000" y="744167"/>
            <a:ext cx="3970200" cy="18525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i="1" lang="en" sz="3200">
                <a:latin typeface="Century Gothic"/>
                <a:ea typeface="Century Gothic"/>
                <a:cs typeface="Century Gothic"/>
                <a:sym typeface="Century Gothic"/>
              </a:rPr>
              <a:t>to flood</a:t>
            </a:r>
            <a:endParaRPr i="1" sz="3200">
              <a:latin typeface="Century Gothic"/>
              <a:ea typeface="Century Gothic"/>
              <a:cs typeface="Century Gothic"/>
              <a:sym typeface="Century Gothic"/>
            </a:endParaRPr>
          </a:p>
          <a:p>
            <a:pPr indent="0" lvl="0" marL="0" rtl="0" algn="ctr">
              <a:spcBef>
                <a:spcPts val="0"/>
              </a:spcBef>
              <a:spcAft>
                <a:spcPts val="0"/>
              </a:spcAft>
              <a:buNone/>
            </a:pPr>
            <a:r>
              <a:rPr lang="en" sz="2300">
                <a:latin typeface="Century Gothic"/>
                <a:ea typeface="Century Gothic"/>
                <a:cs typeface="Century Gothic"/>
                <a:sym typeface="Century Gothic"/>
              </a:rPr>
              <a:t>flood (present)</a:t>
            </a:r>
            <a:endParaRPr sz="2300">
              <a:latin typeface="Century Gothic"/>
              <a:ea typeface="Century Gothic"/>
              <a:cs typeface="Century Gothic"/>
              <a:sym typeface="Century Gothic"/>
            </a:endParaRPr>
          </a:p>
          <a:p>
            <a:pPr indent="0" lvl="0" marL="0" rtl="0" algn="ctr">
              <a:spcBef>
                <a:spcPts val="0"/>
              </a:spcBef>
              <a:spcAft>
                <a:spcPts val="0"/>
              </a:spcAft>
              <a:buNone/>
            </a:pPr>
            <a:r>
              <a:rPr lang="en" sz="2300">
                <a:latin typeface="Century Gothic"/>
                <a:ea typeface="Century Gothic"/>
                <a:cs typeface="Century Gothic"/>
                <a:sym typeface="Century Gothic"/>
              </a:rPr>
              <a:t>flooded (past)</a:t>
            </a:r>
            <a:endParaRPr sz="2300">
              <a:latin typeface="Century Gothic"/>
              <a:ea typeface="Century Gothic"/>
              <a:cs typeface="Century Gothic"/>
              <a:sym typeface="Century Gothic"/>
            </a:endParaRPr>
          </a:p>
          <a:p>
            <a:pPr indent="0" lvl="0" marL="0" rtl="0" algn="ctr">
              <a:spcBef>
                <a:spcPts val="0"/>
              </a:spcBef>
              <a:spcAft>
                <a:spcPts val="0"/>
              </a:spcAft>
              <a:buNone/>
            </a:pPr>
            <a:r>
              <a:rPr lang="en" sz="2300">
                <a:latin typeface="Century Gothic"/>
                <a:ea typeface="Century Gothic"/>
                <a:cs typeface="Century Gothic"/>
                <a:sym typeface="Century Gothic"/>
              </a:rPr>
              <a:t>will flood (future)</a:t>
            </a:r>
            <a:endParaRPr sz="2300">
              <a:latin typeface="Century Gothic"/>
              <a:ea typeface="Century Gothic"/>
              <a:cs typeface="Century Gothic"/>
              <a:sym typeface="Century Gothic"/>
            </a:endParaRPr>
          </a:p>
          <a:p>
            <a:pPr indent="0" lvl="0" marL="0" rtl="0" algn="ctr">
              <a:spcBef>
                <a:spcPts val="0"/>
              </a:spcBef>
              <a:spcAft>
                <a:spcPts val="0"/>
              </a:spcAft>
              <a:buNone/>
            </a:pPr>
            <a:r>
              <a:t/>
            </a:r>
            <a:endParaRPr i="1" sz="3200">
              <a:latin typeface="Century Gothic"/>
              <a:ea typeface="Century Gothic"/>
              <a:cs typeface="Century Gothic"/>
              <a:sym typeface="Century Gothic"/>
            </a:endParaRPr>
          </a:p>
          <a:p>
            <a:pPr indent="0" lvl="0" marL="0" rtl="0" algn="ctr">
              <a:spcBef>
                <a:spcPts val="0"/>
              </a:spcBef>
              <a:spcAft>
                <a:spcPts val="0"/>
              </a:spcAft>
              <a:buNone/>
            </a:pPr>
            <a:r>
              <a:t/>
            </a:r>
            <a:endParaRPr i="1" sz="3200">
              <a:latin typeface="Century Gothic"/>
              <a:ea typeface="Century Gothic"/>
              <a:cs typeface="Century Gothic"/>
              <a:sym typeface="Century Gothic"/>
            </a:endParaRPr>
          </a:p>
        </p:txBody>
      </p:sp>
      <p:sp>
        <p:nvSpPr>
          <p:cNvPr id="11887" name="Google Shape;11887;p550"/>
          <p:cNvSpPr txBox="1"/>
          <p:nvPr/>
        </p:nvSpPr>
        <p:spPr>
          <a:xfrm>
            <a:off x="234700" y="4385100"/>
            <a:ext cx="3970200" cy="1256400"/>
          </a:xfrm>
          <a:prstGeom prst="rect">
            <a:avLst/>
          </a:prstGeom>
          <a:noFill/>
          <a:ln>
            <a:noFill/>
          </a:ln>
        </p:spPr>
        <p:txBody>
          <a:bodyPr anchorCtr="0" anchor="t" bIns="121900" lIns="121900" spcFirstLastPara="1" rIns="121900" wrap="square" tIns="121900">
            <a:noAutofit/>
          </a:bodyPr>
          <a:lstStyle/>
          <a:p>
            <a:pPr indent="0" lvl="0" marL="0" rtl="0" algn="ctr">
              <a:spcBef>
                <a:spcPts val="0"/>
              </a:spcBef>
              <a:spcAft>
                <a:spcPts val="0"/>
              </a:spcAft>
              <a:buNone/>
            </a:pPr>
            <a:r>
              <a:rPr i="1" lang="en" sz="3200">
                <a:latin typeface="Century Gothic"/>
                <a:ea typeface="Century Gothic"/>
                <a:cs typeface="Century Gothic"/>
                <a:sym typeface="Century Gothic"/>
              </a:rPr>
              <a:t>The house was inundated with water from the hurricane.</a:t>
            </a:r>
            <a:endParaRPr i="1" sz="3200">
              <a:latin typeface="Century Gothic"/>
              <a:ea typeface="Century Gothic"/>
              <a:cs typeface="Century Gothic"/>
              <a:sym typeface="Century Gothic"/>
            </a:endParaRPr>
          </a:p>
        </p:txBody>
      </p:sp>
      <p:sp>
        <p:nvSpPr>
          <p:cNvPr id="11888" name="Google Shape;11888;p550"/>
          <p:cNvSpPr/>
          <p:nvPr/>
        </p:nvSpPr>
        <p:spPr>
          <a:xfrm>
            <a:off x="9239200" y="3421733"/>
            <a:ext cx="4238125" cy="2902965"/>
          </a:xfrm>
          <a:prstGeom prst="rect">
            <a:avLst/>
          </a:prstGeom>
          <a:noFill/>
          <a:ln cap="flat" cmpd="sng" w="38100">
            <a:solidFill>
              <a:schemeClr val="dk2"/>
            </a:solidFill>
            <a:prstDash val="solid"/>
            <a:round/>
            <a:headEnd len="sm" w="sm" type="none"/>
            <a:tailEnd len="sm" w="sm" type="none"/>
          </a:ln>
        </p:spPr>
      </p:sp>
      <p:sp>
        <p:nvSpPr>
          <p:cNvPr id="11889" name="Google Shape;11889;p550"/>
          <p:cNvSpPr txBox="1"/>
          <p:nvPr/>
        </p:nvSpPr>
        <p:spPr>
          <a:xfrm>
            <a:off x="9239200" y="2763733"/>
            <a:ext cx="3693300" cy="477900"/>
          </a:xfrm>
          <a:prstGeom prst="rect">
            <a:avLst/>
          </a:prstGeom>
          <a:solidFill>
            <a:srgbClr val="FFF2CC"/>
          </a:solid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lang="en" sz="1900">
                <a:latin typeface="Oswald Light"/>
                <a:ea typeface="Oswald Light"/>
                <a:cs typeface="Oswald Light"/>
                <a:sym typeface="Oswald Light"/>
              </a:rPr>
              <a:t>Right click ➡️ Copy image ➡️ Right click ➡️ Paste </a:t>
            </a:r>
            <a:endParaRPr sz="1900">
              <a:latin typeface="Oswald Light"/>
              <a:ea typeface="Oswald Light"/>
              <a:cs typeface="Oswald Light"/>
              <a:sym typeface="Oswald Light"/>
            </a:endParaRPr>
          </a:p>
        </p:txBody>
      </p:sp>
      <p:sp>
        <p:nvSpPr>
          <p:cNvPr id="11890" name="Google Shape;11890;p550"/>
          <p:cNvSpPr txBox="1"/>
          <p:nvPr/>
        </p:nvSpPr>
        <p:spPr>
          <a:xfrm>
            <a:off x="9316875" y="6504800"/>
            <a:ext cx="3693300" cy="657900"/>
          </a:xfrm>
          <a:prstGeom prst="rect">
            <a:avLst/>
          </a:prstGeom>
          <a:noFill/>
          <a:ln>
            <a:noFill/>
          </a:ln>
        </p:spPr>
        <p:txBody>
          <a:bodyPr anchorCtr="0" anchor="t" bIns="121900" lIns="121900" spcFirstLastPara="1" rIns="121900" wrap="square" tIns="121900">
            <a:noAutofit/>
          </a:bodyPr>
          <a:lstStyle/>
          <a:p>
            <a:pPr indent="0" lvl="0" marL="0" rtl="0" algn="l">
              <a:spcBef>
                <a:spcPts val="0"/>
              </a:spcBef>
              <a:spcAft>
                <a:spcPts val="0"/>
              </a:spcAft>
              <a:buNone/>
            </a:pPr>
            <a:r>
              <a:rPr b="1" lang="en" sz="1900" u="sng">
                <a:solidFill>
                  <a:schemeClr val="hlink"/>
                </a:solidFill>
                <a:latin typeface="Oswald"/>
                <a:ea typeface="Oswald"/>
                <a:cs typeface="Oswald"/>
                <a:sym typeface="Oswald"/>
                <a:hlinkClick r:id="rId3"/>
              </a:rPr>
              <a:t>CLICK HERE</a:t>
            </a:r>
            <a:r>
              <a:rPr b="1" lang="en" sz="1900">
                <a:solidFill>
                  <a:schemeClr val="hlink"/>
                </a:solidFill>
                <a:uFill>
                  <a:noFill/>
                </a:uFill>
                <a:latin typeface="Oswald"/>
                <a:ea typeface="Oswald"/>
                <a:cs typeface="Oswald"/>
                <a:sym typeface="Oswald"/>
                <a:hlinkClick r:id="rId4"/>
              </a:rPr>
              <a:t> </a:t>
            </a:r>
            <a:r>
              <a:rPr lang="en" sz="1900">
                <a:latin typeface="Oswald Light"/>
                <a:ea typeface="Oswald Light"/>
                <a:cs typeface="Oswald Light"/>
                <a:sym typeface="Oswald Light"/>
              </a:rPr>
              <a:t>to go to Google Image</a:t>
            </a:r>
            <a:endParaRPr sz="1900">
              <a:latin typeface="Oswald Light"/>
              <a:ea typeface="Oswald Light"/>
              <a:cs typeface="Oswald Light"/>
              <a:sym typeface="Oswald Light"/>
            </a:endParaRPr>
          </a:p>
        </p:txBody>
      </p:sp>
      <p:pic>
        <p:nvPicPr>
          <p:cNvPr id="11891" name="Google Shape;11891;p550"/>
          <p:cNvPicPr preferRelativeResize="0"/>
          <p:nvPr/>
        </p:nvPicPr>
        <p:blipFill>
          <a:blip r:embed="rId5">
            <a:alphaModFix/>
          </a:blip>
          <a:stretch>
            <a:fillRect/>
          </a:stretch>
        </p:blipFill>
        <p:spPr>
          <a:xfrm>
            <a:off x="6209801" y="4209200"/>
            <a:ext cx="2759775" cy="1721700"/>
          </a:xfrm>
          <a:prstGeom prst="rect">
            <a:avLst/>
          </a:prstGeom>
          <a:noFill/>
          <a:ln>
            <a:noFill/>
          </a:ln>
        </p:spPr>
      </p:pic>
      <p:sp>
        <p:nvSpPr>
          <p:cNvPr id="11892" name="Google Shape;11892;p550"/>
          <p:cNvSpPr txBox="1"/>
          <p:nvPr/>
        </p:nvSpPr>
        <p:spPr>
          <a:xfrm>
            <a:off x="100325" y="4031000"/>
            <a:ext cx="2567100" cy="831000"/>
          </a:xfrm>
          <a:prstGeom prst="rect">
            <a:avLst/>
          </a:prstGeom>
          <a:noFill/>
          <a:ln>
            <a:noFill/>
          </a:ln>
        </p:spPr>
        <p:txBody>
          <a:bodyPr anchorCtr="0" anchor="t" bIns="121900" lIns="121900" spcFirstLastPara="1" rIns="121900" wrap="square" tIns="121900">
            <a:spAutoFit/>
          </a:bodyPr>
          <a:lstStyle/>
          <a:p>
            <a:pPr indent="0" lvl="0" marL="0" rtl="0" algn="l">
              <a:spcBef>
                <a:spcPts val="0"/>
              </a:spcBef>
              <a:spcAft>
                <a:spcPts val="0"/>
              </a:spcAft>
              <a:buNone/>
            </a:pPr>
            <a:r>
              <a:rPr b="1" lang="en" sz="1900"/>
              <a:t>Word used in a Sentence:</a:t>
            </a:r>
            <a:endParaRPr b="1" sz="1900"/>
          </a:p>
        </p:txBody>
      </p:sp>
      <p:sp>
        <p:nvSpPr>
          <p:cNvPr id="11893" name="Google Shape;11893;p550"/>
          <p:cNvSpPr txBox="1"/>
          <p:nvPr/>
        </p:nvSpPr>
        <p:spPr>
          <a:xfrm>
            <a:off x="4981950" y="6527375"/>
            <a:ext cx="5416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rgbClr val="292929"/>
                </a:solidFill>
              </a:rPr>
              <a:t>Created by @MrsParkShine, https://www.mrspark.org/free</a:t>
            </a:r>
            <a:endParaRPr b="1">
              <a:solidFill>
                <a:srgbClr val="292929"/>
              </a:solidFill>
            </a:endParaRPr>
          </a:p>
        </p:txBody>
      </p:sp>
    </p:spTree>
  </p:cSld>
  <p:clrMapOvr>
    <a:masterClrMapping/>
  </p:clrMapOvr>
</p:sld>
</file>

<file path=ppt/slides/slide4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98" name="Shape 11898"/>
        <p:cNvGrpSpPr/>
        <p:nvPr/>
      </p:nvGrpSpPr>
      <p:grpSpPr>
        <a:xfrm>
          <a:off x="0" y="0"/>
          <a:ext cx="0" cy="0"/>
          <a:chOff x="0" y="0"/>
          <a:chExt cx="0" cy="0"/>
        </a:xfrm>
      </p:grpSpPr>
      <p:sp>
        <p:nvSpPr>
          <p:cNvPr id="11899" name="Google Shape;11899;p55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pic>
        <p:nvPicPr>
          <p:cNvPr id="11900" name="Google Shape;11900;p551"/>
          <p:cNvPicPr preferRelativeResize="0"/>
          <p:nvPr/>
        </p:nvPicPr>
        <p:blipFill>
          <a:blip r:embed="rId3">
            <a:alphaModFix/>
          </a:blip>
          <a:stretch>
            <a:fillRect/>
          </a:stretch>
        </p:blipFill>
        <p:spPr>
          <a:xfrm>
            <a:off x="75638" y="685802"/>
            <a:ext cx="4253700" cy="4639518"/>
          </a:xfrm>
          <a:prstGeom prst="rect">
            <a:avLst/>
          </a:prstGeom>
          <a:noFill/>
          <a:ln>
            <a:noFill/>
          </a:ln>
        </p:spPr>
      </p:pic>
      <p:sp>
        <p:nvSpPr>
          <p:cNvPr id="11901" name="Google Shape;11901;p551"/>
          <p:cNvSpPr txBox="1"/>
          <p:nvPr/>
        </p:nvSpPr>
        <p:spPr>
          <a:xfrm>
            <a:off x="3582638" y="1052825"/>
            <a:ext cx="5153100" cy="8450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000">
                <a:solidFill>
                  <a:schemeClr val="dk1"/>
                </a:solidFill>
                <a:latin typeface="Calibri"/>
                <a:ea typeface="Calibri"/>
                <a:cs typeface="Calibri"/>
                <a:sym typeface="Calibri"/>
              </a:rPr>
              <a:t>Engaging Critical Thinking Skills</a:t>
            </a:r>
            <a:endParaRPr b="1" sz="4000">
              <a:solidFill>
                <a:schemeClr val="dk1"/>
              </a:solidFill>
              <a:latin typeface="Calibri"/>
              <a:ea typeface="Calibri"/>
              <a:cs typeface="Calibri"/>
              <a:sym typeface="Calibri"/>
            </a:endParaRPr>
          </a:p>
          <a:p>
            <a:pPr indent="-393700" lvl="0" marL="457200" rtl="0" algn="l">
              <a:spcBef>
                <a:spcPts val="0"/>
              </a:spcBef>
              <a:spcAft>
                <a:spcPts val="0"/>
              </a:spcAft>
              <a:buClr>
                <a:srgbClr val="202124"/>
              </a:buClr>
              <a:buSzPts val="2600"/>
              <a:buFont typeface="Calibri"/>
              <a:buChar char="●"/>
            </a:pPr>
            <a:r>
              <a:rPr b="1" lang="en" sz="2600">
                <a:solidFill>
                  <a:srgbClr val="202124"/>
                </a:solidFill>
                <a:latin typeface="Calibri"/>
                <a:ea typeface="Calibri"/>
                <a:cs typeface="Calibri"/>
                <a:sym typeface="Calibri"/>
              </a:rPr>
              <a:t>skills of observation, explanation, analysis, interpretation, reflection, making inferences, problem-solving, decision making</a:t>
            </a:r>
            <a:endParaRPr b="1" sz="2600">
              <a:solidFill>
                <a:srgbClr val="202124"/>
              </a:solidFill>
              <a:latin typeface="Calibri"/>
              <a:ea typeface="Calibri"/>
              <a:cs typeface="Calibri"/>
              <a:sym typeface="Calibri"/>
            </a:endParaRPr>
          </a:p>
          <a:p>
            <a:pPr indent="0" lvl="0" marL="457200" rtl="0" algn="l">
              <a:spcBef>
                <a:spcPts val="0"/>
              </a:spcBef>
              <a:spcAft>
                <a:spcPts val="0"/>
              </a:spcAft>
              <a:buNone/>
            </a:pPr>
            <a:r>
              <a:t/>
            </a:r>
            <a:endParaRPr b="1" sz="2600">
              <a:solidFill>
                <a:srgbClr val="202124"/>
              </a:solidFill>
              <a:latin typeface="Calibri"/>
              <a:ea typeface="Calibri"/>
              <a:cs typeface="Calibri"/>
              <a:sym typeface="Calibri"/>
            </a:endParaRPr>
          </a:p>
          <a:p>
            <a:pPr indent="-393700" lvl="0" marL="457200" rtl="0" algn="l">
              <a:spcBef>
                <a:spcPts val="0"/>
              </a:spcBef>
              <a:spcAft>
                <a:spcPts val="0"/>
              </a:spcAft>
              <a:buClr>
                <a:srgbClr val="292929"/>
              </a:buClr>
              <a:buSzPts val="2600"/>
              <a:buFont typeface="Calibri"/>
              <a:buChar char="●"/>
            </a:pPr>
            <a:r>
              <a:rPr b="1" lang="en" sz="2600">
                <a:solidFill>
                  <a:srgbClr val="292929"/>
                </a:solidFill>
                <a:latin typeface="Calibri"/>
                <a:ea typeface="Calibri"/>
                <a:cs typeface="Calibri"/>
                <a:sym typeface="Calibri"/>
              </a:rPr>
              <a:t>extend thinking beyond relaying facts and information</a:t>
            </a:r>
            <a:endParaRPr b="1" sz="2600">
              <a:solidFill>
                <a:srgbClr val="292929"/>
              </a:solidFill>
              <a:latin typeface="Calibri"/>
              <a:ea typeface="Calibri"/>
              <a:cs typeface="Calibri"/>
              <a:sym typeface="Calibri"/>
            </a:endParaRPr>
          </a:p>
          <a:p>
            <a:pPr indent="0" lvl="0" marL="457200" rtl="0" algn="l">
              <a:spcBef>
                <a:spcPts val="0"/>
              </a:spcBef>
              <a:spcAft>
                <a:spcPts val="0"/>
              </a:spcAft>
              <a:buNone/>
            </a:pPr>
            <a:r>
              <a:t/>
            </a:r>
            <a:endParaRPr b="1" sz="2600">
              <a:solidFill>
                <a:srgbClr val="292929"/>
              </a:solidFill>
              <a:latin typeface="Calibri"/>
              <a:ea typeface="Calibri"/>
              <a:cs typeface="Calibri"/>
              <a:sym typeface="Calibri"/>
            </a:endParaRPr>
          </a:p>
          <a:p>
            <a:pPr indent="-393700" lvl="0" marL="457200" rtl="0" algn="l">
              <a:spcBef>
                <a:spcPts val="0"/>
              </a:spcBef>
              <a:spcAft>
                <a:spcPts val="0"/>
              </a:spcAft>
              <a:buClr>
                <a:srgbClr val="292929"/>
              </a:buClr>
              <a:buSzPts val="2600"/>
              <a:buFont typeface="Calibri"/>
              <a:buChar char="●"/>
            </a:pPr>
            <a:r>
              <a:rPr b="1" lang="en" sz="2600">
                <a:solidFill>
                  <a:srgbClr val="292929"/>
                </a:solidFill>
                <a:latin typeface="Calibri"/>
                <a:ea typeface="Calibri"/>
                <a:cs typeface="Calibri"/>
                <a:sym typeface="Calibri"/>
              </a:rPr>
              <a:t>use visuals to activate the mind and senses in developing these skills further</a:t>
            </a:r>
            <a:endParaRPr b="1" sz="2600">
              <a:solidFill>
                <a:srgbClr val="292929"/>
              </a:solidFill>
              <a:latin typeface="Calibri"/>
              <a:ea typeface="Calibri"/>
              <a:cs typeface="Calibri"/>
              <a:sym typeface="Calibri"/>
            </a:endParaRPr>
          </a:p>
          <a:p>
            <a:pPr indent="0" lvl="0" marL="457200" rtl="0" algn="l">
              <a:spcBef>
                <a:spcPts val="0"/>
              </a:spcBef>
              <a:spcAft>
                <a:spcPts val="0"/>
              </a:spcAft>
              <a:buNone/>
            </a:pPr>
            <a:r>
              <a:t/>
            </a:r>
            <a:endParaRPr b="1" sz="2600">
              <a:solidFill>
                <a:srgbClr val="292929"/>
              </a:solidFill>
              <a:latin typeface="Calibri"/>
              <a:ea typeface="Calibri"/>
              <a:cs typeface="Calibri"/>
              <a:sym typeface="Calibri"/>
            </a:endParaRPr>
          </a:p>
          <a:p>
            <a:pPr indent="-393700" lvl="0" marL="457200" rtl="0" algn="l">
              <a:spcBef>
                <a:spcPts val="0"/>
              </a:spcBef>
              <a:spcAft>
                <a:spcPts val="0"/>
              </a:spcAft>
              <a:buClr>
                <a:srgbClr val="292929"/>
              </a:buClr>
              <a:buSzPts val="2600"/>
              <a:buFont typeface="Calibri"/>
              <a:buChar char="●"/>
            </a:pPr>
            <a:r>
              <a:rPr b="1" lang="en" sz="2600">
                <a:solidFill>
                  <a:srgbClr val="292929"/>
                </a:solidFill>
                <a:latin typeface="Calibri"/>
                <a:ea typeface="Calibri"/>
                <a:cs typeface="Calibri"/>
                <a:sym typeface="Calibri"/>
              </a:rPr>
              <a:t>display anchor charts to prompt questions that deepen understanding</a:t>
            </a:r>
            <a:endParaRPr b="1" sz="2600">
              <a:solidFill>
                <a:srgbClr val="292929"/>
              </a:solidFill>
              <a:latin typeface="Calibri"/>
              <a:ea typeface="Calibri"/>
              <a:cs typeface="Calibri"/>
              <a:sym typeface="Calibri"/>
            </a:endParaRPr>
          </a:p>
          <a:p>
            <a:pPr indent="0" lvl="0" marL="0" rtl="0" algn="l">
              <a:spcBef>
                <a:spcPts val="360"/>
              </a:spcBef>
              <a:spcAft>
                <a:spcPts val="0"/>
              </a:spcAft>
              <a:buNone/>
            </a:pPr>
            <a:r>
              <a:t/>
            </a:r>
            <a:endParaRPr sz="1200">
              <a:solidFill>
                <a:schemeClr val="dk1"/>
              </a:solidFill>
              <a:latin typeface="Calibri"/>
              <a:ea typeface="Calibri"/>
              <a:cs typeface="Calibri"/>
              <a:sym typeface="Calibri"/>
            </a:endParaRPr>
          </a:p>
        </p:txBody>
      </p:sp>
    </p:spTree>
  </p:cSld>
  <p:clrMapOvr>
    <a:masterClrMapping/>
  </p:clrMapOvr>
</p:sld>
</file>

<file path=ppt/slides/slide4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06" name="Shape 11906"/>
        <p:cNvGrpSpPr/>
        <p:nvPr/>
      </p:nvGrpSpPr>
      <p:grpSpPr>
        <a:xfrm>
          <a:off x="0" y="0"/>
          <a:ext cx="0" cy="0"/>
          <a:chOff x="0" y="0"/>
          <a:chExt cx="0" cy="0"/>
        </a:xfrm>
      </p:grpSpPr>
      <p:sp>
        <p:nvSpPr>
          <p:cNvPr id="11907" name="Google Shape;11907;p552"/>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sp>
        <p:nvSpPr>
          <p:cNvPr id="11908" name="Google Shape;11908;p552"/>
          <p:cNvSpPr txBox="1"/>
          <p:nvPr/>
        </p:nvSpPr>
        <p:spPr>
          <a:xfrm>
            <a:off x="1771781" y="739950"/>
            <a:ext cx="51078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400">
                <a:solidFill>
                  <a:schemeClr val="dk1"/>
                </a:solidFill>
                <a:latin typeface="Calibri"/>
                <a:ea typeface="Calibri"/>
                <a:cs typeface="Calibri"/>
                <a:sym typeface="Calibri"/>
              </a:rPr>
              <a:t>Visuals that Help Students to Make Connections</a:t>
            </a:r>
            <a:endParaRPr b="1" sz="2400">
              <a:solidFill>
                <a:schemeClr val="dk1"/>
              </a:solidFill>
              <a:latin typeface="Calibri"/>
              <a:ea typeface="Calibri"/>
              <a:cs typeface="Calibri"/>
              <a:sym typeface="Calibri"/>
            </a:endParaRPr>
          </a:p>
        </p:txBody>
      </p:sp>
      <p:graphicFrame>
        <p:nvGraphicFramePr>
          <p:cNvPr id="11909" name="Google Shape;11909;p552"/>
          <p:cNvGraphicFramePr/>
          <p:nvPr/>
        </p:nvGraphicFramePr>
        <p:xfrm>
          <a:off x="666825" y="2025300"/>
          <a:ext cx="3000000" cy="3000000"/>
        </p:xfrm>
        <a:graphic>
          <a:graphicData uri="http://schemas.openxmlformats.org/drawingml/2006/table">
            <a:tbl>
              <a:tblPr>
                <a:noFill/>
                <a:tableStyleId>{8E6B7A3E-C688-4582-B9AC-0662561C0B9C}</a:tableStyleId>
              </a:tblPr>
              <a:tblGrid>
                <a:gridCol w="1928825"/>
                <a:gridCol w="1928825"/>
                <a:gridCol w="1928825"/>
                <a:gridCol w="1928825"/>
              </a:tblGrid>
              <a:tr h="627250">
                <a:tc>
                  <a:txBody>
                    <a:bodyPr/>
                    <a:lstStyle/>
                    <a:p>
                      <a:pPr indent="0" lvl="0" marL="0" rtl="0" algn="ctr">
                        <a:spcBef>
                          <a:spcPts val="0"/>
                        </a:spcBef>
                        <a:spcAft>
                          <a:spcPts val="0"/>
                        </a:spcAft>
                        <a:buNone/>
                      </a:pPr>
                      <a:r>
                        <a:rPr b="1" lang="en" sz="3000"/>
                        <a:t>K</a:t>
                      </a:r>
                      <a:endParaRPr b="1" sz="3000"/>
                    </a:p>
                    <a:p>
                      <a:pPr indent="0" lvl="0" marL="0" rtl="0" algn="ctr">
                        <a:spcBef>
                          <a:spcPts val="0"/>
                        </a:spcBef>
                        <a:spcAft>
                          <a:spcPts val="0"/>
                        </a:spcAft>
                        <a:buNone/>
                      </a:pPr>
                      <a:r>
                        <a:rPr b="1" lang="en"/>
                        <a:t>What do I Know?</a:t>
                      </a:r>
                      <a:endParaRPr b="1"/>
                    </a:p>
                  </a:txBody>
                  <a:tcPr marT="91425" marB="91425" marR="91425" marL="91425">
                    <a:solidFill>
                      <a:srgbClr val="F7931E"/>
                    </a:solidFill>
                  </a:tcPr>
                </a:tc>
                <a:tc>
                  <a:txBody>
                    <a:bodyPr/>
                    <a:lstStyle/>
                    <a:p>
                      <a:pPr indent="0" lvl="0" marL="0" rtl="0" algn="ctr">
                        <a:spcBef>
                          <a:spcPts val="0"/>
                        </a:spcBef>
                        <a:spcAft>
                          <a:spcPts val="0"/>
                        </a:spcAft>
                        <a:buNone/>
                      </a:pPr>
                      <a:r>
                        <a:rPr b="1" lang="en" sz="3000"/>
                        <a:t>W</a:t>
                      </a:r>
                      <a:endParaRPr b="1" sz="3000"/>
                    </a:p>
                    <a:p>
                      <a:pPr indent="0" lvl="0" marL="0" rtl="0" algn="ctr">
                        <a:spcBef>
                          <a:spcPts val="0"/>
                        </a:spcBef>
                        <a:spcAft>
                          <a:spcPts val="0"/>
                        </a:spcAft>
                        <a:buNone/>
                      </a:pPr>
                      <a:r>
                        <a:rPr b="1" lang="en"/>
                        <a:t>What do I Want to Know?</a:t>
                      </a:r>
                      <a:endParaRPr b="1"/>
                    </a:p>
                  </a:txBody>
                  <a:tcPr marT="91425" marB="91425" marR="91425" marL="91425">
                    <a:solidFill>
                      <a:srgbClr val="F7931E"/>
                    </a:solidFill>
                  </a:tcPr>
                </a:tc>
                <a:tc>
                  <a:txBody>
                    <a:bodyPr/>
                    <a:lstStyle/>
                    <a:p>
                      <a:pPr indent="0" lvl="0" marL="0" rtl="0" algn="ctr">
                        <a:spcBef>
                          <a:spcPts val="0"/>
                        </a:spcBef>
                        <a:spcAft>
                          <a:spcPts val="0"/>
                        </a:spcAft>
                        <a:buNone/>
                      </a:pPr>
                      <a:r>
                        <a:rPr b="1" lang="en" sz="3000"/>
                        <a:t>L</a:t>
                      </a:r>
                      <a:endParaRPr b="1" sz="3000"/>
                    </a:p>
                    <a:p>
                      <a:pPr indent="0" lvl="0" marL="0" rtl="0" algn="ctr">
                        <a:spcBef>
                          <a:spcPts val="0"/>
                        </a:spcBef>
                        <a:spcAft>
                          <a:spcPts val="0"/>
                        </a:spcAft>
                        <a:buNone/>
                      </a:pPr>
                      <a:r>
                        <a:rPr b="1" lang="en"/>
                        <a:t>What did I Learn?</a:t>
                      </a:r>
                      <a:endParaRPr b="1"/>
                    </a:p>
                  </a:txBody>
                  <a:tcPr marT="91425" marB="91425" marR="91425" marL="91425"/>
                </a:tc>
                <a:tc>
                  <a:txBody>
                    <a:bodyPr/>
                    <a:lstStyle/>
                    <a:p>
                      <a:pPr indent="0" lvl="0" marL="0" rtl="0" algn="ctr">
                        <a:spcBef>
                          <a:spcPts val="0"/>
                        </a:spcBef>
                        <a:spcAft>
                          <a:spcPts val="0"/>
                        </a:spcAft>
                        <a:buNone/>
                      </a:pPr>
                      <a:r>
                        <a:rPr b="1" lang="en" sz="3000"/>
                        <a:t>Q</a:t>
                      </a:r>
                      <a:endParaRPr b="1" sz="3000"/>
                    </a:p>
                    <a:p>
                      <a:pPr indent="0" lvl="0" marL="0" rtl="0" algn="ctr">
                        <a:spcBef>
                          <a:spcPts val="0"/>
                        </a:spcBef>
                        <a:spcAft>
                          <a:spcPts val="0"/>
                        </a:spcAft>
                        <a:buNone/>
                      </a:pPr>
                      <a:r>
                        <a:rPr b="1" lang="en"/>
                        <a:t>What Questions do I still have?</a:t>
                      </a:r>
                      <a:endParaRPr b="1"/>
                    </a:p>
                  </a:txBody>
                  <a:tcPr marT="91425" marB="91425" marR="91425" marL="91425"/>
                </a:tc>
              </a:tr>
              <a:tr h="1653500">
                <a:tc>
                  <a:txBody>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a:txBody>
                  <a:tcPr marT="91425" marB="91425" marR="91425" marL="91425">
                    <a:solidFill>
                      <a:srgbClr val="9E9E9E"/>
                    </a:solidFill>
                  </a:tcPr>
                </a:tc>
                <a:tc>
                  <a:txBody>
                    <a:bodyPr/>
                    <a:lstStyle/>
                    <a:p>
                      <a:pPr indent="0" lvl="0" marL="0" rtl="0" algn="l">
                        <a:spcBef>
                          <a:spcPts val="0"/>
                        </a:spcBef>
                        <a:spcAft>
                          <a:spcPts val="0"/>
                        </a:spcAft>
                        <a:buNone/>
                      </a:pPr>
                      <a:r>
                        <a:t/>
                      </a:r>
                      <a:endParaRPr/>
                    </a:p>
                  </a:txBody>
                  <a:tcPr marT="91425" marB="91425" marR="91425" marL="91425">
                    <a:solidFill>
                      <a:srgbClr val="9E9E9E"/>
                    </a:solidFill>
                  </a:tcPr>
                </a:tc>
                <a:tc>
                  <a:txBody>
                    <a:bodyPr/>
                    <a:lstStyle/>
                    <a:p>
                      <a:pPr indent="0" lvl="0" marL="0" rtl="0" algn="l">
                        <a:spcBef>
                          <a:spcPts val="0"/>
                        </a:spcBef>
                        <a:spcAft>
                          <a:spcPts val="0"/>
                        </a:spcAft>
                        <a:buNone/>
                      </a:pPr>
                      <a:r>
                        <a:t/>
                      </a:r>
                      <a:endParaRPr/>
                    </a:p>
                  </a:txBody>
                  <a:tcPr marT="91425" marB="91425" marR="91425" marL="91425"/>
                </a:tc>
                <a:tc>
                  <a:txBody>
                    <a:bodyPr/>
                    <a:lstStyle/>
                    <a:p>
                      <a:pPr indent="0" lvl="0" marL="0" rtl="0" algn="l">
                        <a:spcBef>
                          <a:spcPts val="0"/>
                        </a:spcBef>
                        <a:spcAft>
                          <a:spcPts val="0"/>
                        </a:spcAft>
                        <a:buNone/>
                      </a:pPr>
                      <a:r>
                        <a:t/>
                      </a:r>
                      <a:endParaRPr/>
                    </a:p>
                  </a:txBody>
                  <a:tcPr marT="91425" marB="91425" marR="91425" marL="91425"/>
                </a:tc>
              </a:tr>
            </a:tbl>
          </a:graphicData>
        </a:graphic>
      </p:graphicFrame>
      <p:sp>
        <p:nvSpPr>
          <p:cNvPr id="11910" name="Google Shape;11910;p552"/>
          <p:cNvSpPr txBox="1"/>
          <p:nvPr/>
        </p:nvSpPr>
        <p:spPr>
          <a:xfrm>
            <a:off x="3438244" y="1294050"/>
            <a:ext cx="17748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200">
                <a:latin typeface="Calibri"/>
                <a:ea typeface="Calibri"/>
                <a:cs typeface="Calibri"/>
                <a:sym typeface="Calibri"/>
              </a:rPr>
              <a:t>KWLQ Chart </a:t>
            </a:r>
            <a:endParaRPr b="1" sz="3200">
              <a:latin typeface="Calibri"/>
              <a:ea typeface="Calibri"/>
              <a:cs typeface="Calibri"/>
              <a:sym typeface="Calibri"/>
            </a:endParaRPr>
          </a:p>
        </p:txBody>
      </p:sp>
      <p:sp>
        <p:nvSpPr>
          <p:cNvPr id="11911" name="Google Shape;11911;p552"/>
          <p:cNvSpPr txBox="1"/>
          <p:nvPr/>
        </p:nvSpPr>
        <p:spPr>
          <a:xfrm>
            <a:off x="668831" y="4928775"/>
            <a:ext cx="7715100" cy="2108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latin typeface="Calibri"/>
                <a:ea typeface="Calibri"/>
                <a:cs typeface="Calibri"/>
                <a:sym typeface="Calibri"/>
              </a:rPr>
              <a:t>Topic:</a:t>
            </a:r>
            <a:r>
              <a:rPr lang="en" sz="2500">
                <a:latin typeface="Calibri"/>
                <a:ea typeface="Calibri"/>
                <a:cs typeface="Calibri"/>
                <a:sym typeface="Calibri"/>
              </a:rPr>
              <a:t> Technology Innovations </a:t>
            </a:r>
            <a:endParaRPr sz="2500">
              <a:latin typeface="Calibri"/>
              <a:ea typeface="Calibri"/>
              <a:cs typeface="Calibri"/>
              <a:sym typeface="Calibri"/>
            </a:endParaRPr>
          </a:p>
          <a:p>
            <a:pPr indent="0" lvl="0" marL="0" rtl="0" algn="l">
              <a:spcBef>
                <a:spcPts val="0"/>
              </a:spcBef>
              <a:spcAft>
                <a:spcPts val="0"/>
              </a:spcAft>
              <a:buNone/>
            </a:pPr>
            <a:r>
              <a:rPr b="1" lang="en" sz="2500">
                <a:latin typeface="Calibri"/>
                <a:ea typeface="Calibri"/>
                <a:cs typeface="Calibri"/>
                <a:sym typeface="Calibri"/>
              </a:rPr>
              <a:t>Task: </a:t>
            </a:r>
            <a:r>
              <a:rPr lang="en" sz="2500">
                <a:latin typeface="Calibri"/>
                <a:ea typeface="Calibri"/>
                <a:cs typeface="Calibri"/>
                <a:sym typeface="Calibri"/>
              </a:rPr>
              <a:t>Complete the K and W columns about what you know and want to know about how technology is being innovatively used during the global pandemic. </a:t>
            </a:r>
            <a:endParaRPr sz="2500">
              <a:latin typeface="Calibri"/>
              <a:ea typeface="Calibri"/>
              <a:cs typeface="Calibri"/>
              <a:sym typeface="Calibri"/>
            </a:endParaRPr>
          </a:p>
          <a:p>
            <a:pPr indent="0" lvl="0" marL="0" rtl="0" algn="ctr">
              <a:spcBef>
                <a:spcPts val="0"/>
              </a:spcBef>
              <a:spcAft>
                <a:spcPts val="0"/>
              </a:spcAft>
              <a:buNone/>
            </a:pPr>
            <a:r>
              <a:t/>
            </a:r>
            <a:endParaRPr b="1" i="1" sz="2500">
              <a:latin typeface="Calibri"/>
              <a:ea typeface="Calibri"/>
              <a:cs typeface="Calibri"/>
              <a:sym typeface="Calibri"/>
            </a:endParaRPr>
          </a:p>
        </p:txBody>
      </p:sp>
    </p:spTree>
  </p:cSld>
  <p:clrMapOvr>
    <a:masterClrMapping/>
  </p:clrMapOvr>
</p:sld>
</file>

<file path=ppt/slides/slide4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6" name="Shape 11916"/>
        <p:cNvGrpSpPr/>
        <p:nvPr/>
      </p:nvGrpSpPr>
      <p:grpSpPr>
        <a:xfrm>
          <a:off x="0" y="0"/>
          <a:ext cx="0" cy="0"/>
          <a:chOff x="0" y="0"/>
          <a:chExt cx="0" cy="0"/>
        </a:xfrm>
      </p:grpSpPr>
      <p:sp>
        <p:nvSpPr>
          <p:cNvPr id="11917" name="Google Shape;11917;p553"/>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pic>
        <p:nvPicPr>
          <p:cNvPr descr="Robot food delivery at George Mason could be the wave of the future&#10;&#10;_______________&#10;Stay up to date with our social media:&#10;&#10;WJLA on Facebook: https://www.facebook.com/wjlatv/&#10;WJLA on Twitter: https://twitter.com/ABC7News&#10;Subscribe to WJLA on YouTube: https://www.youtube.com/channel/UCfIjR00qhYUFkbWIugAAbGg/?sub_confirmation=1&#10;&#10;Daily News Playlist:  https://www.youtube.com/playlist?list=PLSvyoe-YmPKDGkW96ly8Qt_JR67erE_zt&#10;&#10;For more information, visit https://wjla.com/&#10;&#10;Have a news tip? Send it directly to us: &#10;&#10;Email us: newsdesk@wjla.com&#10;Call the Newsroom: 703.236.9480&#10;&#10;WJLA is the local ABC affiliate for the greater Washington DC area. From our studios in Arlington, VA ABC7 covers national and local news, sports, and weather.&#10;&#10;#WJLA #abc7news #DCNews" id="11918" name="Google Shape;11918;p553" title="Robot food delivery at George Mason could become the future">
            <a:hlinkClick r:id="rId3"/>
          </p:cNvPr>
          <p:cNvPicPr preferRelativeResize="0"/>
          <p:nvPr/>
        </p:nvPicPr>
        <p:blipFill>
          <a:blip r:embed="rId4">
            <a:alphaModFix/>
          </a:blip>
          <a:stretch>
            <a:fillRect/>
          </a:stretch>
        </p:blipFill>
        <p:spPr>
          <a:xfrm>
            <a:off x="1365984" y="742850"/>
            <a:ext cx="5954906" cy="44661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918"/>
                                        </p:tgtEl>
                                        <p:attrNameLst>
                                          <p:attrName>style.visibility</p:attrName>
                                        </p:attrNameLst>
                                      </p:cBhvr>
                                      <p:to>
                                        <p:strVal val="visible"/>
                                      </p:to>
                                    </p:set>
                                    <p:animEffect filter="fade" transition="in">
                                      <p:cBhvr>
                                        <p:cTn dur="1000"/>
                                        <p:tgtEl>
                                          <p:spTgt spid="119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23" name="Shape 11923"/>
        <p:cNvGrpSpPr/>
        <p:nvPr/>
      </p:nvGrpSpPr>
      <p:grpSpPr>
        <a:xfrm>
          <a:off x="0" y="0"/>
          <a:ext cx="0" cy="0"/>
          <a:chOff x="0" y="0"/>
          <a:chExt cx="0" cy="0"/>
        </a:xfrm>
      </p:grpSpPr>
      <p:sp>
        <p:nvSpPr>
          <p:cNvPr id="11924" name="Google Shape;11924;p554"/>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sp>
        <p:nvSpPr>
          <p:cNvPr id="11925" name="Google Shape;11925;p554"/>
          <p:cNvSpPr txBox="1"/>
          <p:nvPr/>
        </p:nvSpPr>
        <p:spPr>
          <a:xfrm>
            <a:off x="3577856" y="743775"/>
            <a:ext cx="1774800" cy="1169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200">
                <a:latin typeface="Calibri"/>
                <a:ea typeface="Calibri"/>
                <a:cs typeface="Calibri"/>
                <a:sym typeface="Calibri"/>
              </a:rPr>
              <a:t>KWLQ Chart </a:t>
            </a:r>
            <a:endParaRPr b="1" sz="3200">
              <a:latin typeface="Calibri"/>
              <a:ea typeface="Calibri"/>
              <a:cs typeface="Calibri"/>
              <a:sym typeface="Calibri"/>
            </a:endParaRPr>
          </a:p>
        </p:txBody>
      </p:sp>
      <p:graphicFrame>
        <p:nvGraphicFramePr>
          <p:cNvPr id="11926" name="Google Shape;11926;p554"/>
          <p:cNvGraphicFramePr/>
          <p:nvPr/>
        </p:nvGraphicFramePr>
        <p:xfrm>
          <a:off x="620494" y="1478850"/>
          <a:ext cx="3000000" cy="3000000"/>
        </p:xfrm>
        <a:graphic>
          <a:graphicData uri="http://schemas.openxmlformats.org/drawingml/2006/table">
            <a:tbl>
              <a:tblPr>
                <a:noFill/>
                <a:tableStyleId>{8E6B7A3E-C688-4582-B9AC-0662561C0B9C}</a:tableStyleId>
              </a:tblPr>
              <a:tblGrid>
                <a:gridCol w="1956050"/>
                <a:gridCol w="1956050"/>
                <a:gridCol w="1956050"/>
                <a:gridCol w="1956050"/>
              </a:tblGrid>
              <a:tr h="844700">
                <a:tc>
                  <a:txBody>
                    <a:bodyPr/>
                    <a:lstStyle/>
                    <a:p>
                      <a:pPr indent="0" lvl="0" marL="0" rtl="0" algn="ctr">
                        <a:spcBef>
                          <a:spcPts val="0"/>
                        </a:spcBef>
                        <a:spcAft>
                          <a:spcPts val="0"/>
                        </a:spcAft>
                        <a:buNone/>
                      </a:pPr>
                      <a:r>
                        <a:rPr b="1" lang="en" sz="3000"/>
                        <a:t>K</a:t>
                      </a:r>
                      <a:endParaRPr b="1" sz="3000"/>
                    </a:p>
                    <a:p>
                      <a:pPr indent="0" lvl="0" marL="0" rtl="0" algn="ctr">
                        <a:spcBef>
                          <a:spcPts val="0"/>
                        </a:spcBef>
                        <a:spcAft>
                          <a:spcPts val="0"/>
                        </a:spcAft>
                        <a:buNone/>
                      </a:pPr>
                      <a:r>
                        <a:rPr b="1" lang="en"/>
                        <a:t>What do I Know?</a:t>
                      </a:r>
                      <a:endParaRPr b="1"/>
                    </a:p>
                  </a:txBody>
                  <a:tcPr marT="91425" marB="91425" marR="91425" marL="91425"/>
                </a:tc>
                <a:tc>
                  <a:txBody>
                    <a:bodyPr/>
                    <a:lstStyle/>
                    <a:p>
                      <a:pPr indent="0" lvl="0" marL="0" rtl="0" algn="ctr">
                        <a:spcBef>
                          <a:spcPts val="0"/>
                        </a:spcBef>
                        <a:spcAft>
                          <a:spcPts val="0"/>
                        </a:spcAft>
                        <a:buNone/>
                      </a:pPr>
                      <a:r>
                        <a:rPr b="1" lang="en" sz="3000"/>
                        <a:t>W</a:t>
                      </a:r>
                      <a:endParaRPr b="1" sz="3000"/>
                    </a:p>
                    <a:p>
                      <a:pPr indent="0" lvl="0" marL="0" rtl="0" algn="ctr">
                        <a:spcBef>
                          <a:spcPts val="0"/>
                        </a:spcBef>
                        <a:spcAft>
                          <a:spcPts val="0"/>
                        </a:spcAft>
                        <a:buNone/>
                      </a:pPr>
                      <a:r>
                        <a:rPr b="1" lang="en"/>
                        <a:t>What do I Want to Know?</a:t>
                      </a:r>
                      <a:endParaRPr b="1"/>
                    </a:p>
                  </a:txBody>
                  <a:tcPr marT="91425" marB="91425" marR="91425" marL="91425"/>
                </a:tc>
                <a:tc>
                  <a:txBody>
                    <a:bodyPr/>
                    <a:lstStyle/>
                    <a:p>
                      <a:pPr indent="0" lvl="0" marL="0" rtl="0" algn="ctr">
                        <a:spcBef>
                          <a:spcPts val="0"/>
                        </a:spcBef>
                        <a:spcAft>
                          <a:spcPts val="0"/>
                        </a:spcAft>
                        <a:buNone/>
                      </a:pPr>
                      <a:r>
                        <a:rPr b="1" lang="en" sz="3000"/>
                        <a:t>L</a:t>
                      </a:r>
                      <a:endParaRPr b="1" sz="3000"/>
                    </a:p>
                    <a:p>
                      <a:pPr indent="0" lvl="0" marL="0" rtl="0" algn="ctr">
                        <a:spcBef>
                          <a:spcPts val="0"/>
                        </a:spcBef>
                        <a:spcAft>
                          <a:spcPts val="0"/>
                        </a:spcAft>
                        <a:buNone/>
                      </a:pPr>
                      <a:r>
                        <a:rPr b="1" lang="en"/>
                        <a:t>What did I Learn?</a:t>
                      </a:r>
                      <a:endParaRPr b="1"/>
                    </a:p>
                  </a:txBody>
                  <a:tcPr marT="91425" marB="91425" marR="91425" marL="91425">
                    <a:solidFill>
                      <a:schemeClr val="accent6"/>
                    </a:solidFill>
                  </a:tcPr>
                </a:tc>
                <a:tc>
                  <a:txBody>
                    <a:bodyPr/>
                    <a:lstStyle/>
                    <a:p>
                      <a:pPr indent="0" lvl="0" marL="0" rtl="0" algn="ctr">
                        <a:spcBef>
                          <a:spcPts val="0"/>
                        </a:spcBef>
                        <a:spcAft>
                          <a:spcPts val="0"/>
                        </a:spcAft>
                        <a:buNone/>
                      </a:pPr>
                      <a:r>
                        <a:rPr b="1" lang="en" sz="3000"/>
                        <a:t>Q</a:t>
                      </a:r>
                      <a:endParaRPr b="1" sz="3000"/>
                    </a:p>
                    <a:p>
                      <a:pPr indent="0" lvl="0" marL="0" rtl="0" algn="ctr">
                        <a:spcBef>
                          <a:spcPts val="0"/>
                        </a:spcBef>
                        <a:spcAft>
                          <a:spcPts val="0"/>
                        </a:spcAft>
                        <a:buNone/>
                      </a:pPr>
                      <a:r>
                        <a:rPr b="1" lang="en"/>
                        <a:t>What Questions do I still have?</a:t>
                      </a:r>
                      <a:endParaRPr b="1"/>
                    </a:p>
                  </a:txBody>
                  <a:tcPr marT="91425" marB="91425" marR="91425" marL="91425">
                    <a:solidFill>
                      <a:schemeClr val="accent6"/>
                    </a:solidFill>
                  </a:tcPr>
                </a:tc>
              </a:tr>
              <a:tr h="2352025">
                <a:tc>
                  <a:txBody>
                    <a:bodyPr/>
                    <a:lstStyle/>
                    <a:p>
                      <a:pPr indent="0" lvl="0" marL="0" rtl="0" algn="l">
                        <a:spcBef>
                          <a:spcPts val="0"/>
                        </a:spcBef>
                        <a:spcAft>
                          <a:spcPts val="0"/>
                        </a:spcAft>
                        <a:buNone/>
                      </a:pPr>
                      <a:r>
                        <a:t/>
                      </a:r>
                      <a:endParaRPr sz="1500"/>
                    </a:p>
                  </a:txBody>
                  <a:tcPr marT="91425" marB="91425" marR="91425" marL="91425"/>
                </a:tc>
                <a:tc>
                  <a:txBody>
                    <a:bodyPr/>
                    <a:lstStyle/>
                    <a:p>
                      <a:pPr indent="0" lvl="0" marL="0" rtl="0" algn="l">
                        <a:spcBef>
                          <a:spcPts val="0"/>
                        </a:spcBef>
                        <a:spcAft>
                          <a:spcPts val="0"/>
                        </a:spcAft>
                        <a:buNone/>
                      </a:pPr>
                      <a:r>
                        <a:t/>
                      </a:r>
                      <a:endParaRPr sz="1500"/>
                    </a:p>
                  </a:txBody>
                  <a:tcPr marT="91425" marB="91425" marR="91425" marL="91425"/>
                </a:tc>
                <a:tc>
                  <a:txBody>
                    <a:bodyPr/>
                    <a:lstStyle/>
                    <a:p>
                      <a:pPr indent="0" lvl="0" marL="0" rtl="0" algn="l">
                        <a:spcBef>
                          <a:spcPts val="0"/>
                        </a:spcBef>
                        <a:spcAft>
                          <a:spcPts val="0"/>
                        </a:spcAft>
                        <a:buNone/>
                      </a:pPr>
                      <a:r>
                        <a:t/>
                      </a:r>
                      <a:endParaRPr sz="1500"/>
                    </a:p>
                  </a:txBody>
                  <a:tcPr marT="91425" marB="91425" marR="91425" marL="91425">
                    <a:solidFill>
                      <a:srgbClr val="888888"/>
                    </a:solidFill>
                  </a:tcPr>
                </a:tc>
                <a:tc>
                  <a:txBody>
                    <a:bodyPr/>
                    <a:lstStyle/>
                    <a:p>
                      <a:pPr indent="0" lvl="0" marL="0" rtl="0" algn="l">
                        <a:spcBef>
                          <a:spcPts val="0"/>
                        </a:spcBef>
                        <a:spcAft>
                          <a:spcPts val="0"/>
                        </a:spcAft>
                        <a:buNone/>
                      </a:pPr>
                      <a:r>
                        <a:t/>
                      </a:r>
                      <a:endParaRPr sz="1500"/>
                    </a:p>
                  </a:txBody>
                  <a:tcPr marT="91425" marB="91425" marR="91425" marL="91425">
                    <a:solidFill>
                      <a:srgbClr val="888888"/>
                    </a:solidFill>
                  </a:tcPr>
                </a:tc>
              </a:tr>
            </a:tbl>
          </a:graphicData>
        </a:graphic>
      </p:graphicFrame>
      <p:sp>
        <p:nvSpPr>
          <p:cNvPr id="11927" name="Google Shape;11927;p554"/>
          <p:cNvSpPr txBox="1"/>
          <p:nvPr/>
        </p:nvSpPr>
        <p:spPr>
          <a:xfrm>
            <a:off x="620494" y="5043650"/>
            <a:ext cx="7824300" cy="1723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latin typeface="Calibri"/>
                <a:ea typeface="Calibri"/>
                <a:cs typeface="Calibri"/>
                <a:sym typeface="Calibri"/>
              </a:rPr>
              <a:t>Task: </a:t>
            </a:r>
            <a:r>
              <a:rPr lang="en" sz="2500">
                <a:latin typeface="Calibri"/>
                <a:ea typeface="Calibri"/>
                <a:cs typeface="Calibri"/>
                <a:sym typeface="Calibri"/>
              </a:rPr>
              <a:t>Complete the L and Q columns of the chart after viewing the video. Encourage students to ask </a:t>
            </a:r>
            <a:r>
              <a:rPr b="1" lang="en" sz="2500">
                <a:latin typeface="Calibri"/>
                <a:ea typeface="Calibri"/>
                <a:cs typeface="Calibri"/>
                <a:sym typeface="Calibri"/>
              </a:rPr>
              <a:t>critical thinking questions</a:t>
            </a:r>
            <a:r>
              <a:rPr lang="en" sz="2500">
                <a:latin typeface="Calibri"/>
                <a:ea typeface="Calibri"/>
                <a:cs typeface="Calibri"/>
                <a:sym typeface="Calibri"/>
              </a:rPr>
              <a:t> that can be used in a discussion activity afterward with the class.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5" name="Shape 2095"/>
        <p:cNvGrpSpPr/>
        <p:nvPr/>
      </p:nvGrpSpPr>
      <p:grpSpPr>
        <a:xfrm>
          <a:off x="0" y="0"/>
          <a:ext cx="0" cy="0"/>
          <a:chOff x="0" y="0"/>
          <a:chExt cx="0" cy="0"/>
        </a:xfrm>
      </p:grpSpPr>
      <p:pic>
        <p:nvPicPr>
          <p:cNvPr id="2096" name="Google Shape;2096;p15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097" name="Google Shape;2097;p159"/>
          <p:cNvSpPr/>
          <p:nvPr/>
        </p:nvSpPr>
        <p:spPr>
          <a:xfrm>
            <a:off x="277650" y="0"/>
            <a:ext cx="7223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chemeClr val="accent2"/>
                </a:solidFill>
                <a:latin typeface="Calibri"/>
                <a:ea typeface="Calibri"/>
                <a:cs typeface="Calibri"/>
                <a:sym typeface="Calibri"/>
              </a:rPr>
              <a:t>What Teachers Need to Make Effective English Lessons</a:t>
            </a:r>
            <a:endParaRPr b="1" i="0" sz="3600" u="none" cap="none" strike="noStrike">
              <a:solidFill>
                <a:srgbClr val="075292"/>
              </a:solidFill>
              <a:latin typeface="Calibri"/>
              <a:ea typeface="Calibri"/>
              <a:cs typeface="Calibri"/>
              <a:sym typeface="Calibri"/>
            </a:endParaRPr>
          </a:p>
        </p:txBody>
      </p:sp>
      <p:sp>
        <p:nvSpPr>
          <p:cNvPr id="2098" name="Google Shape;2098;p159"/>
          <p:cNvSpPr/>
          <p:nvPr/>
        </p:nvSpPr>
        <p:spPr>
          <a:xfrm>
            <a:off x="341525" y="1430300"/>
            <a:ext cx="8524800" cy="4375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3.  Teachers need to know a lot about English.</a:t>
            </a:r>
            <a:endParaRPr b="0" i="0" sz="1600" u="none" cap="none" strike="noStrike">
              <a:solidFill>
                <a:srgbClr val="000000"/>
              </a:solidFill>
              <a:latin typeface="Arial"/>
              <a:ea typeface="Arial"/>
              <a:cs typeface="Arial"/>
              <a:sym typeface="Arial"/>
            </a:endParaRPr>
          </a:p>
          <a:p>
            <a:pPr indent="0" lvl="0" marL="182880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159"/>
          <p:cNvSpPr/>
          <p:nvPr/>
        </p:nvSpPr>
        <p:spPr>
          <a:xfrm>
            <a:off x="757225" y="2195825"/>
            <a:ext cx="3728400" cy="1570500"/>
          </a:xfrm>
          <a:prstGeom prst="ellipse">
            <a:avLst/>
          </a:prstGeom>
          <a:solidFill>
            <a:srgbClr val="FCE5C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Arial"/>
                <a:ea typeface="Arial"/>
                <a:cs typeface="Arial"/>
                <a:sym typeface="Arial"/>
              </a:rPr>
              <a:t>What are the most important words/phrases to learn?</a:t>
            </a:r>
            <a:endParaRPr b="0" i="0" sz="2400" u="none" cap="none" strike="noStrike">
              <a:solidFill>
                <a:srgbClr val="000000"/>
              </a:solidFill>
              <a:latin typeface="Arial"/>
              <a:ea typeface="Arial"/>
              <a:cs typeface="Arial"/>
              <a:sym typeface="Arial"/>
            </a:endParaRPr>
          </a:p>
        </p:txBody>
      </p:sp>
      <p:sp>
        <p:nvSpPr>
          <p:cNvPr id="2100" name="Google Shape;2100;p159"/>
          <p:cNvSpPr/>
          <p:nvPr/>
        </p:nvSpPr>
        <p:spPr>
          <a:xfrm>
            <a:off x="4683925" y="2195825"/>
            <a:ext cx="3728400" cy="1570500"/>
          </a:xfrm>
          <a:prstGeom prst="ellipse">
            <a:avLst/>
          </a:prstGeom>
          <a:solidFill>
            <a:srgbClr val="FCE5C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Arial"/>
                <a:ea typeface="Arial"/>
                <a:cs typeface="Arial"/>
                <a:sym typeface="Arial"/>
              </a:rPr>
              <a:t>What are the most useful sentence patterns to learn?</a:t>
            </a:r>
            <a:endParaRPr b="0" i="0" sz="2400" u="none" cap="none" strike="noStrike">
              <a:solidFill>
                <a:srgbClr val="000000"/>
              </a:solidFill>
              <a:latin typeface="Arial"/>
              <a:ea typeface="Arial"/>
              <a:cs typeface="Arial"/>
              <a:sym typeface="Arial"/>
            </a:endParaRPr>
          </a:p>
        </p:txBody>
      </p:sp>
      <p:sp>
        <p:nvSpPr>
          <p:cNvPr id="2101" name="Google Shape;2101;p159"/>
          <p:cNvSpPr/>
          <p:nvPr/>
        </p:nvSpPr>
        <p:spPr>
          <a:xfrm>
            <a:off x="4683925" y="4235000"/>
            <a:ext cx="3728400" cy="1570500"/>
          </a:xfrm>
          <a:prstGeom prst="ellipse">
            <a:avLst/>
          </a:prstGeom>
          <a:solidFill>
            <a:srgbClr val="FCE5C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Arial"/>
                <a:ea typeface="Arial"/>
                <a:cs typeface="Arial"/>
                <a:sym typeface="Arial"/>
              </a:rPr>
              <a:t>What are the formal rules of grammar?</a:t>
            </a:r>
            <a:endParaRPr b="0" i="0" sz="2400" u="none" cap="none" strike="noStrike">
              <a:solidFill>
                <a:srgbClr val="000000"/>
              </a:solidFill>
              <a:latin typeface="Arial"/>
              <a:ea typeface="Arial"/>
              <a:cs typeface="Arial"/>
              <a:sym typeface="Arial"/>
            </a:endParaRPr>
          </a:p>
        </p:txBody>
      </p:sp>
      <p:sp>
        <p:nvSpPr>
          <p:cNvPr id="2102" name="Google Shape;2102;p159"/>
          <p:cNvSpPr/>
          <p:nvPr/>
        </p:nvSpPr>
        <p:spPr>
          <a:xfrm>
            <a:off x="757225" y="4235000"/>
            <a:ext cx="3728400" cy="1570500"/>
          </a:xfrm>
          <a:prstGeom prst="ellipse">
            <a:avLst/>
          </a:prstGeom>
          <a:solidFill>
            <a:srgbClr val="FCE5CD"/>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000000"/>
                </a:solidFill>
                <a:latin typeface="Arial"/>
                <a:ea typeface="Arial"/>
                <a:cs typeface="Arial"/>
                <a:sym typeface="Arial"/>
              </a:rPr>
              <a:t>How can we combine phrases to make longer sentences?</a:t>
            </a:r>
            <a:endParaRPr b="0" i="0" sz="2400" u="none" cap="none" strike="noStrike">
              <a:solidFill>
                <a:srgbClr val="000000"/>
              </a:solidFill>
              <a:latin typeface="Arial"/>
              <a:ea typeface="Arial"/>
              <a:cs typeface="Arial"/>
              <a:sym typeface="Arial"/>
            </a:endParaRPr>
          </a:p>
        </p:txBody>
      </p:sp>
    </p:spTree>
  </p:cSld>
  <p:clrMapOvr>
    <a:masterClrMapping/>
  </p:clrMapOvr>
</p:sld>
</file>

<file path=ppt/slides/slide4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1" name="Shape 11931"/>
        <p:cNvGrpSpPr/>
        <p:nvPr/>
      </p:nvGrpSpPr>
      <p:grpSpPr>
        <a:xfrm>
          <a:off x="0" y="0"/>
          <a:ext cx="0" cy="0"/>
          <a:chOff x="0" y="0"/>
          <a:chExt cx="0" cy="0"/>
        </a:xfrm>
      </p:grpSpPr>
      <p:sp>
        <p:nvSpPr>
          <p:cNvPr id="11932" name="Google Shape;11932;p555"/>
          <p:cNvSpPr txBox="1"/>
          <p:nvPr/>
        </p:nvSpPr>
        <p:spPr>
          <a:xfrm>
            <a:off x="173831" y="685800"/>
            <a:ext cx="8503200" cy="1371600"/>
          </a:xfrm>
          <a:prstGeom prst="rect">
            <a:avLst/>
          </a:prstGeom>
          <a:noFill/>
          <a:ln>
            <a:noFill/>
          </a:ln>
        </p:spPr>
        <p:txBody>
          <a:bodyPr anchorCtr="0" anchor="t" bIns="46025" lIns="92075" spcFirstLastPara="1" rIns="92075" wrap="square" tIns="46025">
            <a:noAutofit/>
          </a:bodyPr>
          <a:lstStyle/>
          <a:p>
            <a:pPr indent="0" lvl="0" marL="457200" rtl="0" algn="ctr">
              <a:lnSpc>
                <a:spcPct val="100000"/>
              </a:lnSpc>
              <a:spcBef>
                <a:spcPts val="0"/>
              </a:spcBef>
              <a:spcAft>
                <a:spcPts val="0"/>
              </a:spcAft>
              <a:buNone/>
            </a:pPr>
            <a:r>
              <a:rPr b="1" lang="en" sz="4000">
                <a:solidFill>
                  <a:schemeClr val="dk1"/>
                </a:solidFill>
                <a:latin typeface="Calibri"/>
                <a:ea typeface="Calibri"/>
                <a:cs typeface="Calibri"/>
                <a:sym typeface="Calibri"/>
              </a:rPr>
              <a:t>Think about some challenges you might face as you create and facilitate visually stimulating tasks. </a:t>
            </a:r>
            <a:endParaRPr b="1" sz="49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6000">
              <a:solidFill>
                <a:schemeClr val="dk1"/>
              </a:solidFill>
              <a:latin typeface="Calibri"/>
              <a:ea typeface="Calibri"/>
              <a:cs typeface="Calibri"/>
              <a:sym typeface="Calibri"/>
            </a:endParaRPr>
          </a:p>
          <a:p>
            <a:pPr indent="-342900" lvl="0" marL="342900" rtl="0" algn="ctr">
              <a:spcBef>
                <a:spcPts val="0"/>
              </a:spcBef>
              <a:spcAft>
                <a:spcPts val="0"/>
              </a:spcAft>
              <a:buNone/>
            </a:pPr>
            <a:r>
              <a:t/>
            </a:r>
            <a:endParaRPr b="1" sz="6000">
              <a:solidFill>
                <a:schemeClr val="dk1"/>
              </a:solidFill>
              <a:latin typeface="Calibri"/>
              <a:ea typeface="Calibri"/>
              <a:cs typeface="Calibri"/>
              <a:sym typeface="Calibri"/>
            </a:endParaRPr>
          </a:p>
          <a:p>
            <a:pPr indent="0" lvl="0" marL="0" rtl="0" algn="ctr">
              <a:spcBef>
                <a:spcPts val="0"/>
              </a:spcBef>
              <a:spcAft>
                <a:spcPts val="0"/>
              </a:spcAft>
              <a:buNone/>
            </a:pPr>
            <a:r>
              <a:t/>
            </a:r>
            <a:endParaRPr sz="5300">
              <a:solidFill>
                <a:schemeClr val="dk1"/>
              </a:solidFill>
              <a:latin typeface="Calibri"/>
              <a:ea typeface="Calibri"/>
              <a:cs typeface="Calibri"/>
              <a:sym typeface="Calibri"/>
            </a:endParaRPr>
          </a:p>
        </p:txBody>
      </p:sp>
      <p:sp>
        <p:nvSpPr>
          <p:cNvPr id="11933" name="Google Shape;11933;p55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sp>
        <p:nvSpPr>
          <p:cNvPr id="11934" name="Google Shape;11934;p555"/>
          <p:cNvSpPr txBox="1"/>
          <p:nvPr/>
        </p:nvSpPr>
        <p:spPr>
          <a:xfrm>
            <a:off x="533363" y="2204975"/>
            <a:ext cx="8077200" cy="5541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1E6138"/>
                </a:solidFill>
                <a:latin typeface="Calibri"/>
                <a:ea typeface="Calibri"/>
                <a:cs typeface="Calibri"/>
                <a:sym typeface="Calibri"/>
              </a:rPr>
              <a:t>Now, what do you think will be the most helpful </a:t>
            </a:r>
            <a:r>
              <a:rPr b="1" i="1" lang="en" sz="4400">
                <a:solidFill>
                  <a:srgbClr val="F8931F"/>
                </a:solidFill>
                <a:latin typeface="Calibri"/>
                <a:ea typeface="Calibri"/>
                <a:cs typeface="Calibri"/>
                <a:sym typeface="Calibri"/>
              </a:rPr>
              <a:t>to you</a:t>
            </a:r>
            <a:r>
              <a:rPr b="1" i="1" lang="en" sz="4400">
                <a:solidFill>
                  <a:srgbClr val="1E6138"/>
                </a:solidFill>
                <a:latin typeface="Calibri"/>
                <a:ea typeface="Calibri"/>
                <a:cs typeface="Calibri"/>
                <a:sym typeface="Calibri"/>
              </a:rPr>
              <a:t> to overcome these challenges?</a:t>
            </a:r>
            <a:r>
              <a:rPr b="1" i="1" lang="en" sz="4400">
                <a:solidFill>
                  <a:srgbClr val="CC0000"/>
                </a:solidFill>
                <a:latin typeface="Calibri"/>
                <a:ea typeface="Calibri"/>
                <a:cs typeface="Calibri"/>
                <a:sym typeface="Calibri"/>
              </a:rPr>
              <a:t> </a:t>
            </a:r>
            <a:endParaRPr b="1" i="1" sz="4400">
              <a:solidFill>
                <a:srgbClr val="CC0000"/>
              </a:solidFill>
              <a:latin typeface="Calibri"/>
              <a:ea typeface="Calibri"/>
              <a:cs typeface="Calibri"/>
              <a:sym typeface="Calibri"/>
            </a:endParaRPr>
          </a:p>
          <a:p>
            <a:pPr indent="0" lvl="0" marL="0" rtl="0" algn="ctr">
              <a:spcBef>
                <a:spcPts val="0"/>
              </a:spcBef>
              <a:spcAft>
                <a:spcPts val="0"/>
              </a:spcAft>
              <a:buNone/>
            </a:pPr>
            <a:r>
              <a:t/>
            </a:r>
            <a:endParaRPr b="1" i="1" sz="4400">
              <a:solidFill>
                <a:srgbClr val="CC0000"/>
              </a:solidFill>
              <a:latin typeface="Calibri"/>
              <a:ea typeface="Calibri"/>
              <a:cs typeface="Calibri"/>
              <a:sym typeface="Calibri"/>
            </a:endParaRPr>
          </a:p>
          <a:p>
            <a:pPr indent="0" lvl="0" marL="0" rtl="0" algn="ctr">
              <a:spcBef>
                <a:spcPts val="0"/>
              </a:spcBef>
              <a:spcAft>
                <a:spcPts val="0"/>
              </a:spcAft>
              <a:buNone/>
            </a:pPr>
            <a:r>
              <a:rPr b="1" i="1" lang="en" sz="4400">
                <a:solidFill>
                  <a:srgbClr val="F7931E"/>
                </a:solidFill>
                <a:latin typeface="Calibri"/>
                <a:ea typeface="Calibri"/>
                <a:cs typeface="Calibri"/>
                <a:sym typeface="Calibri"/>
              </a:rPr>
              <a:t>YOUR TURN!</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a:t>
            </a:r>
            <a:endParaRPr b="1" i="1" sz="36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or raise your hand to share an answer!</a:t>
            </a:r>
            <a:endParaRPr b="1" i="1" sz="3600">
              <a:solidFill>
                <a:srgbClr val="F7931E"/>
              </a:solidFill>
              <a:latin typeface="Calibri"/>
              <a:ea typeface="Calibri"/>
              <a:cs typeface="Calibri"/>
              <a:sym typeface="Calibri"/>
            </a:endParaRPr>
          </a:p>
        </p:txBody>
      </p:sp>
    </p:spTree>
  </p:cSld>
  <p:clrMapOvr>
    <a:masterClrMapping/>
  </p:clrMapOvr>
</p:sld>
</file>

<file path=ppt/slides/slide4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9" name="Shape 11939"/>
        <p:cNvGrpSpPr/>
        <p:nvPr/>
      </p:nvGrpSpPr>
      <p:grpSpPr>
        <a:xfrm>
          <a:off x="0" y="0"/>
          <a:ext cx="0" cy="0"/>
          <a:chOff x="0" y="0"/>
          <a:chExt cx="0" cy="0"/>
        </a:xfrm>
      </p:grpSpPr>
      <p:sp>
        <p:nvSpPr>
          <p:cNvPr id="11940" name="Google Shape;11940;p556"/>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8 - CREATING AND FACILITATING VISUALLY STIMULATING TASKS</a:t>
            </a:r>
            <a:endParaRPr/>
          </a:p>
        </p:txBody>
      </p:sp>
      <p:sp>
        <p:nvSpPr>
          <p:cNvPr id="11941" name="Google Shape;11941;p556"/>
          <p:cNvSpPr txBox="1"/>
          <p:nvPr>
            <p:ph idx="2" type="body"/>
          </p:nvPr>
        </p:nvSpPr>
        <p:spPr>
          <a:xfrm>
            <a:off x="304800" y="1821825"/>
            <a:ext cx="8077200" cy="4551600"/>
          </a:xfrm>
          <a:prstGeom prst="rect">
            <a:avLst/>
          </a:prstGeom>
        </p:spPr>
        <p:txBody>
          <a:bodyPr anchorCtr="0" anchor="t" bIns="45700" lIns="91425" spcFirstLastPara="1" rIns="91425" wrap="square" tIns="45700">
            <a:noAutofit/>
          </a:bodyPr>
          <a:lstStyle/>
          <a:p>
            <a:pPr indent="-412750" lvl="0" marL="457200" rtl="0" algn="l">
              <a:spcBef>
                <a:spcPts val="360"/>
              </a:spcBef>
              <a:spcAft>
                <a:spcPts val="0"/>
              </a:spcAft>
              <a:buSzPts val="2900"/>
              <a:buChar char="●"/>
            </a:pPr>
            <a:r>
              <a:rPr b="1" lang="en" sz="2900"/>
              <a:t>Always consider how visuals can enhance your lessons for stimulating communication, critical thinking, and learning/review of language. Use them with purpose and intention.</a:t>
            </a:r>
            <a:endParaRPr b="1" sz="2900"/>
          </a:p>
          <a:p>
            <a:pPr indent="-412750" lvl="0" marL="457200" rtl="0" algn="l">
              <a:spcBef>
                <a:spcPts val="0"/>
              </a:spcBef>
              <a:spcAft>
                <a:spcPts val="0"/>
              </a:spcAft>
              <a:buSzPts val="2900"/>
              <a:buChar char="●"/>
            </a:pPr>
            <a:r>
              <a:rPr b="1" lang="en" sz="2900"/>
              <a:t>Be mindful of how visuals are displayed in your classroom and their usefulness to ALL learners.</a:t>
            </a:r>
            <a:endParaRPr b="1" sz="2900"/>
          </a:p>
          <a:p>
            <a:pPr indent="-412750" lvl="0" marL="457200" rtl="0" algn="l">
              <a:spcBef>
                <a:spcPts val="0"/>
              </a:spcBef>
              <a:spcAft>
                <a:spcPts val="0"/>
              </a:spcAft>
              <a:buSzPts val="2900"/>
              <a:buChar char="●"/>
            </a:pPr>
            <a:r>
              <a:rPr b="1" lang="en" sz="2900"/>
              <a:t>Remember “CAMEOS” when selecting your visual resources!</a:t>
            </a:r>
            <a:endParaRPr b="1" sz="2900"/>
          </a:p>
          <a:p>
            <a:pPr indent="-412750" lvl="0" marL="457200" rtl="0" algn="l">
              <a:spcBef>
                <a:spcPts val="0"/>
              </a:spcBef>
              <a:spcAft>
                <a:spcPts val="0"/>
              </a:spcAft>
              <a:buSzPts val="2900"/>
              <a:buChar char="●"/>
            </a:pPr>
            <a:r>
              <a:rPr b="1" lang="en" sz="2900"/>
              <a:t>Use Local, think Global! Use the resources you have available to you and that also encourage global mindedness. </a:t>
            </a:r>
            <a:endParaRPr b="1" sz="2900"/>
          </a:p>
          <a:p>
            <a:pPr indent="-412750" lvl="0" marL="457200" rtl="0" algn="l">
              <a:spcBef>
                <a:spcPts val="0"/>
              </a:spcBef>
              <a:spcAft>
                <a:spcPts val="0"/>
              </a:spcAft>
              <a:buSzPts val="2900"/>
              <a:buChar char="●"/>
            </a:pPr>
            <a:r>
              <a:rPr b="1" lang="en" sz="2900"/>
              <a:t>Use visual resources ethically! Give credit where credit is due. </a:t>
            </a:r>
            <a:endParaRPr b="1" sz="2900"/>
          </a:p>
          <a:p>
            <a:pPr indent="0" lvl="0" marL="457200" rtl="0" algn="l">
              <a:spcBef>
                <a:spcPts val="360"/>
              </a:spcBef>
              <a:spcAft>
                <a:spcPts val="0"/>
              </a:spcAft>
              <a:buNone/>
            </a:pPr>
            <a:r>
              <a:t/>
            </a:r>
            <a:endParaRPr b="1" sz="2900"/>
          </a:p>
        </p:txBody>
      </p:sp>
      <p:sp>
        <p:nvSpPr>
          <p:cNvPr id="11942" name="Google Shape;11942;p556"/>
          <p:cNvSpPr txBox="1"/>
          <p:nvPr/>
        </p:nvSpPr>
        <p:spPr>
          <a:xfrm>
            <a:off x="1313456" y="825900"/>
            <a:ext cx="5843400" cy="1416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Module 8 Wrap-up &amp; Review</a:t>
            </a:r>
            <a:endParaRPr b="1" sz="4000">
              <a:solidFill>
                <a:schemeClr val="dk1"/>
              </a:solidFill>
              <a:latin typeface="Calibri"/>
              <a:ea typeface="Calibri"/>
              <a:cs typeface="Calibri"/>
              <a:sym typeface="Calibri"/>
            </a:endParaRPr>
          </a:p>
        </p:txBody>
      </p:sp>
      <p:pic>
        <p:nvPicPr>
          <p:cNvPr id="11943" name="Google Shape;11943;p556"/>
          <p:cNvPicPr preferRelativeResize="0"/>
          <p:nvPr/>
        </p:nvPicPr>
        <p:blipFill>
          <a:blip r:embed="rId3">
            <a:alphaModFix/>
          </a:blip>
          <a:stretch>
            <a:fillRect/>
          </a:stretch>
        </p:blipFill>
        <p:spPr>
          <a:xfrm>
            <a:off x="7846875" y="5022650"/>
            <a:ext cx="611231" cy="660787"/>
          </a:xfrm>
          <a:prstGeom prst="rect">
            <a:avLst/>
          </a:prstGeom>
          <a:noFill/>
          <a:ln>
            <a:noFill/>
          </a:ln>
        </p:spPr>
      </p:pic>
    </p:spTree>
  </p:cSld>
  <p:clrMapOvr>
    <a:masterClrMapping/>
  </p:clrMapOvr>
</p:sld>
</file>

<file path=ppt/slides/slide4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47" name="Shape 11947"/>
        <p:cNvGrpSpPr/>
        <p:nvPr/>
      </p:nvGrpSpPr>
      <p:grpSpPr>
        <a:xfrm>
          <a:off x="0" y="0"/>
          <a:ext cx="0" cy="0"/>
          <a:chOff x="0" y="0"/>
          <a:chExt cx="0" cy="0"/>
        </a:xfrm>
      </p:grpSpPr>
      <p:sp>
        <p:nvSpPr>
          <p:cNvPr id="11948" name="Google Shape;11948;p557"/>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1949" name="Google Shape;11949;p557"/>
          <p:cNvPicPr preferRelativeResize="0"/>
          <p:nvPr/>
        </p:nvPicPr>
        <p:blipFill>
          <a:blip r:embed="rId3">
            <a:alphaModFix/>
          </a:blip>
          <a:stretch>
            <a:fillRect/>
          </a:stretch>
        </p:blipFill>
        <p:spPr>
          <a:xfrm>
            <a:off x="464625" y="1807875"/>
            <a:ext cx="7845393" cy="4086000"/>
          </a:xfrm>
          <a:prstGeom prst="rect">
            <a:avLst/>
          </a:prstGeom>
          <a:noFill/>
          <a:ln>
            <a:noFill/>
          </a:ln>
        </p:spPr>
      </p:pic>
      <p:sp>
        <p:nvSpPr>
          <p:cNvPr id="11950" name="Google Shape;11950;p557"/>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Let’s Review!</a:t>
            </a:r>
            <a:endParaRPr b="1" sz="4000">
              <a:solidFill>
                <a:schemeClr val="dk1"/>
              </a:solidFill>
              <a:latin typeface="Calibri"/>
              <a:ea typeface="Calibri"/>
              <a:cs typeface="Calibri"/>
              <a:sym typeface="Calibri"/>
            </a:endParaRPr>
          </a:p>
        </p:txBody>
      </p:sp>
      <p:sp>
        <p:nvSpPr>
          <p:cNvPr id="11951" name="Google Shape;11951;p557"/>
          <p:cNvSpPr txBox="1"/>
          <p:nvPr/>
        </p:nvSpPr>
        <p:spPr>
          <a:xfrm>
            <a:off x="1895344" y="5936500"/>
            <a:ext cx="5035200" cy="1077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900">
                <a:solidFill>
                  <a:schemeClr val="accent6"/>
                </a:solidFill>
                <a:latin typeface="Calibri"/>
                <a:ea typeface="Calibri"/>
                <a:cs typeface="Calibri"/>
                <a:sym typeface="Calibri"/>
              </a:rPr>
              <a:t>Type your answer in the Chat Box.</a:t>
            </a:r>
            <a:endParaRPr b="1" sz="2900">
              <a:solidFill>
                <a:schemeClr val="accent6"/>
              </a:solidFill>
              <a:latin typeface="Calibri"/>
              <a:ea typeface="Calibri"/>
              <a:cs typeface="Calibri"/>
              <a:sym typeface="Calibri"/>
            </a:endParaRPr>
          </a:p>
        </p:txBody>
      </p:sp>
    </p:spTree>
  </p:cSld>
  <p:clrMapOvr>
    <a:masterClrMapping/>
  </p:clrMapOvr>
</p:sld>
</file>

<file path=ppt/slides/slide4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55" name="Shape 11955"/>
        <p:cNvGrpSpPr/>
        <p:nvPr/>
      </p:nvGrpSpPr>
      <p:grpSpPr>
        <a:xfrm>
          <a:off x="0" y="0"/>
          <a:ext cx="0" cy="0"/>
          <a:chOff x="0" y="0"/>
          <a:chExt cx="0" cy="0"/>
        </a:xfrm>
      </p:grpSpPr>
      <p:sp>
        <p:nvSpPr>
          <p:cNvPr id="11956" name="Google Shape;11956;p55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1957" name="Google Shape;11957;p558"/>
          <p:cNvPicPr preferRelativeResize="0"/>
          <p:nvPr/>
        </p:nvPicPr>
        <p:blipFill>
          <a:blip r:embed="rId3">
            <a:alphaModFix/>
          </a:blip>
          <a:stretch>
            <a:fillRect/>
          </a:stretch>
        </p:blipFill>
        <p:spPr>
          <a:xfrm>
            <a:off x="464625" y="1735225"/>
            <a:ext cx="7845393" cy="4086000"/>
          </a:xfrm>
          <a:prstGeom prst="rect">
            <a:avLst/>
          </a:prstGeom>
          <a:noFill/>
          <a:ln>
            <a:noFill/>
          </a:ln>
        </p:spPr>
      </p:pic>
      <p:sp>
        <p:nvSpPr>
          <p:cNvPr id="11958" name="Google Shape;11958;p558"/>
          <p:cNvSpPr/>
          <p:nvPr/>
        </p:nvSpPr>
        <p:spPr>
          <a:xfrm>
            <a:off x="781481" y="2856400"/>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58"/>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The answer is...</a:t>
            </a:r>
            <a:endParaRPr b="1" sz="4000">
              <a:solidFill>
                <a:schemeClr val="dk1"/>
              </a:solidFill>
              <a:latin typeface="Calibri"/>
              <a:ea typeface="Calibri"/>
              <a:cs typeface="Calibri"/>
              <a:sym typeface="Calibri"/>
            </a:endParaRPr>
          </a:p>
        </p:txBody>
      </p:sp>
    </p:spTree>
  </p:cSld>
  <p:clrMapOvr>
    <a:masterClrMapping/>
  </p:clrMapOvr>
</p:sld>
</file>

<file path=ppt/slides/slide4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3" name="Shape 11963"/>
        <p:cNvGrpSpPr/>
        <p:nvPr/>
      </p:nvGrpSpPr>
      <p:grpSpPr>
        <a:xfrm>
          <a:off x="0" y="0"/>
          <a:ext cx="0" cy="0"/>
          <a:chOff x="0" y="0"/>
          <a:chExt cx="0" cy="0"/>
        </a:xfrm>
      </p:grpSpPr>
      <p:sp>
        <p:nvSpPr>
          <p:cNvPr id="11964" name="Google Shape;11964;p559"/>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1965" name="Google Shape;11965;p559"/>
          <p:cNvPicPr preferRelativeResize="0"/>
          <p:nvPr/>
        </p:nvPicPr>
        <p:blipFill>
          <a:blip r:embed="rId3">
            <a:alphaModFix/>
          </a:blip>
          <a:stretch>
            <a:fillRect/>
          </a:stretch>
        </p:blipFill>
        <p:spPr>
          <a:xfrm>
            <a:off x="597797" y="1723500"/>
            <a:ext cx="7491282" cy="3213581"/>
          </a:xfrm>
          <a:prstGeom prst="rect">
            <a:avLst/>
          </a:prstGeom>
          <a:noFill/>
          <a:ln>
            <a:noFill/>
          </a:ln>
        </p:spPr>
      </p:pic>
      <p:sp>
        <p:nvSpPr>
          <p:cNvPr id="11966" name="Google Shape;11966;p559"/>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Let’s Review!</a:t>
            </a:r>
            <a:endParaRPr b="1" sz="4000">
              <a:solidFill>
                <a:schemeClr val="dk1"/>
              </a:solidFill>
              <a:latin typeface="Calibri"/>
              <a:ea typeface="Calibri"/>
              <a:cs typeface="Calibri"/>
              <a:sym typeface="Calibri"/>
            </a:endParaRPr>
          </a:p>
        </p:txBody>
      </p:sp>
      <p:sp>
        <p:nvSpPr>
          <p:cNvPr id="11967" name="Google Shape;11967;p559"/>
          <p:cNvSpPr txBox="1"/>
          <p:nvPr/>
        </p:nvSpPr>
        <p:spPr>
          <a:xfrm>
            <a:off x="1895344" y="5936500"/>
            <a:ext cx="5035200" cy="1077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900">
                <a:solidFill>
                  <a:schemeClr val="accent6"/>
                </a:solidFill>
                <a:latin typeface="Calibri"/>
                <a:ea typeface="Calibri"/>
                <a:cs typeface="Calibri"/>
                <a:sym typeface="Calibri"/>
              </a:rPr>
              <a:t>Type your answer in the Chat Box.</a:t>
            </a:r>
            <a:endParaRPr b="1" sz="2900">
              <a:solidFill>
                <a:schemeClr val="accent6"/>
              </a:solidFill>
              <a:latin typeface="Calibri"/>
              <a:ea typeface="Calibri"/>
              <a:cs typeface="Calibri"/>
              <a:sym typeface="Calibri"/>
            </a:endParaRPr>
          </a:p>
        </p:txBody>
      </p:sp>
    </p:spTree>
  </p:cSld>
  <p:clrMapOvr>
    <a:masterClrMapping/>
  </p:clrMapOvr>
</p:sld>
</file>

<file path=ppt/slides/slide4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71" name="Shape 11971"/>
        <p:cNvGrpSpPr/>
        <p:nvPr/>
      </p:nvGrpSpPr>
      <p:grpSpPr>
        <a:xfrm>
          <a:off x="0" y="0"/>
          <a:ext cx="0" cy="0"/>
          <a:chOff x="0" y="0"/>
          <a:chExt cx="0" cy="0"/>
        </a:xfrm>
      </p:grpSpPr>
      <p:sp>
        <p:nvSpPr>
          <p:cNvPr id="11972" name="Google Shape;11972;p560"/>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1973" name="Google Shape;11973;p560"/>
          <p:cNvPicPr preferRelativeResize="0"/>
          <p:nvPr/>
        </p:nvPicPr>
        <p:blipFill>
          <a:blip r:embed="rId3">
            <a:alphaModFix/>
          </a:blip>
          <a:stretch>
            <a:fillRect/>
          </a:stretch>
        </p:blipFill>
        <p:spPr>
          <a:xfrm>
            <a:off x="597797" y="1592725"/>
            <a:ext cx="7491282" cy="3213581"/>
          </a:xfrm>
          <a:prstGeom prst="rect">
            <a:avLst/>
          </a:prstGeom>
          <a:noFill/>
          <a:ln>
            <a:noFill/>
          </a:ln>
        </p:spPr>
      </p:pic>
      <p:sp>
        <p:nvSpPr>
          <p:cNvPr id="11974" name="Google Shape;11974;p560"/>
          <p:cNvSpPr/>
          <p:nvPr/>
        </p:nvSpPr>
        <p:spPr>
          <a:xfrm>
            <a:off x="882600" y="4457450"/>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60"/>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The answer is...</a:t>
            </a:r>
            <a:endParaRPr b="1" sz="4000">
              <a:solidFill>
                <a:schemeClr val="dk1"/>
              </a:solidFill>
              <a:latin typeface="Calibri"/>
              <a:ea typeface="Calibri"/>
              <a:cs typeface="Calibri"/>
              <a:sym typeface="Calibri"/>
            </a:endParaRPr>
          </a:p>
        </p:txBody>
      </p:sp>
    </p:spTree>
  </p:cSld>
  <p:clrMapOvr>
    <a:masterClrMapping/>
  </p:clrMapOvr>
</p:sld>
</file>

<file path=ppt/slides/slide4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79" name="Shape 11979"/>
        <p:cNvGrpSpPr/>
        <p:nvPr/>
      </p:nvGrpSpPr>
      <p:grpSpPr>
        <a:xfrm>
          <a:off x="0" y="0"/>
          <a:ext cx="0" cy="0"/>
          <a:chOff x="0" y="0"/>
          <a:chExt cx="0" cy="0"/>
        </a:xfrm>
      </p:grpSpPr>
      <p:sp>
        <p:nvSpPr>
          <p:cNvPr id="11980" name="Google Shape;11980;p561"/>
          <p:cNvSpPr txBox="1"/>
          <p:nvPr/>
        </p:nvSpPr>
        <p:spPr>
          <a:xfrm>
            <a:off x="419100" y="1066800"/>
            <a:ext cx="3773100" cy="1371600"/>
          </a:xfrm>
          <a:prstGeom prst="rect">
            <a:avLst/>
          </a:prstGeom>
          <a:noFill/>
          <a:ln>
            <a:noFill/>
          </a:ln>
        </p:spPr>
        <p:txBody>
          <a:bodyPr anchorCtr="0" anchor="t" bIns="46025" lIns="92075" spcFirstLastPara="1" rIns="92075" wrap="square" tIns="46025">
            <a:noAutofit/>
          </a:bodyPr>
          <a:lstStyle/>
          <a:p>
            <a:pPr indent="0" lvl="0" marL="0" marR="0" rtl="0" algn="ctr">
              <a:spcBef>
                <a:spcPts val="0"/>
              </a:spcBef>
              <a:spcAft>
                <a:spcPts val="0"/>
              </a:spcAft>
              <a:buNone/>
            </a:pPr>
            <a:r>
              <a:rPr b="1" lang="en" sz="5400" cap="small">
                <a:solidFill>
                  <a:srgbClr val="F7931E"/>
                </a:solidFill>
                <a:latin typeface="Calibri"/>
                <a:ea typeface="Calibri"/>
                <a:cs typeface="Calibri"/>
                <a:sym typeface="Calibri"/>
              </a:rPr>
              <a:t>QUESTIONS</a:t>
            </a:r>
            <a:endParaRPr>
              <a:solidFill>
                <a:srgbClr val="F7931E"/>
              </a:solidFill>
            </a:endParaRPr>
          </a:p>
        </p:txBody>
      </p:sp>
      <p:sp>
        <p:nvSpPr>
          <p:cNvPr id="11981" name="Google Shape;11981;p561"/>
          <p:cNvSpPr/>
          <p:nvPr/>
        </p:nvSpPr>
        <p:spPr>
          <a:xfrm>
            <a:off x="419100" y="2150650"/>
            <a:ext cx="3773100" cy="43269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 sz="3800">
                <a:latin typeface="Calibri"/>
                <a:ea typeface="Calibri"/>
                <a:cs typeface="Calibri"/>
                <a:sym typeface="Calibri"/>
              </a:rPr>
              <a:t>Do you have any questions about creating and facilitating visually stimulating tasks in your English language classroom?</a:t>
            </a:r>
            <a:endParaRPr sz="3800">
              <a:latin typeface="Calibri"/>
              <a:ea typeface="Calibri"/>
              <a:cs typeface="Calibri"/>
              <a:sym typeface="Calibri"/>
            </a:endParaRPr>
          </a:p>
        </p:txBody>
      </p:sp>
      <p:sp>
        <p:nvSpPr>
          <p:cNvPr id="11982" name="Google Shape;11982;p56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1983" name="Google Shape;11983;p561"/>
          <p:cNvPicPr preferRelativeResize="0"/>
          <p:nvPr/>
        </p:nvPicPr>
        <p:blipFill>
          <a:blip r:embed="rId3">
            <a:alphaModFix/>
          </a:blip>
          <a:stretch>
            <a:fillRect/>
          </a:stretch>
        </p:blipFill>
        <p:spPr>
          <a:xfrm>
            <a:off x="5123981" y="1540450"/>
            <a:ext cx="2964731" cy="2964731"/>
          </a:xfrm>
          <a:prstGeom prst="rect">
            <a:avLst/>
          </a:prstGeom>
          <a:noFill/>
          <a:ln>
            <a:noFill/>
          </a:ln>
        </p:spPr>
      </p:pic>
    </p:spTree>
  </p:cSld>
  <p:clrMapOvr>
    <a:masterClrMapping/>
  </p:clrMapOvr>
</p:sld>
</file>

<file path=ppt/slides/slide4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87" name="Shape 11987"/>
        <p:cNvGrpSpPr/>
        <p:nvPr/>
      </p:nvGrpSpPr>
      <p:grpSpPr>
        <a:xfrm>
          <a:off x="0" y="0"/>
          <a:ext cx="0" cy="0"/>
          <a:chOff x="0" y="0"/>
          <a:chExt cx="0" cy="0"/>
        </a:xfrm>
      </p:grpSpPr>
      <p:sp>
        <p:nvSpPr>
          <p:cNvPr id="11988" name="Google Shape;11988;p562"/>
          <p:cNvSpPr txBox="1"/>
          <p:nvPr/>
        </p:nvSpPr>
        <p:spPr>
          <a:xfrm>
            <a:off x="304800" y="920650"/>
            <a:ext cx="8077200" cy="1371600"/>
          </a:xfrm>
          <a:prstGeom prst="rect">
            <a:avLst/>
          </a:prstGeom>
          <a:noFill/>
          <a:ln>
            <a:noFill/>
          </a:ln>
        </p:spPr>
        <p:txBody>
          <a:bodyPr anchorCtr="0" anchor="t" bIns="46025" lIns="92075" spcFirstLastPara="1" rIns="92075" wrap="square" tIns="46025">
            <a:noAutofit/>
          </a:bodyPr>
          <a:lstStyle/>
          <a:p>
            <a:pPr indent="0" lvl="0" marL="0" rtl="0" algn="ctr">
              <a:spcBef>
                <a:spcPts val="0"/>
              </a:spcBef>
              <a:spcAft>
                <a:spcPts val="0"/>
              </a:spcAft>
              <a:buNone/>
            </a:pPr>
            <a:r>
              <a:rPr b="1" lang="en" sz="4900">
                <a:latin typeface="Calibri"/>
                <a:ea typeface="Calibri"/>
                <a:cs typeface="Calibri"/>
                <a:sym typeface="Calibri"/>
              </a:rPr>
              <a:t>EXIT TICKET - TIME FOR D.E.A.R.</a:t>
            </a:r>
            <a:endParaRPr b="1" sz="4900">
              <a:latin typeface="Calibri"/>
              <a:ea typeface="Calibri"/>
              <a:cs typeface="Calibri"/>
              <a:sym typeface="Calibri"/>
            </a:endParaRPr>
          </a:p>
          <a:p>
            <a:pPr indent="0" lvl="0" marL="0" rtl="0" algn="ctr">
              <a:spcBef>
                <a:spcPts val="0"/>
              </a:spcBef>
              <a:spcAft>
                <a:spcPts val="0"/>
              </a:spcAft>
              <a:buNone/>
            </a:pPr>
            <a:r>
              <a:rPr b="1" lang="en" sz="4400">
                <a:latin typeface="Calibri"/>
                <a:ea typeface="Calibri"/>
                <a:cs typeface="Calibri"/>
                <a:sym typeface="Calibri"/>
              </a:rPr>
              <a:t>D</a:t>
            </a:r>
            <a:r>
              <a:rPr lang="en" sz="4400">
                <a:latin typeface="Calibri"/>
                <a:ea typeface="Calibri"/>
                <a:cs typeface="Calibri"/>
                <a:sym typeface="Calibri"/>
              </a:rPr>
              <a:t>rop </a:t>
            </a:r>
            <a:r>
              <a:rPr b="1" lang="en" sz="4400">
                <a:latin typeface="Calibri"/>
                <a:ea typeface="Calibri"/>
                <a:cs typeface="Calibri"/>
                <a:sym typeface="Calibri"/>
              </a:rPr>
              <a:t>E</a:t>
            </a:r>
            <a:r>
              <a:rPr lang="en" sz="4400">
                <a:latin typeface="Calibri"/>
                <a:ea typeface="Calibri"/>
                <a:cs typeface="Calibri"/>
                <a:sym typeface="Calibri"/>
              </a:rPr>
              <a:t>verything </a:t>
            </a:r>
            <a:r>
              <a:rPr b="1" lang="en" sz="4400">
                <a:latin typeface="Calibri"/>
                <a:ea typeface="Calibri"/>
                <a:cs typeface="Calibri"/>
                <a:sym typeface="Calibri"/>
              </a:rPr>
              <a:t>A</a:t>
            </a:r>
            <a:r>
              <a:rPr lang="en" sz="4400">
                <a:latin typeface="Calibri"/>
                <a:ea typeface="Calibri"/>
                <a:cs typeface="Calibri"/>
                <a:sym typeface="Calibri"/>
              </a:rPr>
              <a:t>nd </a:t>
            </a:r>
            <a:r>
              <a:rPr b="1" lang="en" sz="4400">
                <a:latin typeface="Calibri"/>
                <a:ea typeface="Calibri"/>
                <a:cs typeface="Calibri"/>
                <a:sym typeface="Calibri"/>
              </a:rPr>
              <a:t>R</a:t>
            </a:r>
            <a:r>
              <a:rPr lang="en" sz="4400">
                <a:latin typeface="Calibri"/>
                <a:ea typeface="Calibri"/>
                <a:cs typeface="Calibri"/>
                <a:sym typeface="Calibri"/>
              </a:rPr>
              <a:t>eflect</a:t>
            </a:r>
            <a:endParaRPr sz="4400">
              <a:latin typeface="Calibri"/>
              <a:ea typeface="Calibri"/>
              <a:cs typeface="Calibri"/>
              <a:sym typeface="Calibri"/>
            </a:endParaRPr>
          </a:p>
          <a:p>
            <a:pPr indent="0" lvl="0" marL="0" rtl="0" algn="l">
              <a:spcBef>
                <a:spcPts val="0"/>
              </a:spcBef>
              <a:spcAft>
                <a:spcPts val="0"/>
              </a:spcAft>
              <a:buNone/>
            </a:pPr>
            <a:r>
              <a:t/>
            </a:r>
            <a:endParaRPr sz="1700">
              <a:latin typeface="Calibri"/>
              <a:ea typeface="Calibri"/>
              <a:cs typeface="Calibri"/>
              <a:sym typeface="Calibri"/>
            </a:endParaRPr>
          </a:p>
          <a:p>
            <a:pPr indent="-463550" lvl="0" marL="457200" rtl="0" algn="l">
              <a:spcBef>
                <a:spcPts val="0"/>
              </a:spcBef>
              <a:spcAft>
                <a:spcPts val="0"/>
              </a:spcAft>
              <a:buClr>
                <a:schemeClr val="dk1"/>
              </a:buClr>
              <a:buSzPts val="3700"/>
              <a:buFont typeface="Calibri"/>
              <a:buChar char="●"/>
            </a:pPr>
            <a:r>
              <a:rPr lang="en" sz="3700">
                <a:solidFill>
                  <a:schemeClr val="dk1"/>
                </a:solidFill>
                <a:latin typeface="Calibri"/>
                <a:ea typeface="Calibri"/>
                <a:cs typeface="Calibri"/>
                <a:sym typeface="Calibri"/>
              </a:rPr>
              <a:t>What is one new thing from Module 8 that you will try out to enhance a lesson with a visually stimulating task?</a:t>
            </a:r>
            <a:endParaRPr sz="3700">
              <a:solidFill>
                <a:schemeClr val="dk1"/>
              </a:solidFill>
              <a:highlight>
                <a:srgbClr val="FFFF00"/>
              </a:highlight>
              <a:latin typeface="Calibri"/>
              <a:ea typeface="Calibri"/>
              <a:cs typeface="Calibri"/>
              <a:sym typeface="Calibri"/>
            </a:endParaRPr>
          </a:p>
          <a:p>
            <a:pPr indent="0" lvl="0" marL="457200" rtl="0" algn="l">
              <a:spcBef>
                <a:spcPts val="0"/>
              </a:spcBef>
              <a:spcAft>
                <a:spcPts val="0"/>
              </a:spcAft>
              <a:buNone/>
            </a:pPr>
            <a:r>
              <a:t/>
            </a:r>
            <a:endParaRPr sz="3700">
              <a:solidFill>
                <a:schemeClr val="dk1"/>
              </a:solidFill>
              <a:highlight>
                <a:srgbClr val="FFFF00"/>
              </a:highlight>
              <a:latin typeface="Calibri"/>
              <a:ea typeface="Calibri"/>
              <a:cs typeface="Calibri"/>
              <a:sym typeface="Calibri"/>
            </a:endParaRPr>
          </a:p>
        </p:txBody>
      </p:sp>
      <p:sp>
        <p:nvSpPr>
          <p:cNvPr id="11989" name="Google Shape;11989;p562"/>
          <p:cNvSpPr/>
          <p:nvPr/>
        </p:nvSpPr>
        <p:spPr>
          <a:xfrm>
            <a:off x="304800" y="5215225"/>
            <a:ext cx="8077200" cy="8247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i="1" lang="en" sz="3800">
                <a:solidFill>
                  <a:srgbClr val="F8931F"/>
                </a:solidFill>
                <a:latin typeface="Calibri"/>
                <a:ea typeface="Calibri"/>
                <a:cs typeface="Calibri"/>
                <a:sym typeface="Calibri"/>
              </a:rPr>
              <a:t>Now we will do our Module 8 Exit Ticket!</a:t>
            </a:r>
            <a:endParaRPr b="1" i="1" sz="3800">
              <a:solidFill>
                <a:srgbClr val="F8931F"/>
              </a:solidFill>
              <a:latin typeface="Calibri"/>
              <a:ea typeface="Calibri"/>
              <a:cs typeface="Calibri"/>
              <a:sym typeface="Calibri"/>
            </a:endParaRPr>
          </a:p>
          <a:p>
            <a:pPr indent="0" lvl="0" marL="0" marR="0" rtl="0" algn="ctr">
              <a:spcBef>
                <a:spcPts val="0"/>
              </a:spcBef>
              <a:spcAft>
                <a:spcPts val="0"/>
              </a:spcAft>
              <a:buNone/>
            </a:pPr>
            <a:r>
              <a:t/>
            </a:r>
            <a:endParaRPr b="1" i="1" sz="3800">
              <a:solidFill>
                <a:srgbClr val="F8931F"/>
              </a:solidFill>
              <a:latin typeface="Calibri"/>
              <a:ea typeface="Calibri"/>
              <a:cs typeface="Calibri"/>
              <a:sym typeface="Calibri"/>
            </a:endParaRPr>
          </a:p>
        </p:txBody>
      </p:sp>
      <p:sp>
        <p:nvSpPr>
          <p:cNvPr id="11990" name="Google Shape;11990;p562"/>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spTree>
  </p:cSld>
  <p:clrMapOvr>
    <a:masterClrMapping/>
  </p:clrMapOvr>
</p:sld>
</file>

<file path=ppt/slides/slide4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95" name="Shape 11995"/>
        <p:cNvGrpSpPr/>
        <p:nvPr/>
      </p:nvGrpSpPr>
      <p:grpSpPr>
        <a:xfrm>
          <a:off x="0" y="0"/>
          <a:ext cx="0" cy="0"/>
          <a:chOff x="0" y="0"/>
          <a:chExt cx="0" cy="0"/>
        </a:xfrm>
      </p:grpSpPr>
      <p:sp>
        <p:nvSpPr>
          <p:cNvPr id="11996" name="Google Shape;11996;p563"/>
          <p:cNvSpPr txBox="1"/>
          <p:nvPr/>
        </p:nvSpPr>
        <p:spPr>
          <a:xfrm>
            <a:off x="339525" y="864200"/>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chemeClr val="dk1"/>
                </a:solidFill>
                <a:latin typeface="Calibri"/>
                <a:ea typeface="Calibri"/>
                <a:cs typeface="Calibri"/>
                <a:sym typeface="Calibri"/>
              </a:rPr>
              <a:t>What is due on Sunday, August 29th?</a:t>
            </a:r>
            <a:endParaRPr/>
          </a:p>
        </p:txBody>
      </p:sp>
      <p:sp>
        <p:nvSpPr>
          <p:cNvPr id="11997" name="Google Shape;11997;p563"/>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pic>
        <p:nvPicPr>
          <p:cNvPr id="11998" name="Google Shape;11998;p563"/>
          <p:cNvPicPr preferRelativeResize="0"/>
          <p:nvPr/>
        </p:nvPicPr>
        <p:blipFill>
          <a:blip r:embed="rId3">
            <a:alphaModFix/>
          </a:blip>
          <a:stretch>
            <a:fillRect/>
          </a:stretch>
        </p:blipFill>
        <p:spPr>
          <a:xfrm>
            <a:off x="111450" y="1663100"/>
            <a:ext cx="8679245" cy="3255713"/>
          </a:xfrm>
          <a:prstGeom prst="rect">
            <a:avLst/>
          </a:prstGeom>
          <a:noFill/>
          <a:ln>
            <a:noFill/>
          </a:ln>
        </p:spPr>
      </p:pic>
      <p:sp>
        <p:nvSpPr>
          <p:cNvPr id="11999" name="Google Shape;11999;p563"/>
          <p:cNvSpPr txBox="1"/>
          <p:nvPr/>
        </p:nvSpPr>
        <p:spPr>
          <a:xfrm>
            <a:off x="304800" y="5820650"/>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rgbClr val="F7931E"/>
                </a:solidFill>
                <a:latin typeface="Calibri"/>
                <a:ea typeface="Calibri"/>
                <a:cs typeface="Calibri"/>
                <a:sym typeface="Calibri"/>
              </a:rPr>
              <a:t>Remember to continue building your portfolios!</a:t>
            </a:r>
            <a:endParaRPr>
              <a:solidFill>
                <a:srgbClr val="F7931E"/>
              </a:solidFill>
            </a:endParaRPr>
          </a:p>
        </p:txBody>
      </p:sp>
    </p:spTree>
  </p:cSld>
  <p:clrMapOvr>
    <a:masterClrMapping/>
  </p:clrMapOvr>
</p:sld>
</file>

<file path=ppt/slides/slide4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04" name="Shape 12004"/>
        <p:cNvGrpSpPr/>
        <p:nvPr/>
      </p:nvGrpSpPr>
      <p:grpSpPr>
        <a:xfrm>
          <a:off x="0" y="0"/>
          <a:ext cx="0" cy="0"/>
          <a:chOff x="0" y="0"/>
          <a:chExt cx="0" cy="0"/>
        </a:xfrm>
      </p:grpSpPr>
      <p:sp>
        <p:nvSpPr>
          <p:cNvPr id="12005" name="Google Shape;12005;p564"/>
          <p:cNvSpPr txBox="1"/>
          <p:nvPr/>
        </p:nvSpPr>
        <p:spPr>
          <a:xfrm>
            <a:off x="339525" y="864200"/>
            <a:ext cx="8077200" cy="4540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400">
                <a:solidFill>
                  <a:srgbClr val="F8931F"/>
                </a:solidFill>
                <a:latin typeface="Calibri"/>
                <a:ea typeface="Calibri"/>
                <a:cs typeface="Calibri"/>
                <a:sym typeface="Calibri"/>
              </a:rPr>
              <a:t>ANNOUNCEMENTS</a:t>
            </a:r>
            <a:endParaRPr b="1" sz="4400">
              <a:solidFill>
                <a:srgbClr val="F8931F"/>
              </a:solidFill>
              <a:latin typeface="Calibri"/>
              <a:ea typeface="Calibri"/>
              <a:cs typeface="Calibri"/>
              <a:sym typeface="Calibri"/>
            </a:endParaRPr>
          </a:p>
          <a:p>
            <a:pPr indent="0" lvl="0" marL="0" rtl="0" algn="ctr">
              <a:spcBef>
                <a:spcPts val="600"/>
              </a:spcBef>
              <a:spcAft>
                <a:spcPts val="0"/>
              </a:spcAft>
              <a:buNone/>
            </a:pPr>
            <a:r>
              <a:t/>
            </a:r>
            <a:endParaRPr b="1" sz="2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Module 9: Facilitating Discussions and Debates</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will be announced on Monday, August 30th!</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400">
                <a:solidFill>
                  <a:srgbClr val="F8931F"/>
                </a:solidFill>
                <a:latin typeface="Calibri"/>
                <a:ea typeface="Calibri"/>
                <a:cs typeface="Calibri"/>
                <a:sym typeface="Calibri"/>
              </a:rPr>
              <a:t>NEXT WEBINAR</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Friday, September 3rd</a:t>
            </a:r>
            <a:endParaRPr b="1" sz="3000">
              <a:solidFill>
                <a:schemeClr val="dk1"/>
              </a:solidFill>
              <a:latin typeface="Calibri"/>
              <a:ea typeface="Calibri"/>
              <a:cs typeface="Calibri"/>
              <a:sym typeface="Calibri"/>
            </a:endParaRPr>
          </a:p>
          <a:p>
            <a:pPr indent="0" lvl="0" marL="0" rtl="0" algn="ctr">
              <a:spcBef>
                <a:spcPts val="600"/>
              </a:spcBef>
              <a:spcAft>
                <a:spcPts val="600"/>
              </a:spcAft>
              <a:buNone/>
            </a:pPr>
            <a:r>
              <a:rPr b="1" lang="en" sz="3000">
                <a:solidFill>
                  <a:schemeClr val="dk1"/>
                </a:solidFill>
                <a:latin typeface="Calibri"/>
                <a:ea typeface="Calibri"/>
                <a:cs typeface="Calibri"/>
                <a:sym typeface="Calibri"/>
              </a:rPr>
              <a:t>7:00-8:00 PM Uzbekistan Time</a:t>
            </a:r>
            <a:endParaRPr b="1" sz="3000">
              <a:solidFill>
                <a:schemeClr val="dk1"/>
              </a:solidFill>
              <a:latin typeface="Calibri"/>
              <a:ea typeface="Calibri"/>
              <a:cs typeface="Calibri"/>
              <a:sym typeface="Calibri"/>
            </a:endParaRPr>
          </a:p>
        </p:txBody>
      </p:sp>
      <p:sp>
        <p:nvSpPr>
          <p:cNvPr id="12006" name="Google Shape;12006;p564"/>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7" name="Shape 2107"/>
        <p:cNvGrpSpPr/>
        <p:nvPr/>
      </p:nvGrpSpPr>
      <p:grpSpPr>
        <a:xfrm>
          <a:off x="0" y="0"/>
          <a:ext cx="0" cy="0"/>
          <a:chOff x="0" y="0"/>
          <a:chExt cx="0" cy="0"/>
        </a:xfrm>
      </p:grpSpPr>
      <p:sp>
        <p:nvSpPr>
          <p:cNvPr id="2108" name="Google Shape;2108;p160"/>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109" name="Google Shape;2109;p160"/>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Response Cards</a:t>
            </a:r>
            <a:endParaRPr b="0" i="0" sz="1400" u="none" cap="none" strike="noStrike">
              <a:solidFill>
                <a:srgbClr val="000000"/>
              </a:solidFill>
              <a:latin typeface="Arial"/>
              <a:ea typeface="Arial"/>
              <a:cs typeface="Arial"/>
              <a:sym typeface="Arial"/>
            </a:endParaRPr>
          </a:p>
        </p:txBody>
      </p:sp>
      <p:pic>
        <p:nvPicPr>
          <p:cNvPr id="2110" name="Google Shape;2110;p160"/>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4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10" name="Shape 12010"/>
        <p:cNvGrpSpPr/>
        <p:nvPr/>
      </p:nvGrpSpPr>
      <p:grpSpPr>
        <a:xfrm>
          <a:off x="0" y="0"/>
          <a:ext cx="0" cy="0"/>
          <a:chOff x="0" y="0"/>
          <a:chExt cx="0" cy="0"/>
        </a:xfrm>
      </p:grpSpPr>
      <p:sp>
        <p:nvSpPr>
          <p:cNvPr id="12011" name="Google Shape;12011;p565"/>
          <p:cNvSpPr txBox="1"/>
          <p:nvPr/>
        </p:nvSpPr>
        <p:spPr>
          <a:xfrm>
            <a:off x="1341788" y="3014875"/>
            <a:ext cx="5975700" cy="3206400"/>
          </a:xfrm>
          <a:prstGeom prst="rect">
            <a:avLst/>
          </a:prstGeom>
          <a:noFill/>
          <a:ln>
            <a:noFill/>
          </a:ln>
        </p:spPr>
        <p:txBody>
          <a:bodyPr anchorCtr="0" anchor="t" bIns="91425" lIns="91425" spcFirstLastPara="1" rIns="91425" wrap="square" tIns="91425">
            <a:spAutoFit/>
          </a:bodyPr>
          <a:lstStyle/>
          <a:p>
            <a:pPr indent="0" lvl="0" marL="0" rtl="0" algn="ctr">
              <a:lnSpc>
                <a:spcPct val="138000"/>
              </a:lnSpc>
              <a:spcBef>
                <a:spcPts val="1800"/>
              </a:spcBef>
              <a:spcAft>
                <a:spcPts val="0"/>
              </a:spcAft>
              <a:buNone/>
            </a:pPr>
            <a:r>
              <a:rPr b="1" i="1" lang="en" sz="3100">
                <a:solidFill>
                  <a:schemeClr val="dk1"/>
                </a:solidFill>
              </a:rPr>
              <a:t>"To learn a language is to have one more window from which to look at the world." </a:t>
            </a:r>
            <a:r>
              <a:rPr lang="en" sz="2800">
                <a:solidFill>
                  <a:schemeClr val="dk1"/>
                </a:solidFill>
              </a:rPr>
              <a:t>– Chinese Proverb</a:t>
            </a:r>
            <a:endParaRPr sz="2800">
              <a:solidFill>
                <a:schemeClr val="dk1"/>
              </a:solidFill>
            </a:endParaRPr>
          </a:p>
          <a:p>
            <a:pPr indent="0" lvl="0" marL="0" rtl="0" algn="ctr">
              <a:lnSpc>
                <a:spcPct val="166670"/>
              </a:lnSpc>
              <a:spcBef>
                <a:spcPts val="400"/>
              </a:spcBef>
              <a:spcAft>
                <a:spcPts val="0"/>
              </a:spcAft>
              <a:buNone/>
            </a:pPr>
            <a:r>
              <a:t/>
            </a:r>
            <a:endParaRPr b="1" i="1" sz="2600">
              <a:solidFill>
                <a:srgbClr val="1E6138"/>
              </a:solidFill>
              <a:latin typeface="Raleway"/>
              <a:ea typeface="Raleway"/>
              <a:cs typeface="Raleway"/>
              <a:sym typeface="Raleway"/>
            </a:endParaRPr>
          </a:p>
        </p:txBody>
      </p:sp>
      <p:sp>
        <p:nvSpPr>
          <p:cNvPr id="12012" name="Google Shape;12012;p56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b="1">
              <a:solidFill>
                <a:schemeClr val="lt1"/>
              </a:solidFill>
            </a:endParaRPr>
          </a:p>
        </p:txBody>
      </p:sp>
      <p:pic>
        <p:nvPicPr>
          <p:cNvPr id="12013" name="Google Shape;12013;p565"/>
          <p:cNvPicPr preferRelativeResize="0"/>
          <p:nvPr/>
        </p:nvPicPr>
        <p:blipFill>
          <a:blip r:embed="rId3">
            <a:alphaModFix/>
          </a:blip>
          <a:stretch>
            <a:fillRect/>
          </a:stretch>
        </p:blipFill>
        <p:spPr>
          <a:xfrm>
            <a:off x="2849598" y="997675"/>
            <a:ext cx="2840052" cy="1420026"/>
          </a:xfrm>
          <a:prstGeom prst="rect">
            <a:avLst/>
          </a:prstGeom>
          <a:noFill/>
          <a:ln>
            <a:noFill/>
          </a:ln>
        </p:spPr>
      </p:pic>
    </p:spTree>
  </p:cSld>
  <p:clrMapOvr>
    <a:masterClrMapping/>
  </p:clrMapOvr>
</p:sld>
</file>

<file path=ppt/slides/slide4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17" name="Shape 12017"/>
        <p:cNvGrpSpPr/>
        <p:nvPr/>
      </p:nvGrpSpPr>
      <p:grpSpPr>
        <a:xfrm>
          <a:off x="0" y="0"/>
          <a:ext cx="0" cy="0"/>
          <a:chOff x="0" y="0"/>
          <a:chExt cx="0" cy="0"/>
        </a:xfrm>
      </p:grpSpPr>
      <p:sp>
        <p:nvSpPr>
          <p:cNvPr id="12018" name="Google Shape;12018;p566"/>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fontScale="92500"/>
          </a:bodyPr>
          <a:lstStyle/>
          <a:p>
            <a:pPr indent="0" lvl="0" marL="0" rtl="0" algn="l">
              <a:spcBef>
                <a:spcPts val="0"/>
              </a:spcBef>
              <a:spcAft>
                <a:spcPts val="0"/>
              </a:spcAft>
              <a:buNone/>
            </a:pPr>
            <a:r>
              <a:rPr lang="en" sz="2000"/>
              <a:t>TETE MODULE 8 - CREATING AND FACILITATING VISUALLY STIMULATING TASKS</a:t>
            </a:r>
            <a:endParaRPr sz="2000"/>
          </a:p>
        </p:txBody>
      </p:sp>
      <p:sp>
        <p:nvSpPr>
          <p:cNvPr id="12019" name="Google Shape;12019;p566"/>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4900">
                <a:solidFill>
                  <a:schemeClr val="dk1"/>
                </a:solidFill>
                <a:latin typeface="Calibri"/>
                <a:ea typeface="Calibri"/>
                <a:cs typeface="Calibri"/>
                <a:sym typeface="Calibri"/>
              </a:rPr>
              <a:t>Farewell Routine</a:t>
            </a:r>
            <a:endParaRPr b="1" sz="4900">
              <a:solidFill>
                <a:schemeClr val="dk1"/>
              </a:solidFill>
              <a:latin typeface="Calibri"/>
              <a:ea typeface="Calibri"/>
              <a:cs typeface="Calibri"/>
              <a:sym typeface="Calibri"/>
            </a:endParaRPr>
          </a:p>
          <a:p>
            <a:pPr indent="0" lvl="0" marL="0" rtl="0" algn="ctr">
              <a:spcBef>
                <a:spcPts val="0"/>
              </a:spcBef>
              <a:spcAft>
                <a:spcPts val="0"/>
              </a:spcAft>
              <a:buNone/>
            </a:pPr>
            <a:r>
              <a:t/>
            </a:r>
            <a:endParaRPr sz="4200">
              <a:solidFill>
                <a:schemeClr val="dk1"/>
              </a:solidFill>
              <a:latin typeface="Calibri"/>
              <a:ea typeface="Calibri"/>
              <a:cs typeface="Calibri"/>
              <a:sym typeface="Calibri"/>
            </a:endParaRPr>
          </a:p>
        </p:txBody>
      </p:sp>
      <p:pic>
        <p:nvPicPr>
          <p:cNvPr id="12020" name="Google Shape;12020;p566"/>
          <p:cNvPicPr preferRelativeResize="0"/>
          <p:nvPr/>
        </p:nvPicPr>
        <p:blipFill>
          <a:blip r:embed="rId3">
            <a:alphaModFix/>
          </a:blip>
          <a:stretch>
            <a:fillRect/>
          </a:stretch>
        </p:blipFill>
        <p:spPr>
          <a:xfrm>
            <a:off x="1981144" y="1851725"/>
            <a:ext cx="4724584" cy="2865731"/>
          </a:xfrm>
          <a:prstGeom prst="rect">
            <a:avLst/>
          </a:prstGeom>
          <a:noFill/>
          <a:ln>
            <a:noFill/>
          </a:ln>
        </p:spPr>
      </p:pic>
    </p:spTree>
  </p:cSld>
  <p:clrMapOvr>
    <a:masterClrMapping/>
  </p:clrMapOvr>
</p:sld>
</file>

<file path=ppt/slides/slide4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24" name="Shape 12024"/>
        <p:cNvGrpSpPr/>
        <p:nvPr/>
      </p:nvGrpSpPr>
      <p:grpSpPr>
        <a:xfrm>
          <a:off x="0" y="0"/>
          <a:ext cx="0" cy="0"/>
          <a:chOff x="0" y="0"/>
          <a:chExt cx="0" cy="0"/>
        </a:xfrm>
      </p:grpSpPr>
      <p:sp>
        <p:nvSpPr>
          <p:cNvPr id="12025" name="Google Shape;12025;p567"/>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2026" name="Google Shape;12026;p567"/>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2027" name="Google Shape;12027;p567"/>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2028" name="Google Shape;12028;p567"/>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2029" name="Google Shape;12029;p567"/>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4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33" name="Shape 12033"/>
        <p:cNvGrpSpPr/>
        <p:nvPr/>
      </p:nvGrpSpPr>
      <p:grpSpPr>
        <a:xfrm>
          <a:off x="0" y="0"/>
          <a:ext cx="0" cy="0"/>
          <a:chOff x="0" y="0"/>
          <a:chExt cx="0" cy="0"/>
        </a:xfrm>
      </p:grpSpPr>
      <p:sp>
        <p:nvSpPr>
          <p:cNvPr id="12034" name="Google Shape;12034;p568"/>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2035" name="Google Shape;12035;p568"/>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2036" name="Google Shape;12036;p568"/>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2037" name="Google Shape;12037;p568"/>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2038" name="Google Shape;12038;p568"/>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4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42" name="Shape 12042"/>
        <p:cNvGrpSpPr/>
        <p:nvPr/>
      </p:nvGrpSpPr>
      <p:grpSpPr>
        <a:xfrm>
          <a:off x="0" y="0"/>
          <a:ext cx="0" cy="0"/>
          <a:chOff x="0" y="0"/>
          <a:chExt cx="0" cy="0"/>
        </a:xfrm>
      </p:grpSpPr>
      <p:sp>
        <p:nvSpPr>
          <p:cNvPr id="12043" name="Google Shape;12043;p569"/>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2044" name="Google Shape;12044;p569"/>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2045" name="Google Shape;12045;p569"/>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2046" name="Google Shape;12046;p569"/>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2047" name="Google Shape;12047;p569"/>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4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51" name="Shape 12051"/>
        <p:cNvGrpSpPr/>
        <p:nvPr/>
      </p:nvGrpSpPr>
      <p:grpSpPr>
        <a:xfrm>
          <a:off x="0" y="0"/>
          <a:ext cx="0" cy="0"/>
          <a:chOff x="0" y="0"/>
          <a:chExt cx="0" cy="0"/>
        </a:xfrm>
      </p:grpSpPr>
      <p:sp>
        <p:nvSpPr>
          <p:cNvPr id="12052" name="Google Shape;12052;p570"/>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2053" name="Google Shape;12053;p570"/>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2054" name="Google Shape;12054;p570"/>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2055" name="Google Shape;12055;p570"/>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2056" name="Google Shape;12056;p570"/>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4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12060" name="Shape 12060"/>
        <p:cNvGrpSpPr/>
        <p:nvPr/>
      </p:nvGrpSpPr>
      <p:grpSpPr>
        <a:xfrm>
          <a:off x="0" y="0"/>
          <a:ext cx="0" cy="0"/>
          <a:chOff x="0" y="0"/>
          <a:chExt cx="0" cy="0"/>
        </a:xfrm>
      </p:grpSpPr>
      <p:sp>
        <p:nvSpPr>
          <p:cNvPr id="12061" name="Google Shape;12061;p571"/>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2062" name="Google Shape;12062;p571"/>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12063" name="Google Shape;12063;p571"/>
          <p:cNvGrpSpPr/>
          <p:nvPr/>
        </p:nvGrpSpPr>
        <p:grpSpPr>
          <a:xfrm>
            <a:off x="3629525" y="648548"/>
            <a:ext cx="5247820" cy="6035718"/>
            <a:chOff x="3629525" y="486423"/>
            <a:chExt cx="5247820" cy="4526902"/>
          </a:xfrm>
        </p:grpSpPr>
        <p:sp>
          <p:nvSpPr>
            <p:cNvPr id="12064" name="Google Shape;12064;p571"/>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71"/>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71"/>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71"/>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71"/>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71"/>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71"/>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71"/>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072" name="Google Shape;12072;p571"/>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71"/>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571"/>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71"/>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71"/>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71"/>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71"/>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571"/>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71"/>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71"/>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71"/>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71"/>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71"/>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71"/>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571"/>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71"/>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71"/>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71"/>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71"/>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571"/>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71"/>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71"/>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71"/>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71"/>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71"/>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71"/>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71"/>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71"/>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71"/>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71"/>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71"/>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71"/>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71"/>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71"/>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71"/>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571"/>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571"/>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71"/>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571"/>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71"/>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71"/>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71"/>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71"/>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71"/>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71"/>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71"/>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71"/>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71"/>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71"/>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71"/>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71"/>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71"/>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71"/>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71"/>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71"/>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71"/>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71"/>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571"/>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571"/>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71"/>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71"/>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71"/>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71"/>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71"/>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571"/>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71"/>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71"/>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71"/>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71"/>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71"/>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71"/>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71"/>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71"/>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71"/>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71"/>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71"/>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71"/>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71"/>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71"/>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71"/>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571"/>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571"/>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71"/>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71"/>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71"/>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71"/>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71"/>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71"/>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71"/>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71"/>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71"/>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71"/>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71"/>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71"/>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71"/>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71"/>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71"/>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71"/>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71"/>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71"/>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71"/>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71"/>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71"/>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71"/>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71"/>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71"/>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71"/>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71"/>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71"/>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71"/>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71"/>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71"/>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71"/>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71"/>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71"/>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71"/>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71"/>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71"/>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71"/>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71"/>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71"/>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71"/>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71"/>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71"/>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71"/>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71"/>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71"/>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71"/>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71"/>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71"/>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71"/>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71"/>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71"/>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71"/>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71"/>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71"/>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71"/>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71"/>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71"/>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71"/>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71"/>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71"/>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71"/>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71"/>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71"/>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71"/>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71"/>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71"/>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71"/>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71"/>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71"/>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71"/>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71"/>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71"/>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71"/>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571"/>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71"/>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71"/>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71"/>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71"/>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71"/>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71"/>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71"/>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71"/>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71"/>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71"/>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71"/>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71"/>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71"/>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71"/>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71"/>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71"/>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71"/>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71"/>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71"/>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71"/>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71"/>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71"/>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71"/>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71"/>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71"/>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71"/>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71"/>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71"/>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71"/>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71"/>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71"/>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71"/>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71"/>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71"/>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71"/>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71"/>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71"/>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71"/>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71"/>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71"/>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71"/>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71"/>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71"/>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71"/>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71"/>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71"/>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71"/>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71"/>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71"/>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71"/>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71"/>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71"/>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71"/>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71"/>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71"/>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7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7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71"/>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71"/>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71"/>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71"/>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71"/>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71"/>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71"/>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71"/>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3" name="Google Shape;12293;p571"/>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11</a:t>
            </a:r>
            <a:endParaRPr sz="3000">
              <a:solidFill>
                <a:schemeClr val="dk1"/>
              </a:solidFill>
              <a:latin typeface="Alegreya Sans ExtraBold"/>
              <a:ea typeface="Alegreya Sans ExtraBold"/>
              <a:cs typeface="Alegreya Sans ExtraBold"/>
              <a:sym typeface="Alegreya Sans ExtraBold"/>
            </a:endParaRPr>
          </a:p>
        </p:txBody>
      </p:sp>
      <p:sp>
        <p:nvSpPr>
          <p:cNvPr id="12294" name="Google Shape;12294;p571"/>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4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2298" name="Shape 12298"/>
        <p:cNvGrpSpPr/>
        <p:nvPr/>
      </p:nvGrpSpPr>
      <p:grpSpPr>
        <a:xfrm>
          <a:off x="0" y="0"/>
          <a:ext cx="0" cy="0"/>
          <a:chOff x="0" y="0"/>
          <a:chExt cx="0" cy="0"/>
        </a:xfrm>
      </p:grpSpPr>
      <p:sp>
        <p:nvSpPr>
          <p:cNvPr id="12299" name="Google Shape;12299;p57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2300" name="Google Shape;12300;p572"/>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2301" name="Google Shape;12301;p572"/>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12302" name="Google Shape;12302;p572"/>
          <p:cNvGrpSpPr/>
          <p:nvPr/>
        </p:nvGrpSpPr>
        <p:grpSpPr>
          <a:xfrm>
            <a:off x="3629525" y="648548"/>
            <a:ext cx="5247820" cy="6035718"/>
            <a:chOff x="3629525" y="486423"/>
            <a:chExt cx="5247820" cy="4526902"/>
          </a:xfrm>
        </p:grpSpPr>
        <p:sp>
          <p:nvSpPr>
            <p:cNvPr id="12303" name="Google Shape;12303;p57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7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7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7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7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7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7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7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11" name="Google Shape;12311;p57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7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7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7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7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7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7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7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7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7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7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7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7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7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7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7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7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7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7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7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7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7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7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7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57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7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57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57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7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7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7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7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7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7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7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7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57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7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7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7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7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7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7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7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7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7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7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7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7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7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7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7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7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7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7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7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7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57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7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7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7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7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7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7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7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7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7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7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7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7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7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7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7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7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7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57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7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7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7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7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7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7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7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7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7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7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7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7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7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7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7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7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7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7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7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7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7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7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7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7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57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7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7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7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7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7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7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7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7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7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7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7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7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7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7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7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7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7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7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7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7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7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7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7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7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7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7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7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7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7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7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7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7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7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7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7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7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7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7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7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7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7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7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7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7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7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7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7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7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7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7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7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7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7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7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7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7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7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7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7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7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7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7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7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7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7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7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7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7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7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7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7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7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7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7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7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7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7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7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7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7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7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7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7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7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7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7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7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7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7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7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7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7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7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7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7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7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7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7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7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7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7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7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7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57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57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7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7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7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7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7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7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7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7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7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57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7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7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7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7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7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2" name="Google Shape;12532;p572"/>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9 </a:t>
            </a:r>
            <a:endParaRPr/>
          </a:p>
        </p:txBody>
      </p:sp>
    </p:spTree>
  </p:cSld>
  <p:clrMapOvr>
    <a:masterClrMapping/>
  </p:clrMapOvr>
</p:sld>
</file>

<file path=ppt/slides/slide4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36" name="Shape 12536"/>
        <p:cNvGrpSpPr/>
        <p:nvPr/>
      </p:nvGrpSpPr>
      <p:grpSpPr>
        <a:xfrm>
          <a:off x="0" y="0"/>
          <a:ext cx="0" cy="0"/>
          <a:chOff x="0" y="0"/>
          <a:chExt cx="0" cy="0"/>
        </a:xfrm>
      </p:grpSpPr>
      <p:sp>
        <p:nvSpPr>
          <p:cNvPr id="12537" name="Google Shape;12537;p573"/>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2538" name="Google Shape;12538;p573"/>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2539" name="Google Shape;12539;p573"/>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12540" name="Google Shape;12540;p573"/>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4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44" name="Shape 12544"/>
        <p:cNvGrpSpPr/>
        <p:nvPr/>
      </p:nvGrpSpPr>
      <p:grpSpPr>
        <a:xfrm>
          <a:off x="0" y="0"/>
          <a:ext cx="0" cy="0"/>
          <a:chOff x="0" y="0"/>
          <a:chExt cx="0" cy="0"/>
        </a:xfrm>
      </p:grpSpPr>
      <p:sp>
        <p:nvSpPr>
          <p:cNvPr id="12545" name="Google Shape;12545;p574"/>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2546" name="Google Shape;12546;p574"/>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74"/>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2548" name="Google Shape;12548;p574"/>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12549" name="Google Shape;12549;p574"/>
          <p:cNvGrpSpPr/>
          <p:nvPr/>
        </p:nvGrpSpPr>
        <p:grpSpPr>
          <a:xfrm>
            <a:off x="7705800" y="175091"/>
            <a:ext cx="1247623" cy="2217753"/>
            <a:chOff x="720001" y="625725"/>
            <a:chExt cx="3012127" cy="4106951"/>
          </a:xfrm>
        </p:grpSpPr>
        <p:sp>
          <p:nvSpPr>
            <p:cNvPr id="12550" name="Google Shape;12550;p574"/>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74"/>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74"/>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74"/>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74"/>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74"/>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574"/>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74"/>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574"/>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574"/>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574"/>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74"/>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74"/>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74"/>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7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7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74"/>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74"/>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74"/>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74"/>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74"/>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74"/>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574"/>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74"/>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74"/>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74"/>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74"/>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74"/>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74"/>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574"/>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574"/>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74"/>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74"/>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74"/>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74"/>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74"/>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74"/>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74"/>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74"/>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74"/>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74"/>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74"/>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74"/>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74"/>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74"/>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74"/>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74"/>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74"/>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74"/>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74"/>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574"/>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574"/>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74"/>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74"/>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74"/>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74"/>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74"/>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74"/>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74"/>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74"/>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574"/>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574"/>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74"/>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74"/>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74"/>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74"/>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74"/>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74"/>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74"/>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74"/>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74"/>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74"/>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7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7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7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574"/>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74"/>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74"/>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74"/>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74"/>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74"/>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74"/>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74"/>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74"/>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74"/>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74"/>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74"/>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5" name="Shape 2115"/>
        <p:cNvGrpSpPr/>
        <p:nvPr/>
      </p:nvGrpSpPr>
      <p:grpSpPr>
        <a:xfrm>
          <a:off x="0" y="0"/>
          <a:ext cx="0" cy="0"/>
          <a:chOff x="0" y="0"/>
          <a:chExt cx="0" cy="0"/>
        </a:xfrm>
      </p:grpSpPr>
      <p:pic>
        <p:nvPicPr>
          <p:cNvPr id="2116" name="Google Shape;2116;p161"/>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117" name="Google Shape;2117;p161"/>
          <p:cNvSpPr/>
          <p:nvPr/>
        </p:nvSpPr>
        <p:spPr>
          <a:xfrm>
            <a:off x="28990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Response Cards</a:t>
            </a:r>
            <a:endParaRPr b="1" i="0" sz="3600" u="none" cap="none" strike="noStrike">
              <a:solidFill>
                <a:srgbClr val="ED7D31"/>
              </a:solidFill>
              <a:latin typeface="Calibri"/>
              <a:ea typeface="Calibri"/>
              <a:cs typeface="Calibri"/>
              <a:sym typeface="Calibri"/>
            </a:endParaRPr>
          </a:p>
        </p:txBody>
      </p:sp>
      <p:sp>
        <p:nvSpPr>
          <p:cNvPr id="2118" name="Google Shape;2118;p161"/>
          <p:cNvSpPr txBox="1"/>
          <p:nvPr/>
        </p:nvSpPr>
        <p:spPr>
          <a:xfrm>
            <a:off x="355200" y="1409100"/>
            <a:ext cx="8520600" cy="19395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When I read a true statement, raise your handout to say “True.”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When I read a false statement, raise your handout to say “False.”</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4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40" name="Shape 12640"/>
        <p:cNvGrpSpPr/>
        <p:nvPr/>
      </p:nvGrpSpPr>
      <p:grpSpPr>
        <a:xfrm>
          <a:off x="0" y="0"/>
          <a:ext cx="0" cy="0"/>
          <a:chOff x="0" y="0"/>
          <a:chExt cx="0" cy="0"/>
        </a:xfrm>
      </p:grpSpPr>
      <p:sp>
        <p:nvSpPr>
          <p:cNvPr id="12641" name="Google Shape;12641;p575"/>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2642" name="Google Shape;12642;p575"/>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2643" name="Google Shape;12643;p575"/>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2644" name="Google Shape;12644;p575"/>
          <p:cNvGrpSpPr/>
          <p:nvPr/>
        </p:nvGrpSpPr>
        <p:grpSpPr>
          <a:xfrm>
            <a:off x="7996862" y="245000"/>
            <a:ext cx="1076215" cy="1255857"/>
            <a:chOff x="6969712" y="997500"/>
            <a:chExt cx="1076215" cy="941916"/>
          </a:xfrm>
        </p:grpSpPr>
        <p:sp>
          <p:nvSpPr>
            <p:cNvPr id="12645" name="Google Shape;12645;p575"/>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75"/>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75"/>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75"/>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75"/>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53" name="Shape 12653"/>
        <p:cNvGrpSpPr/>
        <p:nvPr/>
      </p:nvGrpSpPr>
      <p:grpSpPr>
        <a:xfrm>
          <a:off x="0" y="0"/>
          <a:ext cx="0" cy="0"/>
          <a:chOff x="0" y="0"/>
          <a:chExt cx="0" cy="0"/>
        </a:xfrm>
      </p:grpSpPr>
      <p:sp>
        <p:nvSpPr>
          <p:cNvPr id="12654" name="Google Shape;12654;p576"/>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2655" name="Google Shape;12655;p576"/>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2656" name="Google Shape;12656;p576"/>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4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0" name="Shape 12660"/>
        <p:cNvGrpSpPr/>
        <p:nvPr/>
      </p:nvGrpSpPr>
      <p:grpSpPr>
        <a:xfrm>
          <a:off x="0" y="0"/>
          <a:ext cx="0" cy="0"/>
          <a:chOff x="0" y="0"/>
          <a:chExt cx="0" cy="0"/>
        </a:xfrm>
      </p:grpSpPr>
      <p:sp>
        <p:nvSpPr>
          <p:cNvPr id="12661" name="Google Shape;12661;p577"/>
          <p:cNvSpPr txBox="1"/>
          <p:nvPr>
            <p:ph type="ctrTitle"/>
          </p:nvPr>
        </p:nvSpPr>
        <p:spPr>
          <a:xfrm>
            <a:off x="228600" y="3962400"/>
            <a:ext cx="7239000" cy="5334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rPr lang="en" sz="4000"/>
              <a:t>TEACHING ENGLISH THROUGH ENGLISH</a:t>
            </a:r>
            <a:endParaRPr/>
          </a:p>
        </p:txBody>
      </p:sp>
      <p:sp>
        <p:nvSpPr>
          <p:cNvPr id="12662" name="Google Shape;12662;p577"/>
          <p:cNvSpPr txBox="1"/>
          <p:nvPr>
            <p:ph idx="1" type="subTitle"/>
          </p:nvPr>
        </p:nvSpPr>
        <p:spPr>
          <a:xfrm>
            <a:off x="228600" y="4706112"/>
            <a:ext cx="6934200" cy="533400"/>
          </a:xfrm>
          <a:prstGeom prst="rect">
            <a:avLst/>
          </a:prstGeom>
          <a:solidFill>
            <a:schemeClr val="lt1"/>
          </a:solidFill>
          <a:ln>
            <a:noFill/>
          </a:ln>
        </p:spPr>
        <p:txBody>
          <a:bodyPr anchorCtr="0" anchor="t" bIns="45700" lIns="91425" spcFirstLastPara="1" rIns="91425" wrap="square" tIns="45700">
            <a:noAutofit/>
          </a:bodyPr>
          <a:lstStyle/>
          <a:p>
            <a:pPr indent="0" lvl="0" marL="0" rtl="0" algn="l">
              <a:spcBef>
                <a:spcPts val="0"/>
              </a:spcBef>
              <a:spcAft>
                <a:spcPts val="0"/>
              </a:spcAft>
              <a:buClr>
                <a:srgbClr val="626968"/>
              </a:buClr>
              <a:buSzPts val="2400"/>
              <a:buFont typeface="Calibri"/>
              <a:buNone/>
            </a:pPr>
            <a:r>
              <a:rPr lang="en" sz="2300"/>
              <a:t>Module 9 - Facilitating Discussions and Debates</a:t>
            </a:r>
            <a:endParaRPr sz="2300"/>
          </a:p>
          <a:p>
            <a:pPr indent="0" lvl="0" marL="0" rtl="0" algn="l">
              <a:spcBef>
                <a:spcPts val="0"/>
              </a:spcBef>
              <a:spcAft>
                <a:spcPts val="0"/>
              </a:spcAft>
              <a:buClr>
                <a:srgbClr val="626968"/>
              </a:buClr>
              <a:buSzPts val="2400"/>
              <a:buFont typeface="Calibri"/>
              <a:buNone/>
            </a:pPr>
            <a:r>
              <a:rPr lang="en" sz="2300"/>
              <a:t>Friday, September 3, 2021</a:t>
            </a:r>
            <a:endParaRPr sz="2300"/>
          </a:p>
          <a:p>
            <a:pPr indent="0" lvl="0" marL="0" rtl="0" algn="l">
              <a:spcBef>
                <a:spcPts val="0"/>
              </a:spcBef>
              <a:spcAft>
                <a:spcPts val="0"/>
              </a:spcAft>
              <a:buClr>
                <a:srgbClr val="626968"/>
              </a:buClr>
              <a:buSzPts val="2400"/>
              <a:buFont typeface="Calibri"/>
              <a:buNone/>
            </a:pPr>
            <a:r>
              <a:rPr lang="en" sz="2300"/>
              <a:t>Rebecca Fox, Ph.D.</a:t>
            </a:r>
            <a:endParaRPr sz="2300"/>
          </a:p>
          <a:p>
            <a:pPr indent="0" lvl="0" marL="0" rtl="0" algn="l">
              <a:spcBef>
                <a:spcPts val="0"/>
              </a:spcBef>
              <a:spcAft>
                <a:spcPts val="0"/>
              </a:spcAft>
              <a:buClr>
                <a:srgbClr val="626968"/>
              </a:buClr>
              <a:buSzPts val="2400"/>
              <a:buFont typeface="Calibri"/>
              <a:buNone/>
            </a:pPr>
            <a:r>
              <a:rPr lang="en" sz="2300"/>
              <a:t>Kelley Webb, M.A.Ed.</a:t>
            </a:r>
            <a:endParaRPr sz="2300"/>
          </a:p>
          <a:p>
            <a:pPr indent="0" lvl="0" marL="0" rtl="0" algn="l">
              <a:spcBef>
                <a:spcPts val="0"/>
              </a:spcBef>
              <a:spcAft>
                <a:spcPts val="0"/>
              </a:spcAft>
              <a:buClr>
                <a:srgbClr val="626968"/>
              </a:buClr>
              <a:buSzPts val="2400"/>
              <a:buFont typeface="Calibri"/>
              <a:buNone/>
            </a:pPr>
            <a:r>
              <a:t/>
            </a:r>
            <a:endParaRPr sz="2300"/>
          </a:p>
        </p:txBody>
      </p:sp>
      <p:sp>
        <p:nvSpPr>
          <p:cNvPr id="12663" name="Google Shape;12663;p577"/>
          <p:cNvSpPr txBox="1"/>
          <p:nvPr/>
        </p:nvSpPr>
        <p:spPr>
          <a:xfrm>
            <a:off x="308250" y="6081700"/>
            <a:ext cx="6895500" cy="2276100"/>
          </a:xfrm>
          <a:prstGeom prst="rect">
            <a:avLst/>
          </a:prstGeom>
          <a:noFill/>
          <a:ln>
            <a:noFill/>
          </a:ln>
        </p:spPr>
        <p:txBody>
          <a:bodyPr anchorCtr="0" anchor="t" bIns="91425" lIns="91425" spcFirstLastPara="1" rIns="91425" wrap="square" tIns="91425">
            <a:spAutoFit/>
          </a:bodyPr>
          <a:lstStyle/>
          <a:p>
            <a:pPr indent="-457200" lvl="0" marL="914400" rtl="0" algn="l">
              <a:lnSpc>
                <a:spcPct val="115000"/>
              </a:lnSpc>
              <a:spcBef>
                <a:spcPts val="0"/>
              </a:spcBef>
              <a:spcAft>
                <a:spcPts val="0"/>
              </a:spcAft>
              <a:buNone/>
            </a:pPr>
            <a:r>
              <a:rPr lang="en" sz="1100"/>
              <a:t>Fox, R., &amp; Webb, K. (September, 2021). </a:t>
            </a:r>
            <a:r>
              <a:rPr i="1" lang="en" sz="1100"/>
              <a:t>Facilitating Discussions and Debates. </a:t>
            </a:r>
            <a:r>
              <a:rPr lang="en" sz="1100"/>
              <a:t>Workshop webinar presented for the Teaching English through English online professional development program (Cohorts I &amp; II): Module 9. U.S. Embassy in Tashkent funded English Speaking Nation Program in Uzbekistan (online). </a:t>
            </a:r>
            <a:r>
              <a:rPr lang="en" sz="1100" u="sng">
                <a:solidFill>
                  <a:schemeClr val="hlink"/>
                </a:solidFill>
                <a:hlinkClick r:id="rId3"/>
              </a:rPr>
              <a:t>https://bit.ly/3COwuV7</a:t>
            </a:r>
            <a:endParaRPr sz="1100"/>
          </a:p>
          <a:p>
            <a:pPr indent="-457200" lvl="0" marL="914400" rtl="0" algn="l">
              <a:lnSpc>
                <a:spcPct val="115000"/>
              </a:lnSpc>
              <a:spcBef>
                <a:spcPts val="1000"/>
              </a:spcBef>
              <a:spcAft>
                <a:spcPts val="0"/>
              </a:spcAft>
              <a:buNone/>
            </a:pPr>
            <a:r>
              <a:t/>
            </a:r>
            <a:endParaRPr sz="1100"/>
          </a:p>
          <a:p>
            <a:pPr indent="-457200" lvl="0" marL="914400" rtl="0" algn="l">
              <a:lnSpc>
                <a:spcPct val="115000"/>
              </a:lnSpc>
              <a:spcBef>
                <a:spcPts val="1000"/>
              </a:spcBef>
              <a:spcAft>
                <a:spcPts val="0"/>
              </a:spcAft>
              <a:buNone/>
            </a:pPr>
            <a:r>
              <a:t/>
            </a:r>
            <a:endParaRPr sz="1100"/>
          </a:p>
          <a:p>
            <a:pPr indent="-457200" lvl="0" marL="914400" rtl="0" algn="l">
              <a:lnSpc>
                <a:spcPct val="115000"/>
              </a:lnSpc>
              <a:spcBef>
                <a:spcPts val="1000"/>
              </a:spcBef>
              <a:spcAft>
                <a:spcPts val="0"/>
              </a:spcAft>
              <a:buNone/>
            </a:pPr>
            <a:r>
              <a:t/>
            </a:r>
            <a:endParaRPr sz="1100"/>
          </a:p>
          <a:p>
            <a:pPr indent="0" lvl="0" marL="0" rtl="0" algn="l">
              <a:spcBef>
                <a:spcPts val="1000"/>
              </a:spcBef>
              <a:spcAft>
                <a:spcPts val="0"/>
              </a:spcAft>
              <a:buNone/>
            </a:pPr>
            <a:r>
              <a:t/>
            </a:r>
            <a:endParaRPr>
              <a:latin typeface="Calibri"/>
              <a:ea typeface="Calibri"/>
              <a:cs typeface="Calibri"/>
              <a:sym typeface="Calibri"/>
            </a:endParaRPr>
          </a:p>
        </p:txBody>
      </p:sp>
      <p:pic>
        <p:nvPicPr>
          <p:cNvPr id="12664" name="Google Shape;12664;p577"/>
          <p:cNvPicPr preferRelativeResize="0"/>
          <p:nvPr/>
        </p:nvPicPr>
        <p:blipFill>
          <a:blip r:embed="rId4">
            <a:alphaModFix/>
          </a:blip>
          <a:stretch>
            <a:fillRect/>
          </a:stretch>
        </p:blipFill>
        <p:spPr>
          <a:xfrm>
            <a:off x="0" y="-359525"/>
            <a:ext cx="9202368" cy="3298275"/>
          </a:xfrm>
          <a:prstGeom prst="rect">
            <a:avLst/>
          </a:prstGeom>
          <a:noFill/>
          <a:ln>
            <a:noFill/>
          </a:ln>
        </p:spPr>
      </p:pic>
    </p:spTree>
  </p:cSld>
  <p:clrMapOvr>
    <a:masterClrMapping/>
  </p:clrMapOvr>
</p:sld>
</file>

<file path=ppt/slides/slide4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8" name="Shape 12668"/>
        <p:cNvGrpSpPr/>
        <p:nvPr/>
      </p:nvGrpSpPr>
      <p:grpSpPr>
        <a:xfrm>
          <a:off x="0" y="0"/>
          <a:ext cx="0" cy="0"/>
          <a:chOff x="0" y="0"/>
          <a:chExt cx="0" cy="0"/>
        </a:xfrm>
      </p:grpSpPr>
      <p:sp>
        <p:nvSpPr>
          <p:cNvPr id="12669" name="Google Shape;12669;p57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grpSp>
        <p:nvGrpSpPr>
          <p:cNvPr id="12670" name="Google Shape;12670;p578"/>
          <p:cNvGrpSpPr/>
          <p:nvPr/>
        </p:nvGrpSpPr>
        <p:grpSpPr>
          <a:xfrm>
            <a:off x="318270" y="1002308"/>
            <a:ext cx="8050275" cy="5418600"/>
            <a:chOff x="0" y="0"/>
            <a:chExt cx="10733700" cy="5418600"/>
          </a:xfrm>
        </p:grpSpPr>
        <p:cxnSp>
          <p:nvCxnSpPr>
            <p:cNvPr id="12671" name="Google Shape;12671;p578"/>
            <p:cNvCxnSpPr/>
            <p:nvPr/>
          </p:nvCxnSpPr>
          <p:spPr>
            <a:xfrm>
              <a:off x="0" y="0"/>
              <a:ext cx="10733700" cy="0"/>
            </a:xfrm>
            <a:prstGeom prst="straightConnector1">
              <a:avLst/>
            </a:prstGeom>
            <a:solidFill>
              <a:schemeClr val="lt1"/>
            </a:solidFill>
            <a:ln cap="flat" cmpd="sng" w="42500">
              <a:solidFill>
                <a:srgbClr val="DF8418"/>
              </a:solidFill>
              <a:prstDash val="solid"/>
              <a:round/>
              <a:headEnd len="sm" w="sm" type="none"/>
              <a:tailEnd len="sm" w="sm" type="none"/>
            </a:ln>
          </p:spPr>
        </p:cxnSp>
        <p:sp>
          <p:nvSpPr>
            <p:cNvPr id="12672" name="Google Shape;12672;p578"/>
            <p:cNvSpPr/>
            <p:nvPr/>
          </p:nvSpPr>
          <p:spPr>
            <a:xfrm>
              <a:off x="0" y="0"/>
              <a:ext cx="2701800" cy="541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78"/>
            <p:cNvSpPr txBox="1"/>
            <p:nvPr/>
          </p:nvSpPr>
          <p:spPr>
            <a:xfrm>
              <a:off x="0" y="0"/>
              <a:ext cx="2701800" cy="5418600"/>
            </a:xfrm>
            <a:prstGeom prst="rect">
              <a:avLst/>
            </a:prstGeom>
            <a:noFill/>
            <a:ln>
              <a:noFill/>
            </a:ln>
          </p:spPr>
          <p:txBody>
            <a:bodyPr anchorCtr="0" anchor="t" bIns="129525" lIns="129525" spcFirstLastPara="1" rIns="129525" wrap="square" tIns="129525">
              <a:noAutofit/>
            </a:bodyPr>
            <a:lstStyle/>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i="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Module 9</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rPr b="1" lang="en" sz="3400">
                  <a:solidFill>
                    <a:schemeClr val="dk1"/>
                  </a:solidFill>
                  <a:latin typeface="Calibri"/>
                  <a:ea typeface="Calibri"/>
                  <a:cs typeface="Calibri"/>
                  <a:sym typeface="Calibri"/>
                </a:rPr>
                <a:t>Webinar Agenda:</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3400"/>
                <a:buFont typeface="Calibri"/>
                <a:buNone/>
              </a:pPr>
              <a:r>
                <a:t/>
              </a:r>
              <a:endParaRPr b="1" sz="3400">
                <a:solidFill>
                  <a:schemeClr val="dk1"/>
                </a:solidFill>
                <a:latin typeface="Calibri"/>
                <a:ea typeface="Calibri"/>
                <a:cs typeface="Calibri"/>
                <a:sym typeface="Calibri"/>
              </a:endParaRPr>
            </a:p>
          </p:txBody>
        </p:sp>
        <p:sp>
          <p:nvSpPr>
            <p:cNvPr id="12674" name="Google Shape;12674;p578"/>
            <p:cNvSpPr/>
            <p:nvPr/>
          </p:nvSpPr>
          <p:spPr>
            <a:xfrm>
              <a:off x="2852234" y="143668"/>
              <a:ext cx="7874700" cy="103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75" name="Google Shape;12675;p578"/>
            <p:cNvCxnSpPr/>
            <p:nvPr/>
          </p:nvCxnSpPr>
          <p:spPr>
            <a:xfrm>
              <a:off x="2701753" y="216662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2676" name="Google Shape;12676;p578"/>
            <p:cNvCxnSpPr/>
            <p:nvPr/>
          </p:nvCxnSpPr>
          <p:spPr>
            <a:xfrm>
              <a:off x="2701753" y="3563987"/>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cxnSp>
          <p:nvCxnSpPr>
            <p:cNvPr id="12677" name="Google Shape;12677;p578"/>
            <p:cNvCxnSpPr/>
            <p:nvPr/>
          </p:nvCxnSpPr>
          <p:spPr>
            <a:xfrm>
              <a:off x="2701740" y="5067415"/>
              <a:ext cx="8025000" cy="0"/>
            </a:xfrm>
            <a:prstGeom prst="straightConnector1">
              <a:avLst/>
            </a:prstGeom>
            <a:solidFill>
              <a:srgbClr val="F7931B"/>
            </a:solidFill>
            <a:ln cap="flat" cmpd="sng" w="42500">
              <a:solidFill>
                <a:srgbClr val="F7931B"/>
              </a:solidFill>
              <a:prstDash val="solid"/>
              <a:round/>
              <a:headEnd len="sm" w="sm" type="none"/>
              <a:tailEnd len="sm" w="sm" type="none"/>
            </a:ln>
          </p:spPr>
        </p:cxnSp>
        <p:sp>
          <p:nvSpPr>
            <p:cNvPr id="12678" name="Google Shape;12678;p578"/>
            <p:cNvSpPr txBox="1"/>
            <p:nvPr/>
          </p:nvSpPr>
          <p:spPr>
            <a:xfrm>
              <a:off x="2776884" y="669293"/>
              <a:ext cx="7874700" cy="1030500"/>
            </a:xfrm>
            <a:prstGeom prst="rect">
              <a:avLst/>
            </a:prstGeom>
            <a:noFill/>
            <a:ln>
              <a:noFill/>
            </a:ln>
          </p:spPr>
          <p:txBody>
            <a:bodyPr anchorCtr="0" anchor="t" bIns="95250" lIns="95250" spcFirstLastPara="1" rIns="95250" wrap="square" tIns="95250">
              <a:noAutofit/>
            </a:bodyPr>
            <a:lstStyle/>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Discuss Module 9 content and share ways to incorporate cooperative learning and interactive language tasks, such as discussions and debates, for building language proficiency</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Q &amp; A about integrating and managing communicative activities in the language classroom</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0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rPr lang="en" sz="2500">
                  <a:solidFill>
                    <a:schemeClr val="dk1"/>
                  </a:solidFill>
                  <a:latin typeface="Calibri"/>
                  <a:ea typeface="Calibri"/>
                  <a:cs typeface="Calibri"/>
                  <a:sym typeface="Calibri"/>
                </a:rPr>
                <a:t>Module 9 Completion Checklist and Exit Ticket</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rtl="0" algn="l">
                <a:lnSpc>
                  <a:spcPct val="115000"/>
                </a:lnSpc>
                <a:spcBef>
                  <a:spcPts val="0"/>
                </a:spcBef>
                <a:spcAft>
                  <a:spcPts val="0"/>
                </a:spcAft>
                <a:buNone/>
              </a:pPr>
              <a:r>
                <a:t/>
              </a:r>
              <a:endParaRPr sz="2500">
                <a:solidFill>
                  <a:schemeClr val="dk1"/>
                </a:solidFill>
                <a:latin typeface="Calibri"/>
                <a:ea typeface="Calibri"/>
                <a:cs typeface="Calibri"/>
                <a:sym typeface="Calibri"/>
              </a:endParaRPr>
            </a:p>
            <a:p>
              <a:pPr indent="0" lvl="0" marL="0" marR="0" rtl="0" algn="l">
                <a:lnSpc>
                  <a:spcPct val="90000"/>
                </a:lnSpc>
                <a:spcBef>
                  <a:spcPts val="0"/>
                </a:spcBef>
                <a:spcAft>
                  <a:spcPts val="0"/>
                </a:spcAft>
                <a:buClr>
                  <a:schemeClr val="dk1"/>
                </a:buClr>
                <a:buSzPts val="2500"/>
                <a:buFont typeface="Calibri"/>
                <a:buNone/>
              </a:pPr>
              <a:r>
                <a:t/>
              </a:r>
              <a:endParaRPr sz="2500">
                <a:solidFill>
                  <a:schemeClr val="dk1"/>
                </a:solidFill>
                <a:latin typeface="Calibri"/>
                <a:ea typeface="Calibri"/>
                <a:cs typeface="Calibri"/>
                <a:sym typeface="Calibri"/>
              </a:endParaRPr>
            </a:p>
          </p:txBody>
        </p:sp>
      </p:grpSp>
    </p:spTree>
  </p:cSld>
  <p:clrMapOvr>
    <a:masterClrMapping/>
  </p:clrMapOvr>
</p:sld>
</file>

<file path=ppt/slides/slide4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82" name="Shape 12682"/>
        <p:cNvGrpSpPr/>
        <p:nvPr/>
      </p:nvGrpSpPr>
      <p:grpSpPr>
        <a:xfrm>
          <a:off x="0" y="0"/>
          <a:ext cx="0" cy="0"/>
          <a:chOff x="0" y="0"/>
          <a:chExt cx="0" cy="0"/>
        </a:xfrm>
      </p:grpSpPr>
      <p:sp>
        <p:nvSpPr>
          <p:cNvPr id="12683" name="Google Shape;12683;p579"/>
          <p:cNvSpPr/>
          <p:nvPr/>
        </p:nvSpPr>
        <p:spPr>
          <a:xfrm>
            <a:off x="326250" y="784675"/>
            <a:ext cx="8491500" cy="11502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 sz="3000" u="none" cap="none" strike="noStrike">
                <a:solidFill>
                  <a:schemeClr val="dk1"/>
                </a:solidFill>
                <a:latin typeface="Calibri"/>
                <a:ea typeface="Calibri"/>
                <a:cs typeface="Calibri"/>
                <a:sym typeface="Calibri"/>
              </a:rPr>
              <a:t>Purpose of Module </a:t>
            </a:r>
            <a:r>
              <a:rPr b="1" lang="en" sz="3000">
                <a:solidFill>
                  <a:schemeClr val="dk1"/>
                </a:solidFill>
                <a:latin typeface="Calibri"/>
                <a:ea typeface="Calibri"/>
                <a:cs typeface="Calibri"/>
                <a:sym typeface="Calibri"/>
              </a:rPr>
              <a:t>9</a:t>
            </a:r>
            <a:r>
              <a:rPr b="1" lang="en" sz="3000" u="none" cap="none" strike="noStrike">
                <a:solidFill>
                  <a:schemeClr val="dk1"/>
                </a:solidFill>
                <a:latin typeface="Calibri"/>
                <a:ea typeface="Calibri"/>
                <a:cs typeface="Calibri"/>
                <a:sym typeface="Calibri"/>
              </a:rPr>
              <a:t>: To effec</a:t>
            </a:r>
            <a:r>
              <a:rPr b="1" lang="en" sz="3000">
                <a:solidFill>
                  <a:schemeClr val="dk1"/>
                </a:solidFill>
                <a:latin typeface="Calibri"/>
                <a:ea typeface="Calibri"/>
                <a:cs typeface="Calibri"/>
                <a:sym typeface="Calibri"/>
              </a:rPr>
              <a:t>tively facilitate discussions and debates </a:t>
            </a:r>
            <a:endParaRPr sz="1200"/>
          </a:p>
          <a:p>
            <a:pPr indent="0" lvl="0" marL="0" marR="0" rtl="0" algn="l">
              <a:spcBef>
                <a:spcPts val="640"/>
              </a:spcBef>
              <a:spcAft>
                <a:spcPts val="0"/>
              </a:spcAft>
              <a:buNone/>
            </a:pPr>
            <a:r>
              <a:rPr b="0" i="0" lang="en" sz="3000" u="none" cap="none" strike="noStrike">
                <a:solidFill>
                  <a:schemeClr val="dk1"/>
                </a:solidFill>
                <a:latin typeface="Calibri"/>
                <a:ea typeface="Calibri"/>
                <a:cs typeface="Calibri"/>
                <a:sym typeface="Calibri"/>
              </a:rPr>
              <a:t> </a:t>
            </a:r>
            <a:endParaRPr sz="1200"/>
          </a:p>
          <a:p>
            <a:pPr indent="0" lvl="0" marL="0" marR="0" rtl="0" algn="l">
              <a:spcBef>
                <a:spcPts val="640"/>
              </a:spcBef>
              <a:spcAft>
                <a:spcPts val="0"/>
              </a:spcAft>
              <a:buNone/>
            </a:pPr>
            <a:r>
              <a:t/>
            </a:r>
            <a:endParaRPr b="0" i="0" sz="3200" u="none" cap="none" strike="noStrike">
              <a:solidFill>
                <a:schemeClr val="dk1"/>
              </a:solidFill>
              <a:latin typeface="Calibri"/>
              <a:ea typeface="Calibri"/>
              <a:cs typeface="Calibri"/>
              <a:sym typeface="Calibri"/>
            </a:endParaRPr>
          </a:p>
          <a:p>
            <a:pPr indent="0" lvl="0" marL="0" marR="0" rtl="0" algn="l">
              <a:spcBef>
                <a:spcPts val="640"/>
              </a:spcBef>
              <a:spcAft>
                <a:spcPts val="0"/>
              </a:spcAft>
              <a:buNone/>
            </a:pPr>
            <a:r>
              <a:t/>
            </a:r>
            <a:endParaRPr/>
          </a:p>
          <a:p>
            <a:pPr indent="0" lvl="0" marL="0" marR="0" rtl="0" algn="l">
              <a:spcBef>
                <a:spcPts val="640"/>
              </a:spcBef>
              <a:spcAft>
                <a:spcPts val="0"/>
              </a:spcAft>
              <a:buNone/>
            </a:pPr>
            <a:r>
              <a:t/>
            </a:r>
            <a:endParaRPr/>
          </a:p>
        </p:txBody>
      </p:sp>
      <p:sp>
        <p:nvSpPr>
          <p:cNvPr id="12684" name="Google Shape;12684;p579"/>
          <p:cNvSpPr txBox="1"/>
          <p:nvPr>
            <p:ph idx="2" type="body"/>
          </p:nvPr>
        </p:nvSpPr>
        <p:spPr>
          <a:xfrm>
            <a:off x="460913" y="3124075"/>
            <a:ext cx="8222100" cy="41631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None/>
            </a:pPr>
            <a:r>
              <a:rPr b="1" lang="en" sz="2800">
                <a:solidFill>
                  <a:srgbClr val="000000"/>
                </a:solidFill>
              </a:rPr>
              <a:t>By the end of the module, you will be able to:</a:t>
            </a:r>
            <a:endParaRPr sz="2800">
              <a:solidFill>
                <a:srgbClr val="000000"/>
              </a:solidFill>
            </a:endParaRPr>
          </a:p>
          <a:p>
            <a:pPr indent="-304800" lvl="0" marL="457200" rtl="0" algn="l">
              <a:lnSpc>
                <a:spcPct val="115000"/>
              </a:lnSpc>
              <a:spcBef>
                <a:spcPts val="1000"/>
              </a:spcBef>
              <a:spcAft>
                <a:spcPts val="0"/>
              </a:spcAft>
              <a:buClr>
                <a:srgbClr val="212121"/>
              </a:buClr>
              <a:buSzPts val="1200"/>
              <a:buChar char="●"/>
            </a:pPr>
            <a:r>
              <a:rPr lang="en" sz="2200">
                <a:solidFill>
                  <a:srgbClr val="000000"/>
                </a:solidFill>
              </a:rPr>
              <a:t>describe the benefits of communicative language teaching through discussions and debates and how to use them in the EFL classroom</a:t>
            </a:r>
            <a:endParaRPr sz="2200">
              <a:solidFill>
                <a:srgbClr val="000000"/>
              </a:solidFill>
            </a:endParaRPr>
          </a:p>
          <a:p>
            <a:pPr indent="-304800" lvl="0" marL="457200" rtl="0" algn="l">
              <a:lnSpc>
                <a:spcPct val="115000"/>
              </a:lnSpc>
              <a:spcBef>
                <a:spcPts val="0"/>
              </a:spcBef>
              <a:spcAft>
                <a:spcPts val="0"/>
              </a:spcAft>
              <a:buClr>
                <a:srgbClr val="212121"/>
              </a:buClr>
              <a:buSzPts val="1200"/>
              <a:buChar char="●"/>
            </a:pPr>
            <a:r>
              <a:rPr lang="en" sz="2200">
                <a:solidFill>
                  <a:srgbClr val="000000"/>
                </a:solidFill>
              </a:rPr>
              <a:t>explore various cooperative learning and interactive language tasks and strategies that build language proficiency and a classroom discourse community</a:t>
            </a:r>
            <a:endParaRPr sz="2200">
              <a:solidFill>
                <a:srgbClr val="000000"/>
              </a:solidFill>
            </a:endParaRPr>
          </a:p>
          <a:p>
            <a:pPr indent="-304800" lvl="0" marL="457200" rtl="0" algn="l">
              <a:lnSpc>
                <a:spcPct val="115000"/>
              </a:lnSpc>
              <a:spcBef>
                <a:spcPts val="0"/>
              </a:spcBef>
              <a:spcAft>
                <a:spcPts val="0"/>
              </a:spcAft>
              <a:buClr>
                <a:srgbClr val="212121"/>
              </a:buClr>
              <a:buSzPts val="1200"/>
              <a:buChar char="●"/>
            </a:pPr>
            <a:r>
              <a:rPr lang="en" sz="2200">
                <a:solidFill>
                  <a:srgbClr val="000000"/>
                </a:solidFill>
              </a:rPr>
              <a:t>develop higher order thinking questions that encourage critical thinking in the classroom</a:t>
            </a:r>
            <a:endParaRPr sz="2200">
              <a:solidFill>
                <a:srgbClr val="000000"/>
              </a:solidFill>
            </a:endParaRPr>
          </a:p>
          <a:p>
            <a:pPr indent="-304800" lvl="0" marL="457200" rtl="0" algn="l">
              <a:lnSpc>
                <a:spcPct val="115000"/>
              </a:lnSpc>
              <a:spcBef>
                <a:spcPts val="0"/>
              </a:spcBef>
              <a:spcAft>
                <a:spcPts val="0"/>
              </a:spcAft>
              <a:buClr>
                <a:srgbClr val="212121"/>
              </a:buClr>
              <a:buSzPts val="1200"/>
              <a:buChar char="●"/>
            </a:pPr>
            <a:r>
              <a:rPr lang="en" sz="2200">
                <a:solidFill>
                  <a:srgbClr val="000000"/>
                </a:solidFill>
              </a:rPr>
              <a:t>design ways you plan to integrate and manage learning activities that support a communicative approach for language learning in your classroom</a:t>
            </a:r>
            <a:endParaRPr sz="2200">
              <a:solidFill>
                <a:srgbClr val="000000"/>
              </a:solidFill>
            </a:endParaRPr>
          </a:p>
          <a:p>
            <a:pPr indent="0" lvl="0" marL="457200" rtl="0" algn="l">
              <a:lnSpc>
                <a:spcPct val="115000"/>
              </a:lnSpc>
              <a:spcBef>
                <a:spcPts val="1000"/>
              </a:spcBef>
              <a:spcAft>
                <a:spcPts val="0"/>
              </a:spcAft>
              <a:buNone/>
            </a:pPr>
            <a:r>
              <a:t/>
            </a:r>
            <a:endParaRPr sz="2100">
              <a:solidFill>
                <a:srgbClr val="000000"/>
              </a:solidFill>
            </a:endParaRPr>
          </a:p>
          <a:p>
            <a:pPr indent="0" lvl="0" marL="457200" rtl="0" algn="l">
              <a:lnSpc>
                <a:spcPct val="100000"/>
              </a:lnSpc>
              <a:spcBef>
                <a:spcPts val="0"/>
              </a:spcBef>
              <a:spcAft>
                <a:spcPts val="0"/>
              </a:spcAft>
              <a:buNone/>
            </a:pPr>
            <a:r>
              <a:t/>
            </a:r>
            <a:endParaRPr sz="2800">
              <a:solidFill>
                <a:srgbClr val="000000"/>
              </a:solidFill>
            </a:endParaRPr>
          </a:p>
        </p:txBody>
      </p:sp>
      <p:sp>
        <p:nvSpPr>
          <p:cNvPr id="12685" name="Google Shape;12685;p579"/>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b="1" lang="en" sz="2000">
                <a:solidFill>
                  <a:schemeClr val="lt1"/>
                </a:solidFill>
              </a:rPr>
              <a:t>TETE MODULE 9 - FACILITATING DISCUSSIONS AND DEBATES</a:t>
            </a:r>
            <a:endParaRPr b="1">
              <a:solidFill>
                <a:srgbClr val="FFFFFF"/>
              </a:solidFill>
            </a:endParaRPr>
          </a:p>
        </p:txBody>
      </p:sp>
      <p:pic>
        <p:nvPicPr>
          <p:cNvPr id="12686" name="Google Shape;12686;p579"/>
          <p:cNvPicPr preferRelativeResize="0"/>
          <p:nvPr/>
        </p:nvPicPr>
        <p:blipFill>
          <a:blip r:embed="rId3">
            <a:alphaModFix/>
          </a:blip>
          <a:stretch>
            <a:fillRect/>
          </a:stretch>
        </p:blipFill>
        <p:spPr>
          <a:xfrm>
            <a:off x="3446006" y="1274875"/>
            <a:ext cx="1932845" cy="1440581"/>
          </a:xfrm>
          <a:prstGeom prst="rect">
            <a:avLst/>
          </a:prstGeom>
          <a:noFill/>
          <a:ln>
            <a:noFill/>
          </a:ln>
        </p:spPr>
      </p:pic>
    </p:spTree>
  </p:cSld>
  <p:clrMapOvr>
    <a:masterClrMapping/>
  </p:clrMapOvr>
</p:sld>
</file>

<file path=ppt/slides/slide4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91" name="Shape 12691"/>
        <p:cNvGrpSpPr/>
        <p:nvPr/>
      </p:nvGrpSpPr>
      <p:grpSpPr>
        <a:xfrm>
          <a:off x="0" y="0"/>
          <a:ext cx="0" cy="0"/>
          <a:chOff x="0" y="0"/>
          <a:chExt cx="0" cy="0"/>
        </a:xfrm>
      </p:grpSpPr>
      <p:sp>
        <p:nvSpPr>
          <p:cNvPr id="12692" name="Google Shape;12692;p580"/>
          <p:cNvSpPr txBox="1"/>
          <p:nvPr>
            <p:ph idx="2" type="body"/>
          </p:nvPr>
        </p:nvSpPr>
        <p:spPr>
          <a:xfrm>
            <a:off x="304725" y="898100"/>
            <a:ext cx="8077200" cy="54015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3900">
                <a:solidFill>
                  <a:srgbClr val="212121"/>
                </a:solidFill>
              </a:rPr>
              <a:t>Benefits of Communicative Language Teaching</a:t>
            </a:r>
            <a:endParaRPr sz="2100">
              <a:solidFill>
                <a:srgbClr val="212121"/>
              </a:solidFill>
              <a:latin typeface="Arial"/>
              <a:ea typeface="Arial"/>
              <a:cs typeface="Arial"/>
              <a:sym typeface="Arial"/>
            </a:endParaRPr>
          </a:p>
          <a:p>
            <a:pPr indent="0" lvl="0" marL="0" rtl="0" algn="l">
              <a:spcBef>
                <a:spcPts val="280"/>
              </a:spcBef>
              <a:spcAft>
                <a:spcPts val="0"/>
              </a:spcAft>
              <a:buNone/>
            </a:pPr>
            <a:r>
              <a:t/>
            </a:r>
            <a:endParaRPr/>
          </a:p>
        </p:txBody>
      </p:sp>
      <p:sp>
        <p:nvSpPr>
          <p:cNvPr id="12693" name="Google Shape;12693;p580"/>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9 - FACILITATING DISCUSSIONS AND DEBATES</a:t>
            </a:r>
            <a:endParaRPr/>
          </a:p>
        </p:txBody>
      </p:sp>
      <p:sp>
        <p:nvSpPr>
          <p:cNvPr id="12694" name="Google Shape;12694;p580"/>
          <p:cNvSpPr txBox="1"/>
          <p:nvPr/>
        </p:nvSpPr>
        <p:spPr>
          <a:xfrm>
            <a:off x="356400" y="1518875"/>
            <a:ext cx="8431200" cy="7947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700">
                <a:latin typeface="Syncopate"/>
                <a:ea typeface="Syncopate"/>
                <a:cs typeface="Syncopate"/>
                <a:sym typeface="Syncopate"/>
              </a:rPr>
              <a:t>Recall and Apply</a:t>
            </a:r>
            <a:endParaRPr b="1" sz="3700">
              <a:latin typeface="Syncopate"/>
              <a:ea typeface="Syncopate"/>
              <a:cs typeface="Syncopate"/>
              <a:sym typeface="Syncopate"/>
            </a:endParaRPr>
          </a:p>
          <a:p>
            <a:pPr indent="0" lvl="0" marL="0" rtl="0" algn="ctr">
              <a:spcBef>
                <a:spcPts val="0"/>
              </a:spcBef>
              <a:spcAft>
                <a:spcPts val="0"/>
              </a:spcAft>
              <a:buNone/>
            </a:pPr>
            <a:r>
              <a:t/>
            </a:r>
            <a:endParaRPr b="1" sz="1000">
              <a:solidFill>
                <a:schemeClr val="dk1"/>
              </a:solidFill>
              <a:latin typeface="Calibri"/>
              <a:ea typeface="Calibri"/>
              <a:cs typeface="Calibri"/>
              <a:sym typeface="Calibri"/>
            </a:endParaRPr>
          </a:p>
          <a:p>
            <a:pPr indent="0" lvl="0" marL="0" rtl="0" algn="ctr">
              <a:spcBef>
                <a:spcPts val="0"/>
              </a:spcBef>
              <a:spcAft>
                <a:spcPts val="0"/>
              </a:spcAft>
              <a:buClr>
                <a:srgbClr val="000000"/>
              </a:buClr>
              <a:buFont typeface="Arial"/>
              <a:buNone/>
            </a:pPr>
            <a:r>
              <a:rPr b="1" lang="en" sz="3300">
                <a:solidFill>
                  <a:schemeClr val="dk1"/>
                </a:solidFill>
              </a:rPr>
              <a:t>Recalling our Module Content on interactive and communicative approaches for engaging students in the English language classroom, </a:t>
            </a:r>
            <a:endParaRPr>
              <a:solidFill>
                <a:schemeClr val="dk1"/>
              </a:solidFill>
            </a:endParaRPr>
          </a:p>
          <a:p>
            <a:pPr indent="0" lvl="0" marL="0" rtl="0" algn="ctr">
              <a:spcBef>
                <a:spcPts val="0"/>
              </a:spcBef>
              <a:spcAft>
                <a:spcPts val="0"/>
              </a:spcAft>
              <a:buNone/>
            </a:pPr>
            <a:r>
              <a:rPr b="1" lang="en" sz="3300" u="sng">
                <a:solidFill>
                  <a:schemeClr val="dk1"/>
                </a:solidFill>
              </a:rPr>
              <a:t>think about</a:t>
            </a:r>
            <a:r>
              <a:rPr b="1" lang="en" sz="3300">
                <a:solidFill>
                  <a:schemeClr val="dk1"/>
                </a:solidFill>
              </a:rPr>
              <a:t> your most important new learning.</a:t>
            </a:r>
            <a:endParaRPr b="1" sz="3300">
              <a:solidFill>
                <a:schemeClr val="dk1"/>
              </a:solidFill>
            </a:endParaRPr>
          </a:p>
          <a:p>
            <a:pPr indent="0" lvl="0" marL="0" rtl="0" algn="ctr">
              <a:spcBef>
                <a:spcPts val="0"/>
              </a:spcBef>
              <a:spcAft>
                <a:spcPts val="0"/>
              </a:spcAft>
              <a:buNone/>
            </a:pPr>
            <a:r>
              <a:t/>
            </a:r>
            <a:endParaRPr b="1" sz="3200">
              <a:solidFill>
                <a:schemeClr val="dk1"/>
              </a:solidFill>
            </a:endParaRPr>
          </a:p>
          <a:p>
            <a:pPr indent="0" lvl="0" marL="0" rtl="0" algn="ctr">
              <a:spcBef>
                <a:spcPts val="0"/>
              </a:spcBef>
              <a:spcAft>
                <a:spcPts val="0"/>
              </a:spcAft>
              <a:buNone/>
            </a:pPr>
            <a:r>
              <a:rPr b="1" lang="en" sz="3200">
                <a:solidFill>
                  <a:srgbClr val="F8931F"/>
                </a:solidFill>
              </a:rPr>
              <a:t>NOW, use the chat box to share </a:t>
            </a:r>
            <a:r>
              <a:rPr b="1" lang="en" sz="3300">
                <a:solidFill>
                  <a:srgbClr val="F8931F"/>
                </a:solidFill>
              </a:rPr>
              <a:t>one new interactive activity you would like to apply with your </a:t>
            </a:r>
            <a:endParaRPr b="1" sz="3300">
              <a:solidFill>
                <a:srgbClr val="F8931F"/>
              </a:solidFill>
            </a:endParaRPr>
          </a:p>
          <a:p>
            <a:pPr indent="0" lvl="0" marL="0" rtl="0" algn="ctr">
              <a:spcBef>
                <a:spcPts val="0"/>
              </a:spcBef>
              <a:spcAft>
                <a:spcPts val="0"/>
              </a:spcAft>
              <a:buNone/>
            </a:pPr>
            <a:r>
              <a:rPr b="1" lang="en" sz="3300">
                <a:solidFill>
                  <a:srgbClr val="F8931F"/>
                </a:solidFill>
              </a:rPr>
              <a:t>English language classes this academic year.</a:t>
            </a:r>
            <a:endParaRPr b="1" sz="3300">
              <a:solidFill>
                <a:srgbClr val="F8931F"/>
              </a:solidFill>
            </a:endParaRPr>
          </a:p>
          <a:p>
            <a:pPr indent="-228600" lvl="0" marL="457200" rtl="0" algn="ctr">
              <a:spcBef>
                <a:spcPts val="280"/>
              </a:spcBef>
              <a:spcAft>
                <a:spcPts val="0"/>
              </a:spcAft>
              <a:buClr>
                <a:srgbClr val="000000"/>
              </a:buClr>
              <a:buSzPts val="1400"/>
              <a:buFont typeface="Arial"/>
              <a:buNone/>
            </a:pPr>
            <a:r>
              <a:t/>
            </a:r>
            <a:endParaRPr b="1" sz="3200">
              <a:solidFill>
                <a:schemeClr val="dk1"/>
              </a:solidFill>
            </a:endParaRPr>
          </a:p>
          <a:p>
            <a:pPr indent="0" lvl="0" marL="0" rtl="0" algn="l">
              <a:spcBef>
                <a:spcPts val="0"/>
              </a:spcBef>
              <a:spcAft>
                <a:spcPts val="0"/>
              </a:spcAft>
              <a:buNone/>
            </a:pPr>
            <a:r>
              <a:t/>
            </a:r>
            <a:endParaRPr>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Tree>
  </p:cSld>
  <p:clrMapOvr>
    <a:masterClrMapping/>
  </p:clrMapOvr>
</p:sld>
</file>

<file path=ppt/slides/slide4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99" name="Shape 12699"/>
        <p:cNvGrpSpPr/>
        <p:nvPr/>
      </p:nvGrpSpPr>
      <p:grpSpPr>
        <a:xfrm>
          <a:off x="0" y="0"/>
          <a:ext cx="0" cy="0"/>
          <a:chOff x="0" y="0"/>
          <a:chExt cx="0" cy="0"/>
        </a:xfrm>
      </p:grpSpPr>
      <p:sp>
        <p:nvSpPr>
          <p:cNvPr id="12700" name="Google Shape;12700;p581"/>
          <p:cNvSpPr txBox="1"/>
          <p:nvPr>
            <p:ph type="ctrTitle"/>
          </p:nvPr>
        </p:nvSpPr>
        <p:spPr>
          <a:xfrm>
            <a:off x="205050" y="2176450"/>
            <a:ext cx="8421000" cy="5334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5400"/>
              <a:t>Creating a Classroom Culture for Authentic Interactions and </a:t>
            </a:r>
            <a:endParaRPr b="1" sz="5400"/>
          </a:p>
          <a:p>
            <a:pPr indent="0" lvl="0" marL="0" rtl="0" algn="ctr">
              <a:spcBef>
                <a:spcPts val="280"/>
              </a:spcBef>
              <a:spcAft>
                <a:spcPts val="0"/>
              </a:spcAft>
              <a:buNone/>
            </a:pPr>
            <a:r>
              <a:rPr b="1" lang="en" sz="5400"/>
              <a:t>Interactive Discussions in English </a:t>
            </a:r>
            <a:endParaRPr b="1" sz="5400">
              <a:latin typeface="Arial"/>
              <a:ea typeface="Arial"/>
              <a:cs typeface="Arial"/>
              <a:sym typeface="Arial"/>
            </a:endParaRPr>
          </a:p>
          <a:p>
            <a:pPr indent="0" lvl="0" marL="0" rtl="0" algn="ctr">
              <a:spcBef>
                <a:spcPts val="0"/>
              </a:spcBef>
              <a:spcAft>
                <a:spcPts val="0"/>
              </a:spcAft>
              <a:buNone/>
            </a:pPr>
            <a:r>
              <a:t/>
            </a:r>
            <a:endParaRPr b="1" sz="1800">
              <a:solidFill>
                <a:schemeClr val="dk1"/>
              </a:solidFill>
            </a:endParaRPr>
          </a:p>
        </p:txBody>
      </p:sp>
      <p:sp>
        <p:nvSpPr>
          <p:cNvPr id="12701" name="Google Shape;12701;p581"/>
          <p:cNvSpPr txBox="1"/>
          <p:nvPr/>
        </p:nvSpPr>
        <p:spPr>
          <a:xfrm>
            <a:off x="0" y="0"/>
            <a:ext cx="2250000" cy="400200"/>
          </a:xfrm>
          <a:prstGeom prst="rect">
            <a:avLst/>
          </a:prstGeom>
          <a:noFill/>
          <a:ln>
            <a:noFill/>
          </a:ln>
        </p:spPr>
        <p:txBody>
          <a:bodyPr anchorCtr="0" anchor="t" bIns="91425" lIns="91425" spcFirstLastPara="1" rIns="91425" wrap="square" tIns="91425">
            <a:spAutoFit/>
          </a:bodyPr>
          <a:lstStyle/>
          <a:p>
            <a:pPr indent="0" lvl="0" marL="457200" rtl="0" algn="l">
              <a:spcBef>
                <a:spcPts val="280"/>
              </a:spcBef>
              <a:spcAft>
                <a:spcPts val="0"/>
              </a:spcAft>
              <a:buNone/>
            </a:pPr>
            <a:r>
              <a:t/>
            </a:r>
            <a:endParaRPr/>
          </a:p>
        </p:txBody>
      </p:sp>
    </p:spTree>
  </p:cSld>
  <p:clrMapOvr>
    <a:masterClrMapping/>
  </p:clrMapOvr>
</p:sld>
</file>

<file path=ppt/slides/slide4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06" name="Shape 12706"/>
        <p:cNvGrpSpPr/>
        <p:nvPr/>
      </p:nvGrpSpPr>
      <p:grpSpPr>
        <a:xfrm>
          <a:off x="0" y="0"/>
          <a:ext cx="0" cy="0"/>
          <a:chOff x="0" y="0"/>
          <a:chExt cx="0" cy="0"/>
        </a:xfrm>
      </p:grpSpPr>
      <p:sp>
        <p:nvSpPr>
          <p:cNvPr id="12707" name="Google Shape;12707;p582"/>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08" name="Google Shape;12708;p582"/>
          <p:cNvSpPr txBox="1"/>
          <p:nvPr>
            <p:ph idx="2" type="body"/>
          </p:nvPr>
        </p:nvSpPr>
        <p:spPr>
          <a:xfrm>
            <a:off x="304800" y="685800"/>
            <a:ext cx="5378100" cy="59964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4300"/>
              <a:t>Setting the Stage for </a:t>
            </a:r>
            <a:endParaRPr b="1" sz="4300"/>
          </a:p>
          <a:p>
            <a:pPr indent="0" lvl="0" marL="0" rtl="0" algn="ctr">
              <a:spcBef>
                <a:spcPts val="280"/>
              </a:spcBef>
              <a:spcAft>
                <a:spcPts val="0"/>
              </a:spcAft>
              <a:buNone/>
            </a:pPr>
            <a:r>
              <a:rPr b="1" lang="en" sz="4300"/>
              <a:t>Authentic Discussion</a:t>
            </a:r>
            <a:endParaRPr b="1" sz="4300"/>
          </a:p>
          <a:p>
            <a:pPr indent="0" lvl="0" marL="0" rtl="0" algn="ctr">
              <a:spcBef>
                <a:spcPts val="280"/>
              </a:spcBef>
              <a:spcAft>
                <a:spcPts val="0"/>
              </a:spcAft>
              <a:buNone/>
            </a:pPr>
            <a:r>
              <a:t/>
            </a:r>
            <a:endParaRPr b="1" sz="900"/>
          </a:p>
          <a:p>
            <a:pPr indent="-425450" lvl="0" marL="457200" rtl="0" algn="l">
              <a:spcBef>
                <a:spcPts val="280"/>
              </a:spcBef>
              <a:spcAft>
                <a:spcPts val="0"/>
              </a:spcAft>
              <a:buClr>
                <a:srgbClr val="212121"/>
              </a:buClr>
              <a:buSzPts val="3100"/>
              <a:buChar char="●"/>
            </a:pPr>
            <a:r>
              <a:rPr b="1" lang="en" sz="3100">
                <a:solidFill>
                  <a:srgbClr val="212121"/>
                </a:solidFill>
              </a:rPr>
              <a:t>Be sure vocabulary is in place</a:t>
            </a:r>
            <a:endParaRPr b="1" sz="3100">
              <a:solidFill>
                <a:srgbClr val="212121"/>
              </a:solidFill>
            </a:endParaRPr>
          </a:p>
          <a:p>
            <a:pPr indent="-425450" lvl="0" marL="457200" rtl="0" algn="l">
              <a:spcBef>
                <a:spcPts val="0"/>
              </a:spcBef>
              <a:spcAft>
                <a:spcPts val="0"/>
              </a:spcAft>
              <a:buClr>
                <a:srgbClr val="212121"/>
              </a:buClr>
              <a:buSzPts val="3100"/>
              <a:buChar char="●"/>
            </a:pPr>
            <a:r>
              <a:rPr b="1" lang="en" sz="3100">
                <a:solidFill>
                  <a:srgbClr val="212121"/>
                </a:solidFill>
              </a:rPr>
              <a:t>Prepare students with Sentence Starters/Frames and Anchor Pages to guide and reference</a:t>
            </a:r>
            <a:endParaRPr b="1" sz="3100">
              <a:solidFill>
                <a:srgbClr val="212121"/>
              </a:solidFill>
            </a:endParaRPr>
          </a:p>
          <a:p>
            <a:pPr indent="-425450" lvl="0" marL="457200" rtl="0" algn="l">
              <a:spcBef>
                <a:spcPts val="0"/>
              </a:spcBef>
              <a:spcAft>
                <a:spcPts val="0"/>
              </a:spcAft>
              <a:buClr>
                <a:srgbClr val="212121"/>
              </a:buClr>
              <a:buSzPts val="3100"/>
              <a:buChar char="●"/>
            </a:pPr>
            <a:r>
              <a:rPr b="1" lang="en" sz="3100">
                <a:solidFill>
                  <a:srgbClr val="212121"/>
                </a:solidFill>
              </a:rPr>
              <a:t>Model and role-play what you expect students to do in authentic discussion</a:t>
            </a:r>
            <a:endParaRPr b="1" sz="3100">
              <a:solidFill>
                <a:srgbClr val="212121"/>
              </a:solidFill>
            </a:endParaRPr>
          </a:p>
          <a:p>
            <a:pPr indent="-425450" lvl="0" marL="457200" rtl="0" algn="l">
              <a:spcBef>
                <a:spcPts val="0"/>
              </a:spcBef>
              <a:spcAft>
                <a:spcPts val="0"/>
              </a:spcAft>
              <a:buClr>
                <a:srgbClr val="212121"/>
              </a:buClr>
              <a:buSzPts val="3100"/>
              <a:buChar char="●"/>
            </a:pPr>
            <a:r>
              <a:rPr b="1" lang="en" sz="3100">
                <a:solidFill>
                  <a:srgbClr val="212121"/>
                </a:solidFill>
              </a:rPr>
              <a:t>Consider ways to purposely partner  your students for interactive activities</a:t>
            </a:r>
            <a:endParaRPr b="1" sz="3100">
              <a:solidFill>
                <a:srgbClr val="212121"/>
              </a:solidFill>
            </a:endParaRPr>
          </a:p>
        </p:txBody>
      </p:sp>
      <p:pic>
        <p:nvPicPr>
          <p:cNvPr id="12709" name="Google Shape;12709;p582"/>
          <p:cNvPicPr preferRelativeResize="0"/>
          <p:nvPr/>
        </p:nvPicPr>
        <p:blipFill>
          <a:blip r:embed="rId3">
            <a:alphaModFix/>
          </a:blip>
          <a:stretch>
            <a:fillRect/>
          </a:stretch>
        </p:blipFill>
        <p:spPr>
          <a:xfrm>
            <a:off x="5774344" y="1138125"/>
            <a:ext cx="2889133" cy="3190444"/>
          </a:xfrm>
          <a:prstGeom prst="rect">
            <a:avLst/>
          </a:prstGeom>
          <a:noFill/>
          <a:ln>
            <a:noFill/>
          </a:ln>
        </p:spPr>
      </p:pic>
    </p:spTree>
  </p:cSld>
  <p:clrMapOvr>
    <a:masterClrMapping/>
  </p:clrMapOvr>
</p:sld>
</file>

<file path=ppt/slides/slide4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4" name="Shape 12714"/>
        <p:cNvGrpSpPr/>
        <p:nvPr/>
      </p:nvGrpSpPr>
      <p:grpSpPr>
        <a:xfrm>
          <a:off x="0" y="0"/>
          <a:ext cx="0" cy="0"/>
          <a:chOff x="0" y="0"/>
          <a:chExt cx="0" cy="0"/>
        </a:xfrm>
      </p:grpSpPr>
      <p:sp>
        <p:nvSpPr>
          <p:cNvPr id="12715" name="Google Shape;12715;p583"/>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16" name="Google Shape;12716;p583"/>
          <p:cNvSpPr txBox="1"/>
          <p:nvPr>
            <p:ph idx="2" type="body"/>
          </p:nvPr>
        </p:nvSpPr>
        <p:spPr>
          <a:xfrm>
            <a:off x="304800" y="685800"/>
            <a:ext cx="2901600" cy="4536300"/>
          </a:xfrm>
          <a:prstGeom prst="rect">
            <a:avLst/>
          </a:prstGeom>
        </p:spPr>
        <p:txBody>
          <a:bodyPr anchorCtr="0" anchor="t" bIns="45700" lIns="91425" spcFirstLastPara="1" rIns="91425" wrap="square" tIns="45700">
            <a:noAutofit/>
          </a:bodyPr>
          <a:lstStyle/>
          <a:p>
            <a:pPr indent="0" lvl="0" marL="0" rtl="0" algn="l">
              <a:spcBef>
                <a:spcPts val="360"/>
              </a:spcBef>
              <a:spcAft>
                <a:spcPts val="0"/>
              </a:spcAft>
              <a:buNone/>
            </a:pPr>
            <a:r>
              <a:rPr b="1" lang="en" sz="3800"/>
              <a:t>Sentence Starters</a:t>
            </a:r>
            <a:endParaRPr b="1" sz="3800"/>
          </a:p>
          <a:p>
            <a:pPr indent="-387350" lvl="0" marL="457200" rtl="0" algn="l">
              <a:spcBef>
                <a:spcPts val="360"/>
              </a:spcBef>
              <a:spcAft>
                <a:spcPts val="0"/>
              </a:spcAft>
              <a:buClr>
                <a:srgbClr val="212121"/>
              </a:buClr>
              <a:buSzPts val="2500"/>
              <a:buChar char="●"/>
            </a:pPr>
            <a:r>
              <a:rPr b="1" lang="en" sz="2500">
                <a:solidFill>
                  <a:srgbClr val="212121"/>
                </a:solidFill>
              </a:rPr>
              <a:t>provide an introduction phrase for students to complete</a:t>
            </a:r>
            <a:endParaRPr b="1" sz="2500">
              <a:solidFill>
                <a:srgbClr val="212121"/>
              </a:solidFill>
            </a:endParaRPr>
          </a:p>
          <a:p>
            <a:pPr indent="0" lvl="0" marL="0" rtl="0" algn="l">
              <a:spcBef>
                <a:spcPts val="360"/>
              </a:spcBef>
              <a:spcAft>
                <a:spcPts val="0"/>
              </a:spcAft>
              <a:buNone/>
            </a:pPr>
            <a:r>
              <a:t/>
            </a:r>
            <a:endParaRPr b="1" sz="2500">
              <a:solidFill>
                <a:srgbClr val="212121"/>
              </a:solidFill>
            </a:endParaRPr>
          </a:p>
          <a:p>
            <a:pPr indent="0" lvl="0" marL="0" rtl="0" algn="l">
              <a:spcBef>
                <a:spcPts val="360"/>
              </a:spcBef>
              <a:spcAft>
                <a:spcPts val="0"/>
              </a:spcAft>
              <a:buNone/>
            </a:pPr>
            <a:r>
              <a:rPr b="1" lang="en" sz="3800"/>
              <a:t>Sentence Frames</a:t>
            </a:r>
            <a:endParaRPr b="1" sz="3800"/>
          </a:p>
          <a:p>
            <a:pPr indent="-387350" lvl="0" marL="457200" rtl="0" algn="l">
              <a:spcBef>
                <a:spcPts val="360"/>
              </a:spcBef>
              <a:spcAft>
                <a:spcPts val="0"/>
              </a:spcAft>
              <a:buClr>
                <a:srgbClr val="212121"/>
              </a:buClr>
              <a:buSzPts val="2500"/>
              <a:buChar char="●"/>
            </a:pPr>
            <a:r>
              <a:rPr b="1" lang="en" sz="2500">
                <a:solidFill>
                  <a:srgbClr val="212121"/>
                </a:solidFill>
              </a:rPr>
              <a:t>model how students should fill in specific vocabulary in context</a:t>
            </a:r>
            <a:endParaRPr b="1" sz="2500">
              <a:solidFill>
                <a:srgbClr val="212121"/>
              </a:solidFill>
            </a:endParaRPr>
          </a:p>
          <a:p>
            <a:pPr indent="0" lvl="0" marL="0" rtl="0" algn="l">
              <a:spcBef>
                <a:spcPts val="360"/>
              </a:spcBef>
              <a:spcAft>
                <a:spcPts val="0"/>
              </a:spcAft>
              <a:buNone/>
            </a:pPr>
            <a:r>
              <a:t/>
            </a:r>
            <a:endParaRPr b="1" sz="800">
              <a:solidFill>
                <a:srgbClr val="212121"/>
              </a:solidFill>
            </a:endParaRPr>
          </a:p>
          <a:p>
            <a:pPr indent="0" lvl="0" marL="0" rtl="0" algn="l">
              <a:spcBef>
                <a:spcPts val="360"/>
              </a:spcBef>
              <a:spcAft>
                <a:spcPts val="0"/>
              </a:spcAft>
              <a:buNone/>
            </a:pPr>
            <a:r>
              <a:rPr b="1" lang="en" sz="2100"/>
              <a:t>Begin with easier sentences and increase level of difficulty as they are ready - Think about your students’ prior knowledge and proficiency level as you prepare. </a:t>
            </a:r>
            <a:endParaRPr b="1" sz="2100"/>
          </a:p>
        </p:txBody>
      </p:sp>
      <p:pic>
        <p:nvPicPr>
          <p:cNvPr id="12717" name="Google Shape;12717;p583"/>
          <p:cNvPicPr preferRelativeResize="0"/>
          <p:nvPr/>
        </p:nvPicPr>
        <p:blipFill>
          <a:blip r:embed="rId3">
            <a:alphaModFix/>
          </a:blip>
          <a:stretch>
            <a:fillRect/>
          </a:stretch>
        </p:blipFill>
        <p:spPr>
          <a:xfrm>
            <a:off x="3206494" y="838200"/>
            <a:ext cx="5429888" cy="5355599"/>
          </a:xfrm>
          <a:prstGeom prst="rect">
            <a:avLst/>
          </a:prstGeom>
          <a:noFill/>
          <a:ln>
            <a:noFill/>
          </a:ln>
        </p:spPr>
      </p:pic>
      <p:sp>
        <p:nvSpPr>
          <p:cNvPr id="12718" name="Google Shape;12718;p583"/>
          <p:cNvSpPr txBox="1"/>
          <p:nvPr/>
        </p:nvSpPr>
        <p:spPr>
          <a:xfrm>
            <a:off x="4042744" y="1397775"/>
            <a:ext cx="3963600" cy="5880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900">
                <a:latin typeface="Calibri"/>
                <a:ea typeface="Calibri"/>
                <a:cs typeface="Calibri"/>
                <a:sym typeface="Calibri"/>
              </a:rPr>
              <a:t>Example Sentence Starters for</a:t>
            </a:r>
            <a:endParaRPr b="1" sz="1900">
              <a:latin typeface="Calibri"/>
              <a:ea typeface="Calibri"/>
              <a:cs typeface="Calibri"/>
              <a:sym typeface="Calibri"/>
            </a:endParaRPr>
          </a:p>
          <a:p>
            <a:pPr indent="0" lvl="0" marL="0" rtl="0" algn="l">
              <a:spcBef>
                <a:spcPts val="0"/>
              </a:spcBef>
              <a:spcAft>
                <a:spcPts val="0"/>
              </a:spcAft>
              <a:buNone/>
            </a:pPr>
            <a:r>
              <a:rPr b="1" lang="en" sz="1900">
                <a:latin typeface="Calibri"/>
                <a:ea typeface="Calibri"/>
                <a:cs typeface="Calibri"/>
                <a:sym typeface="Calibri"/>
              </a:rPr>
              <a:t>Interacting in Class Discussions</a:t>
            </a:r>
            <a:endParaRPr b="1" sz="1900">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One interesting example I heard from my partner was _______________. I would like to add _________. </a:t>
            </a:r>
            <a:endParaRPr sz="1600">
              <a:latin typeface="Calibri"/>
              <a:ea typeface="Calibri"/>
              <a:cs typeface="Calibri"/>
              <a:sym typeface="Calibri"/>
            </a:endParaRPr>
          </a:p>
          <a:p>
            <a:pPr indent="0" lvl="0" marL="0" rtl="0" algn="l">
              <a:spcBef>
                <a:spcPts val="0"/>
              </a:spcBef>
              <a:spcAft>
                <a:spcPts val="0"/>
              </a:spcAft>
              <a:buNone/>
            </a:pPr>
            <a:r>
              <a:t/>
            </a:r>
            <a:endParaRPr sz="1600">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This example was interesting to me because _____________.</a:t>
            </a:r>
            <a:endParaRPr sz="1600">
              <a:latin typeface="Calibri"/>
              <a:ea typeface="Calibri"/>
              <a:cs typeface="Calibri"/>
              <a:sym typeface="Calibri"/>
            </a:endParaRPr>
          </a:p>
          <a:p>
            <a:pPr indent="0" lvl="0" marL="0" rtl="0" algn="l">
              <a:spcBef>
                <a:spcPts val="0"/>
              </a:spcBef>
              <a:spcAft>
                <a:spcPts val="0"/>
              </a:spcAft>
              <a:buNone/>
            </a:pPr>
            <a:r>
              <a:t/>
            </a:r>
            <a:endParaRPr sz="1600">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I agree with my partner that ______ and also think ______..</a:t>
            </a:r>
            <a:endParaRPr sz="1600">
              <a:latin typeface="Calibri"/>
              <a:ea typeface="Calibri"/>
              <a:cs typeface="Calibri"/>
              <a:sym typeface="Calibri"/>
            </a:endParaRPr>
          </a:p>
          <a:p>
            <a:pPr indent="0" lvl="0" marL="0" rtl="0" algn="l">
              <a:spcBef>
                <a:spcPts val="0"/>
              </a:spcBef>
              <a:spcAft>
                <a:spcPts val="0"/>
              </a:spcAft>
              <a:buNone/>
            </a:pPr>
            <a:r>
              <a:t/>
            </a:r>
            <a:endParaRPr sz="1600">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Thank you for that idea, but I somewhat disagree with my partner because I think that ___________.</a:t>
            </a:r>
            <a:endParaRPr sz="1600">
              <a:latin typeface="Calibri"/>
              <a:ea typeface="Calibri"/>
              <a:cs typeface="Calibri"/>
              <a:sym typeface="Calibri"/>
            </a:endParaRPr>
          </a:p>
          <a:p>
            <a:pPr indent="0" lvl="0" marL="0" rtl="0" algn="l">
              <a:spcBef>
                <a:spcPts val="0"/>
              </a:spcBef>
              <a:spcAft>
                <a:spcPts val="0"/>
              </a:spcAft>
              <a:buNone/>
            </a:pPr>
            <a:r>
              <a:t/>
            </a:r>
            <a:endParaRPr sz="1600">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My idea is similar to his/hers because we both said that …</a:t>
            </a:r>
            <a:endParaRPr sz="1600">
              <a:latin typeface="Calibri"/>
              <a:ea typeface="Calibri"/>
              <a:cs typeface="Calibri"/>
              <a:sym typeface="Calibri"/>
            </a:endParaRPr>
          </a:p>
          <a:p>
            <a:pPr indent="0" lvl="0" marL="0" rtl="0" algn="l">
              <a:spcBef>
                <a:spcPts val="0"/>
              </a:spcBef>
              <a:spcAft>
                <a:spcPts val="0"/>
              </a:spcAft>
              <a:buNone/>
            </a:pPr>
            <a:r>
              <a:t/>
            </a:r>
            <a:endParaRPr sz="1600">
              <a:latin typeface="Calibri"/>
              <a:ea typeface="Calibri"/>
              <a:cs typeface="Calibri"/>
              <a:sym typeface="Calibri"/>
            </a:endParaRPr>
          </a:p>
          <a:p>
            <a:pPr indent="0" lvl="0" marL="0" rtl="0" algn="l">
              <a:spcBef>
                <a:spcPts val="0"/>
              </a:spcBef>
              <a:spcAft>
                <a:spcPts val="0"/>
              </a:spcAft>
              <a:buNone/>
            </a:pPr>
            <a:r>
              <a:rPr lang="en" sz="1600">
                <a:latin typeface="Calibri"/>
                <a:ea typeface="Calibri"/>
                <a:cs typeface="Calibri"/>
                <a:sym typeface="Calibri"/>
              </a:rPr>
              <a:t>My idea is a bit different than his/her idea because I think that ...</a:t>
            </a:r>
            <a:endParaRPr sz="1600">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Tree>
  </p:cSld>
  <p:clrMapOvr>
    <a:masterClrMapping/>
  </p:clrMapOvr>
</p:sld>
</file>

<file path=ppt/slides/slide4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23" name="Shape 12723"/>
        <p:cNvGrpSpPr/>
        <p:nvPr/>
      </p:nvGrpSpPr>
      <p:grpSpPr>
        <a:xfrm>
          <a:off x="0" y="0"/>
          <a:ext cx="0" cy="0"/>
          <a:chOff x="0" y="0"/>
          <a:chExt cx="0" cy="0"/>
        </a:xfrm>
      </p:grpSpPr>
      <p:sp>
        <p:nvSpPr>
          <p:cNvPr id="12724" name="Google Shape;12724;p584"/>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25" name="Google Shape;12725;p584"/>
          <p:cNvSpPr txBox="1"/>
          <p:nvPr>
            <p:ph idx="2" type="body"/>
          </p:nvPr>
        </p:nvSpPr>
        <p:spPr>
          <a:xfrm>
            <a:off x="4572000" y="990425"/>
            <a:ext cx="4116000" cy="50292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rPr b="1" lang="en" sz="3500">
                <a:latin typeface="Arial"/>
                <a:ea typeface="Arial"/>
                <a:cs typeface="Arial"/>
                <a:sym typeface="Arial"/>
              </a:rPr>
              <a:t>Anchor Pages</a:t>
            </a:r>
            <a:endParaRPr b="1" sz="3500">
              <a:latin typeface="Arial"/>
              <a:ea typeface="Arial"/>
              <a:cs typeface="Arial"/>
              <a:sym typeface="Arial"/>
            </a:endParaRPr>
          </a:p>
          <a:p>
            <a:pPr indent="0" lvl="0" marL="0" rtl="0" algn="l">
              <a:spcBef>
                <a:spcPts val="0"/>
              </a:spcBef>
              <a:spcAft>
                <a:spcPts val="0"/>
              </a:spcAft>
              <a:buNone/>
            </a:pPr>
            <a:r>
              <a:t/>
            </a:r>
            <a:endParaRPr b="1" sz="1300">
              <a:latin typeface="Arial"/>
              <a:ea typeface="Arial"/>
              <a:cs typeface="Arial"/>
              <a:sym typeface="Arial"/>
            </a:endParaRPr>
          </a:p>
          <a:p>
            <a:pPr indent="-387350" lvl="0" marL="457200" rtl="0" algn="l">
              <a:lnSpc>
                <a:spcPct val="115000"/>
              </a:lnSpc>
              <a:spcBef>
                <a:spcPts val="0"/>
              </a:spcBef>
              <a:spcAft>
                <a:spcPts val="0"/>
              </a:spcAft>
              <a:buClr>
                <a:srgbClr val="212121"/>
              </a:buClr>
              <a:buSzPts val="2500"/>
              <a:buFont typeface="Arial"/>
              <a:buChar char="●"/>
            </a:pPr>
            <a:r>
              <a:rPr b="1" lang="en" sz="2500">
                <a:solidFill>
                  <a:srgbClr val="212121"/>
                </a:solidFill>
                <a:latin typeface="Arial"/>
                <a:ea typeface="Arial"/>
                <a:cs typeface="Arial"/>
                <a:sym typeface="Arial"/>
              </a:rPr>
              <a:t>designed for students to use individually during the activity</a:t>
            </a:r>
            <a:endParaRPr b="1" sz="2500">
              <a:solidFill>
                <a:srgbClr val="212121"/>
              </a:solidFill>
              <a:latin typeface="Arial"/>
              <a:ea typeface="Arial"/>
              <a:cs typeface="Arial"/>
              <a:sym typeface="Arial"/>
            </a:endParaRPr>
          </a:p>
          <a:p>
            <a:pPr indent="-387350" lvl="0" marL="457200" rtl="0" algn="l">
              <a:lnSpc>
                <a:spcPct val="115000"/>
              </a:lnSpc>
              <a:spcBef>
                <a:spcPts val="0"/>
              </a:spcBef>
              <a:spcAft>
                <a:spcPts val="0"/>
              </a:spcAft>
              <a:buClr>
                <a:srgbClr val="212121"/>
              </a:buClr>
              <a:buSzPts val="2500"/>
              <a:buFont typeface="Arial"/>
              <a:buChar char="●"/>
            </a:pPr>
            <a:r>
              <a:rPr b="1" lang="en" sz="2500">
                <a:solidFill>
                  <a:srgbClr val="212121"/>
                </a:solidFill>
                <a:latin typeface="Arial"/>
                <a:ea typeface="Arial"/>
                <a:cs typeface="Arial"/>
                <a:sym typeface="Arial"/>
              </a:rPr>
              <a:t>no more than one page</a:t>
            </a:r>
            <a:endParaRPr b="1" sz="2500">
              <a:solidFill>
                <a:srgbClr val="212121"/>
              </a:solidFill>
              <a:latin typeface="Arial"/>
              <a:ea typeface="Arial"/>
              <a:cs typeface="Arial"/>
              <a:sym typeface="Arial"/>
            </a:endParaRPr>
          </a:p>
          <a:p>
            <a:pPr indent="-387350" lvl="0" marL="457200" rtl="0" algn="l">
              <a:lnSpc>
                <a:spcPct val="115000"/>
              </a:lnSpc>
              <a:spcBef>
                <a:spcPts val="0"/>
              </a:spcBef>
              <a:spcAft>
                <a:spcPts val="0"/>
              </a:spcAft>
              <a:buClr>
                <a:srgbClr val="212121"/>
              </a:buClr>
              <a:buSzPts val="2500"/>
              <a:buFont typeface="Arial"/>
              <a:buChar char="●"/>
            </a:pPr>
            <a:r>
              <a:rPr b="1" lang="en" sz="2500">
                <a:solidFill>
                  <a:srgbClr val="212121"/>
                </a:solidFill>
                <a:latin typeface="Arial"/>
                <a:ea typeface="Arial"/>
                <a:cs typeface="Arial"/>
                <a:sym typeface="Arial"/>
              </a:rPr>
              <a:t>display key vocabulary to use during the activity</a:t>
            </a:r>
            <a:endParaRPr b="1" sz="2500">
              <a:solidFill>
                <a:srgbClr val="212121"/>
              </a:solidFill>
              <a:latin typeface="Arial"/>
              <a:ea typeface="Arial"/>
              <a:cs typeface="Arial"/>
              <a:sym typeface="Arial"/>
            </a:endParaRPr>
          </a:p>
          <a:p>
            <a:pPr indent="-387350" lvl="0" marL="457200" rtl="0" algn="l">
              <a:lnSpc>
                <a:spcPct val="115000"/>
              </a:lnSpc>
              <a:spcBef>
                <a:spcPts val="0"/>
              </a:spcBef>
              <a:spcAft>
                <a:spcPts val="0"/>
              </a:spcAft>
              <a:buClr>
                <a:srgbClr val="212121"/>
              </a:buClr>
              <a:buSzPts val="2500"/>
              <a:buFont typeface="Arial"/>
              <a:buChar char="●"/>
            </a:pPr>
            <a:r>
              <a:rPr b="1" lang="en" sz="2500">
                <a:solidFill>
                  <a:srgbClr val="212121"/>
                </a:solidFill>
                <a:latin typeface="Arial"/>
                <a:ea typeface="Arial"/>
                <a:cs typeface="Arial"/>
                <a:sym typeface="Arial"/>
              </a:rPr>
              <a:t>include sentence frames to model types of responses expected to be used</a:t>
            </a:r>
            <a:endParaRPr b="1" sz="2500">
              <a:solidFill>
                <a:srgbClr val="212121"/>
              </a:solidFill>
              <a:latin typeface="Arial"/>
              <a:ea typeface="Arial"/>
              <a:cs typeface="Arial"/>
              <a:sym typeface="Arial"/>
            </a:endParaRPr>
          </a:p>
          <a:p>
            <a:pPr indent="-387350" lvl="0" marL="457200" rtl="0" algn="l">
              <a:lnSpc>
                <a:spcPct val="115000"/>
              </a:lnSpc>
              <a:spcBef>
                <a:spcPts val="0"/>
              </a:spcBef>
              <a:spcAft>
                <a:spcPts val="0"/>
              </a:spcAft>
              <a:buClr>
                <a:srgbClr val="212121"/>
              </a:buClr>
              <a:buSzPts val="2500"/>
              <a:buFont typeface="Arial"/>
              <a:buChar char="●"/>
            </a:pPr>
            <a:r>
              <a:rPr b="1" lang="en" sz="2500">
                <a:solidFill>
                  <a:srgbClr val="212121"/>
                </a:solidFill>
                <a:latin typeface="Arial"/>
                <a:ea typeface="Arial"/>
                <a:cs typeface="Arial"/>
                <a:sym typeface="Arial"/>
              </a:rPr>
              <a:t>provide space for students to add their own ideas during the activity</a:t>
            </a:r>
            <a:endParaRPr b="1" sz="2500">
              <a:solidFill>
                <a:srgbClr val="212121"/>
              </a:solidFill>
              <a:latin typeface="Arial"/>
              <a:ea typeface="Arial"/>
              <a:cs typeface="Arial"/>
              <a:sym typeface="Arial"/>
            </a:endParaRPr>
          </a:p>
          <a:p>
            <a:pPr indent="0" lvl="0" marL="0" rtl="0" algn="l">
              <a:spcBef>
                <a:spcPts val="360"/>
              </a:spcBef>
              <a:spcAft>
                <a:spcPts val="0"/>
              </a:spcAft>
              <a:buNone/>
            </a:pPr>
            <a:r>
              <a:t/>
            </a:r>
            <a:endParaRPr/>
          </a:p>
        </p:txBody>
      </p:sp>
      <p:pic>
        <p:nvPicPr>
          <p:cNvPr id="12726" name="Google Shape;12726;p584"/>
          <p:cNvPicPr preferRelativeResize="0"/>
          <p:nvPr/>
        </p:nvPicPr>
        <p:blipFill>
          <a:blip r:embed="rId3">
            <a:alphaModFix/>
          </a:blip>
          <a:stretch>
            <a:fillRect/>
          </a:stretch>
        </p:blipFill>
        <p:spPr>
          <a:xfrm>
            <a:off x="114300" y="838200"/>
            <a:ext cx="4343402" cy="4343402"/>
          </a:xfrm>
          <a:prstGeom prst="rect">
            <a:avLst/>
          </a:prstGeom>
          <a:noFill/>
          <a:ln>
            <a:noFill/>
          </a:ln>
        </p:spPr>
      </p:pic>
      <p:sp>
        <p:nvSpPr>
          <p:cNvPr id="12727" name="Google Shape;12727;p584"/>
          <p:cNvSpPr txBox="1"/>
          <p:nvPr/>
        </p:nvSpPr>
        <p:spPr>
          <a:xfrm>
            <a:off x="1207650" y="1116175"/>
            <a:ext cx="2634900" cy="8281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100">
                <a:latin typeface="Calibri"/>
                <a:ea typeface="Calibri"/>
                <a:cs typeface="Calibri"/>
                <a:sym typeface="Calibri"/>
              </a:rPr>
              <a:t>Jobs and Professions </a:t>
            </a:r>
            <a:r>
              <a:rPr b="1" lang="en" sz="2000">
                <a:latin typeface="Calibri"/>
                <a:ea typeface="Calibri"/>
                <a:cs typeface="Calibri"/>
                <a:sym typeface="Calibri"/>
              </a:rPr>
              <a:t>(Grade 9)</a:t>
            </a:r>
            <a:endParaRPr b="1" sz="2000">
              <a:latin typeface="Calibri"/>
              <a:ea typeface="Calibri"/>
              <a:cs typeface="Calibri"/>
              <a:sym typeface="Calibri"/>
            </a:endParaRPr>
          </a:p>
          <a:p>
            <a:pPr indent="0" lvl="0" marL="0" rtl="0" algn="l">
              <a:spcBef>
                <a:spcPts val="0"/>
              </a:spcBef>
              <a:spcAft>
                <a:spcPts val="0"/>
              </a:spcAft>
              <a:buNone/>
            </a:pPr>
            <a:r>
              <a:t/>
            </a:r>
            <a:endParaRPr b="1" sz="1100">
              <a:latin typeface="Calibri"/>
              <a:ea typeface="Calibri"/>
              <a:cs typeface="Calibri"/>
              <a:sym typeface="Calibri"/>
            </a:endParaRPr>
          </a:p>
          <a:p>
            <a:pPr indent="0" lvl="0" marL="0" rtl="0" algn="l">
              <a:spcBef>
                <a:spcPts val="0"/>
              </a:spcBef>
              <a:spcAft>
                <a:spcPts val="0"/>
              </a:spcAft>
              <a:buNone/>
            </a:pPr>
            <a:r>
              <a:rPr b="1" lang="en" sz="1600">
                <a:latin typeface="Calibri"/>
                <a:ea typeface="Calibri"/>
                <a:cs typeface="Calibri"/>
                <a:sym typeface="Calibri"/>
              </a:rPr>
              <a:t>Vocabulary Word Bank:</a:t>
            </a:r>
            <a:endParaRPr b="1" sz="1600">
              <a:latin typeface="Calibri"/>
              <a:ea typeface="Calibri"/>
              <a:cs typeface="Calibri"/>
              <a:sym typeface="Calibri"/>
            </a:endParaRPr>
          </a:p>
          <a:p>
            <a:pPr indent="0" lvl="0" marL="0" rtl="0" algn="l">
              <a:spcBef>
                <a:spcPts val="0"/>
              </a:spcBef>
              <a:spcAft>
                <a:spcPts val="0"/>
              </a:spcAft>
              <a:buNone/>
            </a:pPr>
            <a:r>
              <a:t/>
            </a:r>
            <a:endParaRPr b="1" sz="10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journalist		-creative</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police officer	-organized</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teacher		-patient</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firefighter		-empathetic</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social worker	-analytic</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accountant	-bank</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clerk			-museum</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mechanic		-station</a:t>
            </a:r>
            <a:endParaRPr b="1" sz="1600">
              <a:latin typeface="Calibri"/>
              <a:ea typeface="Calibri"/>
              <a:cs typeface="Calibri"/>
              <a:sym typeface="Calibri"/>
            </a:endParaRPr>
          </a:p>
          <a:p>
            <a:pPr indent="-330200" lvl="0" marL="457200" rtl="0" algn="l">
              <a:spcBef>
                <a:spcPts val="0"/>
              </a:spcBef>
              <a:spcAft>
                <a:spcPts val="0"/>
              </a:spcAft>
              <a:buSzPts val="1600"/>
              <a:buFont typeface="Calibri"/>
              <a:buChar char="●"/>
            </a:pPr>
            <a:r>
              <a:rPr b="1" lang="en" sz="1600">
                <a:latin typeface="Calibri"/>
                <a:ea typeface="Calibri"/>
                <a:cs typeface="Calibri"/>
                <a:sym typeface="Calibri"/>
              </a:rPr>
              <a:t>artist			-school</a:t>
            </a:r>
            <a:endParaRPr b="1" sz="1600">
              <a:latin typeface="Calibri"/>
              <a:ea typeface="Calibri"/>
              <a:cs typeface="Calibri"/>
              <a:sym typeface="Calibri"/>
            </a:endParaRPr>
          </a:p>
          <a:p>
            <a:pPr indent="0" lvl="0" marL="0" rtl="0" algn="l">
              <a:spcBef>
                <a:spcPts val="0"/>
              </a:spcBef>
              <a:spcAft>
                <a:spcPts val="0"/>
              </a:spcAft>
              <a:buNone/>
            </a:pPr>
            <a:r>
              <a:t/>
            </a:r>
            <a:endParaRPr b="1" sz="1600">
              <a:latin typeface="Calibri"/>
              <a:ea typeface="Calibri"/>
              <a:cs typeface="Calibri"/>
              <a:sym typeface="Calibri"/>
            </a:endParaRPr>
          </a:p>
          <a:p>
            <a:pPr indent="0" lvl="0" marL="0" rtl="0" algn="l">
              <a:spcBef>
                <a:spcPts val="0"/>
              </a:spcBef>
              <a:spcAft>
                <a:spcPts val="0"/>
              </a:spcAft>
              <a:buNone/>
            </a:pPr>
            <a:r>
              <a:rPr b="1" lang="en" sz="1600">
                <a:latin typeface="Calibri"/>
                <a:ea typeface="Calibri"/>
                <a:cs typeface="Calibri"/>
                <a:sym typeface="Calibri"/>
              </a:rPr>
              <a:t>Sentence Frames:</a:t>
            </a:r>
            <a:endParaRPr b="1" sz="1600">
              <a:latin typeface="Calibri"/>
              <a:ea typeface="Calibri"/>
              <a:cs typeface="Calibri"/>
              <a:sym typeface="Calibri"/>
            </a:endParaRPr>
          </a:p>
          <a:p>
            <a:pPr indent="0" lvl="0" marL="0" rtl="0" algn="l">
              <a:spcBef>
                <a:spcPts val="0"/>
              </a:spcBef>
              <a:spcAft>
                <a:spcPts val="0"/>
              </a:spcAft>
              <a:buNone/>
            </a:pPr>
            <a:r>
              <a:t/>
            </a:r>
            <a:endParaRPr b="1" sz="1600">
              <a:latin typeface="Calibri"/>
              <a:ea typeface="Calibri"/>
              <a:cs typeface="Calibri"/>
              <a:sym typeface="Calibri"/>
            </a:endParaRPr>
          </a:p>
          <a:p>
            <a:pPr indent="0" lvl="0" marL="0" rtl="0" algn="l">
              <a:spcBef>
                <a:spcPts val="0"/>
              </a:spcBef>
              <a:spcAft>
                <a:spcPts val="0"/>
              </a:spcAft>
              <a:buNone/>
            </a:pPr>
            <a:r>
              <a:rPr b="1" lang="en" sz="1600">
                <a:latin typeface="Calibri"/>
                <a:ea typeface="Calibri"/>
                <a:cs typeface="Calibri"/>
                <a:sym typeface="Calibri"/>
              </a:rPr>
              <a:t>A __(noun)_ is __(adjective)_ and ___.</a:t>
            </a:r>
            <a:endParaRPr b="1" sz="1600">
              <a:latin typeface="Calibri"/>
              <a:ea typeface="Calibri"/>
              <a:cs typeface="Calibri"/>
              <a:sym typeface="Calibri"/>
            </a:endParaRPr>
          </a:p>
          <a:p>
            <a:pPr indent="0" lvl="0" marL="0" rtl="0" algn="l">
              <a:spcBef>
                <a:spcPts val="0"/>
              </a:spcBef>
              <a:spcAft>
                <a:spcPts val="0"/>
              </a:spcAft>
              <a:buNone/>
            </a:pPr>
            <a:r>
              <a:t/>
            </a:r>
            <a:endParaRPr b="1" sz="1600">
              <a:latin typeface="Calibri"/>
              <a:ea typeface="Calibri"/>
              <a:cs typeface="Calibri"/>
              <a:sym typeface="Calibri"/>
            </a:endParaRPr>
          </a:p>
          <a:p>
            <a:pPr indent="0" lvl="0" marL="0" rtl="0" algn="l">
              <a:spcBef>
                <a:spcPts val="0"/>
              </a:spcBef>
              <a:spcAft>
                <a:spcPts val="0"/>
              </a:spcAft>
              <a:buNone/>
            </a:pPr>
            <a:r>
              <a:rPr b="1" lang="en" sz="1600">
                <a:latin typeface="Calibri"/>
                <a:ea typeface="Calibri"/>
                <a:cs typeface="Calibri"/>
                <a:sym typeface="Calibri"/>
              </a:rPr>
              <a:t>The __(adjective) (noun) _works at the ___(place)__.</a:t>
            </a:r>
            <a:endParaRPr b="1" sz="1600">
              <a:latin typeface="Calibri"/>
              <a:ea typeface="Calibri"/>
              <a:cs typeface="Calibri"/>
              <a:sym typeface="Calibri"/>
            </a:endParaRPr>
          </a:p>
          <a:p>
            <a:pPr indent="0" lvl="0" marL="0" rtl="0" algn="l">
              <a:spcBef>
                <a:spcPts val="0"/>
              </a:spcBef>
              <a:spcAft>
                <a:spcPts val="0"/>
              </a:spcAft>
              <a:buNone/>
            </a:pPr>
            <a:r>
              <a:t/>
            </a:r>
            <a:endParaRPr b="1" sz="1600">
              <a:latin typeface="Calibri"/>
              <a:ea typeface="Calibri"/>
              <a:cs typeface="Calibri"/>
              <a:sym typeface="Calibri"/>
            </a:endParaRPr>
          </a:p>
          <a:p>
            <a:pPr indent="0" lvl="0" marL="0" rtl="0" algn="l">
              <a:spcBef>
                <a:spcPts val="0"/>
              </a:spcBef>
              <a:spcAft>
                <a:spcPts val="0"/>
              </a:spcAft>
              <a:buNone/>
            </a:pPr>
            <a:r>
              <a:rPr b="1" lang="en" sz="1600">
                <a:latin typeface="Calibri"/>
                <a:ea typeface="Calibri"/>
                <a:cs typeface="Calibri"/>
                <a:sym typeface="Calibri"/>
              </a:rPr>
              <a:t>This interests me because I _(verb)__.</a:t>
            </a:r>
            <a:endParaRPr b="1" sz="1600">
              <a:latin typeface="Calibri"/>
              <a:ea typeface="Calibri"/>
              <a:cs typeface="Calibri"/>
              <a:sym typeface="Calibri"/>
            </a:endParaRPr>
          </a:p>
          <a:p>
            <a:pPr indent="0" lvl="0" marL="0" rtl="0" algn="l">
              <a:spcBef>
                <a:spcPts val="0"/>
              </a:spcBef>
              <a:spcAft>
                <a:spcPts val="0"/>
              </a:spcAft>
              <a:buNone/>
            </a:pPr>
            <a:r>
              <a:t/>
            </a:r>
            <a:endParaRPr b="1" sz="1600">
              <a:latin typeface="Calibri"/>
              <a:ea typeface="Calibri"/>
              <a:cs typeface="Calibri"/>
              <a:sym typeface="Calibri"/>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3" name="Shape 2123"/>
        <p:cNvGrpSpPr/>
        <p:nvPr/>
      </p:nvGrpSpPr>
      <p:grpSpPr>
        <a:xfrm>
          <a:off x="0" y="0"/>
          <a:ext cx="0" cy="0"/>
          <a:chOff x="0" y="0"/>
          <a:chExt cx="0" cy="0"/>
        </a:xfrm>
      </p:grpSpPr>
      <p:pic>
        <p:nvPicPr>
          <p:cNvPr id="2124" name="Google Shape;2124;p162"/>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125" name="Google Shape;2125;p162"/>
          <p:cNvSpPr/>
          <p:nvPr/>
        </p:nvSpPr>
        <p:spPr>
          <a:xfrm>
            <a:off x="28990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Response Cards</a:t>
            </a:r>
            <a:endParaRPr b="1" i="0" sz="3600" u="none" cap="none" strike="noStrike">
              <a:solidFill>
                <a:srgbClr val="ED7D31"/>
              </a:solidFill>
              <a:latin typeface="Calibri"/>
              <a:ea typeface="Calibri"/>
              <a:cs typeface="Calibri"/>
              <a:sym typeface="Calibri"/>
            </a:endParaRPr>
          </a:p>
        </p:txBody>
      </p:sp>
      <p:sp>
        <p:nvSpPr>
          <p:cNvPr id="2126" name="Google Shape;2126;p162"/>
          <p:cNvSpPr txBox="1"/>
          <p:nvPr/>
        </p:nvSpPr>
        <p:spPr>
          <a:xfrm>
            <a:off x="355200" y="1409100"/>
            <a:ext cx="8520600" cy="10158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Tashkent is the capital of Uzbekistan.</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Samarkand is the capital of Uzbekistan.</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4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32" name="Shape 12732"/>
        <p:cNvGrpSpPr/>
        <p:nvPr/>
      </p:nvGrpSpPr>
      <p:grpSpPr>
        <a:xfrm>
          <a:off x="0" y="0"/>
          <a:ext cx="0" cy="0"/>
          <a:chOff x="0" y="0"/>
          <a:chExt cx="0" cy="0"/>
        </a:xfrm>
      </p:grpSpPr>
      <p:sp>
        <p:nvSpPr>
          <p:cNvPr id="12733" name="Google Shape;12733;p585"/>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34" name="Google Shape;12734;p585"/>
          <p:cNvSpPr txBox="1"/>
          <p:nvPr>
            <p:ph idx="2" type="body"/>
          </p:nvPr>
        </p:nvSpPr>
        <p:spPr>
          <a:xfrm>
            <a:off x="204919" y="745850"/>
            <a:ext cx="2514900" cy="5876700"/>
          </a:xfrm>
          <a:prstGeom prst="rect">
            <a:avLst/>
          </a:prstGeom>
        </p:spPr>
        <p:txBody>
          <a:bodyPr anchorCtr="0" anchor="t" bIns="45700" lIns="91425" spcFirstLastPara="1" rIns="91425" wrap="square" tIns="45700">
            <a:noAutofit/>
          </a:bodyPr>
          <a:lstStyle/>
          <a:p>
            <a:pPr indent="0" lvl="0" marL="0" rtl="0" algn="ctr">
              <a:spcBef>
                <a:spcPts val="360"/>
              </a:spcBef>
              <a:spcAft>
                <a:spcPts val="0"/>
              </a:spcAft>
              <a:buNone/>
            </a:pPr>
            <a:r>
              <a:rPr b="1" lang="en" sz="3500"/>
              <a:t>Supporting Productive Whole Classroom Discussions</a:t>
            </a:r>
            <a:endParaRPr b="1" sz="3500"/>
          </a:p>
          <a:p>
            <a:pPr indent="0" lvl="0" marL="0" rtl="0" algn="l">
              <a:spcBef>
                <a:spcPts val="360"/>
              </a:spcBef>
              <a:spcAft>
                <a:spcPts val="0"/>
              </a:spcAft>
              <a:buNone/>
            </a:pPr>
            <a:r>
              <a:t/>
            </a:r>
            <a:endParaRPr b="1" sz="3000">
              <a:solidFill>
                <a:srgbClr val="212121"/>
              </a:solidFill>
            </a:endParaRPr>
          </a:p>
          <a:p>
            <a:pPr indent="0" lvl="0" marL="0" rtl="0" algn="l">
              <a:spcBef>
                <a:spcPts val="360"/>
              </a:spcBef>
              <a:spcAft>
                <a:spcPts val="0"/>
              </a:spcAft>
              <a:buNone/>
            </a:pPr>
            <a:r>
              <a:rPr b="1" lang="en" sz="3000">
                <a:solidFill>
                  <a:srgbClr val="212121"/>
                </a:solidFill>
              </a:rPr>
              <a:t>Q1 - What do the students do at the </a:t>
            </a:r>
            <a:r>
              <a:rPr b="1" lang="en" sz="3000">
                <a:solidFill>
                  <a:srgbClr val="F7931E"/>
                </a:solidFill>
              </a:rPr>
              <a:t>start of the class </a:t>
            </a:r>
            <a:r>
              <a:rPr b="1" lang="en" sz="3000">
                <a:solidFill>
                  <a:srgbClr val="212121"/>
                </a:solidFill>
              </a:rPr>
              <a:t>and lesson? </a:t>
            </a:r>
            <a:r>
              <a:rPr b="1" lang="en" sz="3000">
                <a:solidFill>
                  <a:schemeClr val="accent6"/>
                </a:solidFill>
              </a:rPr>
              <a:t>Why?</a:t>
            </a:r>
            <a:endParaRPr b="1" sz="3000">
              <a:solidFill>
                <a:schemeClr val="accent6"/>
              </a:solidFill>
            </a:endParaRPr>
          </a:p>
          <a:p>
            <a:pPr indent="0" lvl="0" marL="457200" rtl="0" algn="l">
              <a:spcBef>
                <a:spcPts val="360"/>
              </a:spcBef>
              <a:spcAft>
                <a:spcPts val="0"/>
              </a:spcAft>
              <a:buNone/>
            </a:pPr>
            <a:r>
              <a:t/>
            </a:r>
            <a:endParaRPr b="1" sz="2000">
              <a:solidFill>
                <a:srgbClr val="212121"/>
              </a:solidFill>
            </a:endParaRPr>
          </a:p>
        </p:txBody>
      </p:sp>
      <p:pic>
        <p:nvPicPr>
          <p:cNvPr descr="Video featuring teacher Laura Cason describing strategies for supporting classroom discussions in her sixth-grade social studies class. This video was developed for the Tennessee Department of Education" id="12735" name="Google Shape;12735;p585" title="Classroom Discussion (Secondary)">
            <a:hlinkClick r:id="rId3"/>
          </p:cNvPr>
          <p:cNvPicPr preferRelativeResize="0"/>
          <p:nvPr/>
        </p:nvPicPr>
        <p:blipFill>
          <a:blip r:embed="rId4">
            <a:alphaModFix/>
          </a:blip>
          <a:stretch>
            <a:fillRect/>
          </a:stretch>
        </p:blipFill>
        <p:spPr>
          <a:xfrm>
            <a:off x="2819681" y="819301"/>
            <a:ext cx="5524181" cy="5196000"/>
          </a:xfrm>
          <a:prstGeom prst="rect">
            <a:avLst/>
          </a:prstGeom>
          <a:noFill/>
          <a:ln>
            <a:noFill/>
          </a:ln>
        </p:spPr>
      </p:pic>
      <p:sp>
        <p:nvSpPr>
          <p:cNvPr id="12736" name="Google Shape;12736;p585"/>
          <p:cNvSpPr txBox="1"/>
          <p:nvPr/>
        </p:nvSpPr>
        <p:spPr>
          <a:xfrm>
            <a:off x="2834475" y="6146250"/>
            <a:ext cx="54381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Calibri"/>
                <a:ea typeface="Calibri"/>
                <a:cs typeface="Calibri"/>
                <a:sym typeface="Calibri"/>
              </a:rPr>
              <a:t>Cason, L. (2017). </a:t>
            </a:r>
            <a:r>
              <a:rPr i="1" lang="en">
                <a:latin typeface="Calibri"/>
                <a:ea typeface="Calibri"/>
                <a:cs typeface="Calibri"/>
                <a:sym typeface="Calibri"/>
              </a:rPr>
              <a:t>Classroom Discussion (Secondary)</a:t>
            </a:r>
            <a:r>
              <a:rPr lang="en">
                <a:latin typeface="Calibri"/>
                <a:ea typeface="Calibri"/>
                <a:cs typeface="Calibri"/>
                <a:sym typeface="Calibri"/>
              </a:rPr>
              <a:t>.</a:t>
            </a:r>
            <a:r>
              <a:rPr lang="en" sz="1050">
                <a:highlight>
                  <a:srgbClr val="F9F9F9"/>
                </a:highlight>
                <a:latin typeface="Roboto"/>
                <a:ea typeface="Roboto"/>
                <a:cs typeface="Roboto"/>
                <a:sym typeface="Roboto"/>
              </a:rPr>
              <a:t> AppalachiaRCC. </a:t>
            </a:r>
            <a:r>
              <a:rPr lang="en">
                <a:latin typeface="Calibri"/>
                <a:ea typeface="Calibri"/>
                <a:cs typeface="Calibri"/>
                <a:sym typeface="Calibri"/>
              </a:rPr>
              <a:t> </a:t>
            </a:r>
            <a:r>
              <a:rPr lang="en" sz="1200" u="sng">
                <a:solidFill>
                  <a:schemeClr val="hlink"/>
                </a:solidFill>
                <a:latin typeface="Calibri"/>
                <a:ea typeface="Calibri"/>
                <a:cs typeface="Calibri"/>
                <a:sym typeface="Calibri"/>
                <a:hlinkClick r:id="rId5"/>
              </a:rPr>
              <a:t>https://youtu.be/1vu_6KrUQLg</a:t>
            </a:r>
            <a:r>
              <a:rPr lang="en">
                <a:latin typeface="Calibri"/>
                <a:ea typeface="Calibri"/>
                <a:cs typeface="Calibri"/>
                <a:sym typeface="Calibri"/>
              </a:rPr>
              <a:t> </a:t>
            </a:r>
            <a:endParaRPr>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35"/>
                                        </p:tgtEl>
                                        <p:attrNameLst>
                                          <p:attrName>style.visibility</p:attrName>
                                        </p:attrNameLst>
                                      </p:cBhvr>
                                      <p:to>
                                        <p:strVal val="visible"/>
                                      </p:to>
                                    </p:set>
                                    <p:animEffect filter="fade" transition="in">
                                      <p:cBhvr>
                                        <p:cTn dur="1000"/>
                                        <p:tgtEl>
                                          <p:spTgt spid="127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41" name="Shape 12741"/>
        <p:cNvGrpSpPr/>
        <p:nvPr/>
      </p:nvGrpSpPr>
      <p:grpSpPr>
        <a:xfrm>
          <a:off x="0" y="0"/>
          <a:ext cx="0" cy="0"/>
          <a:chOff x="0" y="0"/>
          <a:chExt cx="0" cy="0"/>
        </a:xfrm>
      </p:grpSpPr>
      <p:sp>
        <p:nvSpPr>
          <p:cNvPr id="12742" name="Google Shape;12742;p586"/>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43" name="Google Shape;12743;p586"/>
          <p:cNvSpPr txBox="1"/>
          <p:nvPr>
            <p:ph idx="2" type="body"/>
          </p:nvPr>
        </p:nvSpPr>
        <p:spPr>
          <a:xfrm>
            <a:off x="204919" y="745850"/>
            <a:ext cx="2514900" cy="5876700"/>
          </a:xfrm>
          <a:prstGeom prst="rect">
            <a:avLst/>
          </a:prstGeom>
        </p:spPr>
        <p:txBody>
          <a:bodyPr anchorCtr="0" anchor="t" bIns="45700" lIns="91425" spcFirstLastPara="1" rIns="91425" wrap="square" tIns="45700">
            <a:noAutofit/>
          </a:bodyPr>
          <a:lstStyle/>
          <a:p>
            <a:pPr indent="0" lvl="0" marL="0" rtl="0" algn="ctr">
              <a:spcBef>
                <a:spcPts val="360"/>
              </a:spcBef>
              <a:spcAft>
                <a:spcPts val="0"/>
              </a:spcAft>
              <a:buNone/>
            </a:pPr>
            <a:r>
              <a:rPr b="1" lang="en" sz="3500"/>
              <a:t>Supporting Productive Whole Classroom Discussions</a:t>
            </a:r>
            <a:endParaRPr b="1" sz="3500"/>
          </a:p>
          <a:p>
            <a:pPr indent="0" lvl="0" marL="457200" rtl="0" algn="l">
              <a:spcBef>
                <a:spcPts val="360"/>
              </a:spcBef>
              <a:spcAft>
                <a:spcPts val="0"/>
              </a:spcAft>
              <a:buNone/>
            </a:pPr>
            <a:r>
              <a:t/>
            </a:r>
            <a:endParaRPr b="1" sz="2000">
              <a:solidFill>
                <a:srgbClr val="212121"/>
              </a:solidFill>
            </a:endParaRPr>
          </a:p>
          <a:p>
            <a:pPr indent="0" lvl="0" marL="0" rtl="0" algn="l">
              <a:spcBef>
                <a:spcPts val="360"/>
              </a:spcBef>
              <a:spcAft>
                <a:spcPts val="0"/>
              </a:spcAft>
              <a:buNone/>
            </a:pPr>
            <a:r>
              <a:rPr b="1" lang="en" sz="3000">
                <a:solidFill>
                  <a:srgbClr val="212121"/>
                </a:solidFill>
              </a:rPr>
              <a:t>Q2 - What </a:t>
            </a:r>
            <a:r>
              <a:rPr b="1" lang="en" sz="3000">
                <a:solidFill>
                  <a:schemeClr val="accent6"/>
                </a:solidFill>
              </a:rPr>
              <a:t>strategies</a:t>
            </a:r>
            <a:r>
              <a:rPr b="1" lang="en" sz="3000">
                <a:solidFill>
                  <a:srgbClr val="212121"/>
                </a:solidFill>
              </a:rPr>
              <a:t> does this teacher use to engage students?</a:t>
            </a:r>
            <a:endParaRPr b="1" sz="3000">
              <a:solidFill>
                <a:srgbClr val="212121"/>
              </a:solidFill>
            </a:endParaRPr>
          </a:p>
          <a:p>
            <a:pPr indent="0" lvl="0" marL="457200" rtl="0" algn="l">
              <a:spcBef>
                <a:spcPts val="360"/>
              </a:spcBef>
              <a:spcAft>
                <a:spcPts val="0"/>
              </a:spcAft>
              <a:buNone/>
            </a:pPr>
            <a:r>
              <a:t/>
            </a:r>
            <a:endParaRPr b="1" sz="2000">
              <a:solidFill>
                <a:srgbClr val="212121"/>
              </a:solidFill>
            </a:endParaRPr>
          </a:p>
        </p:txBody>
      </p:sp>
      <p:pic>
        <p:nvPicPr>
          <p:cNvPr descr="Video featuring teacher Laura Cason describing strategies for supporting classroom discussions in her sixth-grade social studies class. This video was developed for the Tennessee Department of Education" id="12744" name="Google Shape;12744;p586" title="Classroom Discussion (Secondary)">
            <a:hlinkClick r:id="rId3"/>
          </p:cNvPr>
          <p:cNvPicPr preferRelativeResize="0"/>
          <p:nvPr/>
        </p:nvPicPr>
        <p:blipFill>
          <a:blip r:embed="rId4">
            <a:alphaModFix/>
          </a:blip>
          <a:stretch>
            <a:fillRect/>
          </a:stretch>
        </p:blipFill>
        <p:spPr>
          <a:xfrm>
            <a:off x="2791397" y="757350"/>
            <a:ext cx="5524181" cy="5343300"/>
          </a:xfrm>
          <a:prstGeom prst="rect">
            <a:avLst/>
          </a:prstGeom>
          <a:noFill/>
          <a:ln>
            <a:noFill/>
          </a:ln>
        </p:spPr>
      </p:pic>
      <p:sp>
        <p:nvSpPr>
          <p:cNvPr id="12745" name="Google Shape;12745;p586"/>
          <p:cNvSpPr txBox="1"/>
          <p:nvPr/>
        </p:nvSpPr>
        <p:spPr>
          <a:xfrm>
            <a:off x="2834475" y="6146250"/>
            <a:ext cx="54381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Calibri"/>
                <a:ea typeface="Calibri"/>
                <a:cs typeface="Calibri"/>
                <a:sym typeface="Calibri"/>
              </a:rPr>
              <a:t>Cason, L. (2017). </a:t>
            </a:r>
            <a:r>
              <a:rPr i="1" lang="en">
                <a:latin typeface="Calibri"/>
                <a:ea typeface="Calibri"/>
                <a:cs typeface="Calibri"/>
                <a:sym typeface="Calibri"/>
              </a:rPr>
              <a:t>Classroom Discussion (Secondary)</a:t>
            </a:r>
            <a:r>
              <a:rPr lang="en">
                <a:latin typeface="Calibri"/>
                <a:ea typeface="Calibri"/>
                <a:cs typeface="Calibri"/>
                <a:sym typeface="Calibri"/>
              </a:rPr>
              <a:t>.</a:t>
            </a:r>
            <a:r>
              <a:rPr lang="en" sz="1050">
                <a:highlight>
                  <a:srgbClr val="F9F9F9"/>
                </a:highlight>
                <a:latin typeface="Roboto"/>
                <a:ea typeface="Roboto"/>
                <a:cs typeface="Roboto"/>
                <a:sym typeface="Roboto"/>
              </a:rPr>
              <a:t> AppalachiaRCC. </a:t>
            </a:r>
            <a:r>
              <a:rPr lang="en">
                <a:latin typeface="Calibri"/>
                <a:ea typeface="Calibri"/>
                <a:cs typeface="Calibri"/>
                <a:sym typeface="Calibri"/>
              </a:rPr>
              <a:t> </a:t>
            </a:r>
            <a:r>
              <a:rPr lang="en" sz="1200" u="sng">
                <a:solidFill>
                  <a:schemeClr val="hlink"/>
                </a:solidFill>
                <a:latin typeface="Calibri"/>
                <a:ea typeface="Calibri"/>
                <a:cs typeface="Calibri"/>
                <a:sym typeface="Calibri"/>
                <a:hlinkClick r:id="rId5"/>
              </a:rPr>
              <a:t>https://youtu.be/1vu_6KrUQLg</a:t>
            </a:r>
            <a:r>
              <a:rPr lang="en">
                <a:latin typeface="Calibri"/>
                <a:ea typeface="Calibri"/>
                <a:cs typeface="Calibri"/>
                <a:sym typeface="Calibri"/>
              </a:rPr>
              <a:t> </a:t>
            </a:r>
            <a:endParaRPr>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44"/>
                                        </p:tgtEl>
                                        <p:attrNameLst>
                                          <p:attrName>style.visibility</p:attrName>
                                        </p:attrNameLst>
                                      </p:cBhvr>
                                      <p:to>
                                        <p:strVal val="visible"/>
                                      </p:to>
                                    </p:set>
                                    <p:animEffect filter="fade" transition="in">
                                      <p:cBhvr>
                                        <p:cTn dur="1000"/>
                                        <p:tgtEl>
                                          <p:spTgt spid="127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50" name="Shape 12750"/>
        <p:cNvGrpSpPr/>
        <p:nvPr/>
      </p:nvGrpSpPr>
      <p:grpSpPr>
        <a:xfrm>
          <a:off x="0" y="0"/>
          <a:ext cx="0" cy="0"/>
          <a:chOff x="0" y="0"/>
          <a:chExt cx="0" cy="0"/>
        </a:xfrm>
      </p:grpSpPr>
      <p:sp>
        <p:nvSpPr>
          <p:cNvPr id="12751" name="Google Shape;12751;p587"/>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52" name="Google Shape;12752;p587"/>
          <p:cNvSpPr txBox="1"/>
          <p:nvPr>
            <p:ph idx="2" type="body"/>
          </p:nvPr>
        </p:nvSpPr>
        <p:spPr>
          <a:xfrm>
            <a:off x="204919" y="745850"/>
            <a:ext cx="2614800" cy="5876700"/>
          </a:xfrm>
          <a:prstGeom prst="rect">
            <a:avLst/>
          </a:prstGeom>
        </p:spPr>
        <p:txBody>
          <a:bodyPr anchorCtr="0" anchor="t" bIns="45700" lIns="91425" spcFirstLastPara="1" rIns="91425" wrap="square" tIns="45700">
            <a:noAutofit/>
          </a:bodyPr>
          <a:lstStyle/>
          <a:p>
            <a:pPr indent="0" lvl="0" marL="0" rtl="0" algn="ctr">
              <a:spcBef>
                <a:spcPts val="360"/>
              </a:spcBef>
              <a:spcAft>
                <a:spcPts val="0"/>
              </a:spcAft>
              <a:buNone/>
            </a:pPr>
            <a:r>
              <a:rPr b="1" lang="en" sz="3500"/>
              <a:t>Supporting Productive </a:t>
            </a:r>
            <a:endParaRPr b="1" sz="3500"/>
          </a:p>
          <a:p>
            <a:pPr indent="0" lvl="0" marL="0" rtl="0" algn="ctr">
              <a:spcBef>
                <a:spcPts val="360"/>
              </a:spcBef>
              <a:spcAft>
                <a:spcPts val="0"/>
              </a:spcAft>
              <a:buNone/>
            </a:pPr>
            <a:r>
              <a:rPr b="1" lang="en" sz="3500"/>
              <a:t>Whole </a:t>
            </a:r>
            <a:endParaRPr b="1" sz="3500"/>
          </a:p>
          <a:p>
            <a:pPr indent="0" lvl="0" marL="0" rtl="0" algn="ctr">
              <a:spcBef>
                <a:spcPts val="360"/>
              </a:spcBef>
              <a:spcAft>
                <a:spcPts val="0"/>
              </a:spcAft>
              <a:buNone/>
            </a:pPr>
            <a:r>
              <a:rPr b="1" lang="en" sz="3500"/>
              <a:t>Classroom Discussions</a:t>
            </a:r>
            <a:endParaRPr b="1" sz="3500"/>
          </a:p>
          <a:p>
            <a:pPr indent="0" lvl="0" marL="0" rtl="0" algn="l">
              <a:spcBef>
                <a:spcPts val="360"/>
              </a:spcBef>
              <a:spcAft>
                <a:spcPts val="0"/>
              </a:spcAft>
              <a:buNone/>
            </a:pPr>
            <a:r>
              <a:t/>
            </a:r>
            <a:endParaRPr b="1" sz="2000">
              <a:solidFill>
                <a:srgbClr val="212121"/>
              </a:solidFill>
            </a:endParaRPr>
          </a:p>
          <a:p>
            <a:pPr indent="0" lvl="0" marL="0" rtl="0" algn="l">
              <a:spcBef>
                <a:spcPts val="360"/>
              </a:spcBef>
              <a:spcAft>
                <a:spcPts val="0"/>
              </a:spcAft>
              <a:buNone/>
            </a:pPr>
            <a:r>
              <a:rPr b="1" lang="en" sz="3000">
                <a:solidFill>
                  <a:srgbClr val="212121"/>
                </a:solidFill>
              </a:rPr>
              <a:t>Q3 - What are some of the </a:t>
            </a:r>
            <a:r>
              <a:rPr b="1" lang="en" sz="3000">
                <a:solidFill>
                  <a:srgbClr val="F7931E"/>
                </a:solidFill>
              </a:rPr>
              <a:t>discussion</a:t>
            </a:r>
            <a:r>
              <a:rPr b="1" lang="en" sz="3000">
                <a:solidFill>
                  <a:srgbClr val="212121"/>
                </a:solidFill>
              </a:rPr>
              <a:t> </a:t>
            </a:r>
            <a:r>
              <a:rPr b="1" lang="en" sz="3000">
                <a:solidFill>
                  <a:srgbClr val="DF8418"/>
                </a:solidFill>
              </a:rPr>
              <a:t>norms/expectations </a:t>
            </a:r>
            <a:r>
              <a:rPr b="1" lang="en" sz="3000">
                <a:solidFill>
                  <a:srgbClr val="222222"/>
                </a:solidFill>
              </a:rPr>
              <a:t>in this classroom</a:t>
            </a:r>
            <a:r>
              <a:rPr b="1" lang="en" sz="3000">
                <a:solidFill>
                  <a:srgbClr val="212121"/>
                </a:solidFill>
              </a:rPr>
              <a:t>?</a:t>
            </a:r>
            <a:endParaRPr b="1" sz="3000">
              <a:solidFill>
                <a:srgbClr val="212121"/>
              </a:solidFill>
            </a:endParaRPr>
          </a:p>
        </p:txBody>
      </p:sp>
      <p:pic>
        <p:nvPicPr>
          <p:cNvPr descr="Video featuring teacher Laura Cason describing strategies for supporting classroom discussions in her sixth-grade social studies class. This video was developed for the Tennessee Department of Education" id="12753" name="Google Shape;12753;p587" title="Classroom Discussion (Secondary)">
            <a:hlinkClick r:id="rId3"/>
          </p:cNvPr>
          <p:cNvPicPr preferRelativeResize="0"/>
          <p:nvPr/>
        </p:nvPicPr>
        <p:blipFill>
          <a:blip r:embed="rId4">
            <a:alphaModFix/>
          </a:blip>
          <a:stretch>
            <a:fillRect/>
          </a:stretch>
        </p:blipFill>
        <p:spPr>
          <a:xfrm>
            <a:off x="2819681" y="819300"/>
            <a:ext cx="5524181" cy="5294200"/>
          </a:xfrm>
          <a:prstGeom prst="rect">
            <a:avLst/>
          </a:prstGeom>
          <a:noFill/>
          <a:ln>
            <a:noFill/>
          </a:ln>
        </p:spPr>
      </p:pic>
      <p:sp>
        <p:nvSpPr>
          <p:cNvPr id="12754" name="Google Shape;12754;p587"/>
          <p:cNvSpPr txBox="1"/>
          <p:nvPr/>
        </p:nvSpPr>
        <p:spPr>
          <a:xfrm>
            <a:off x="2834475" y="6146250"/>
            <a:ext cx="5438100" cy="615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Calibri"/>
                <a:ea typeface="Calibri"/>
                <a:cs typeface="Calibri"/>
                <a:sym typeface="Calibri"/>
              </a:rPr>
              <a:t>Cason, L. (2017). </a:t>
            </a:r>
            <a:r>
              <a:rPr i="1" lang="en">
                <a:latin typeface="Calibri"/>
                <a:ea typeface="Calibri"/>
                <a:cs typeface="Calibri"/>
                <a:sym typeface="Calibri"/>
              </a:rPr>
              <a:t>Classroom Discussion (Secondary)</a:t>
            </a:r>
            <a:r>
              <a:rPr lang="en">
                <a:latin typeface="Calibri"/>
                <a:ea typeface="Calibri"/>
                <a:cs typeface="Calibri"/>
                <a:sym typeface="Calibri"/>
              </a:rPr>
              <a:t>.</a:t>
            </a:r>
            <a:r>
              <a:rPr lang="en" sz="1050">
                <a:highlight>
                  <a:srgbClr val="F9F9F9"/>
                </a:highlight>
                <a:latin typeface="Roboto"/>
                <a:ea typeface="Roboto"/>
                <a:cs typeface="Roboto"/>
                <a:sym typeface="Roboto"/>
              </a:rPr>
              <a:t> AppalachiaRCC. </a:t>
            </a:r>
            <a:r>
              <a:rPr lang="en">
                <a:latin typeface="Calibri"/>
                <a:ea typeface="Calibri"/>
                <a:cs typeface="Calibri"/>
                <a:sym typeface="Calibri"/>
              </a:rPr>
              <a:t> </a:t>
            </a:r>
            <a:r>
              <a:rPr lang="en" sz="1200" u="sng">
                <a:solidFill>
                  <a:schemeClr val="hlink"/>
                </a:solidFill>
                <a:latin typeface="Calibri"/>
                <a:ea typeface="Calibri"/>
                <a:cs typeface="Calibri"/>
                <a:sym typeface="Calibri"/>
                <a:hlinkClick r:id="rId5"/>
              </a:rPr>
              <a:t>https://youtu.be/1vu_6KrUQLg</a:t>
            </a:r>
            <a:r>
              <a:rPr lang="en">
                <a:latin typeface="Calibri"/>
                <a:ea typeface="Calibri"/>
                <a:cs typeface="Calibri"/>
                <a:sym typeface="Calibri"/>
              </a:rPr>
              <a:t> </a:t>
            </a:r>
            <a:endParaRPr>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753"/>
                                        </p:tgtEl>
                                        <p:attrNameLst>
                                          <p:attrName>style.visibility</p:attrName>
                                        </p:attrNameLst>
                                      </p:cBhvr>
                                      <p:to>
                                        <p:strVal val="visible"/>
                                      </p:to>
                                    </p:set>
                                    <p:animEffect filter="fade" transition="in">
                                      <p:cBhvr>
                                        <p:cTn dur="1000"/>
                                        <p:tgtEl>
                                          <p:spTgt spid="1275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59" name="Shape 12759"/>
        <p:cNvGrpSpPr/>
        <p:nvPr/>
      </p:nvGrpSpPr>
      <p:grpSpPr>
        <a:xfrm>
          <a:off x="0" y="0"/>
          <a:ext cx="0" cy="0"/>
          <a:chOff x="0" y="0"/>
          <a:chExt cx="0" cy="0"/>
        </a:xfrm>
      </p:grpSpPr>
      <p:sp>
        <p:nvSpPr>
          <p:cNvPr id="12760" name="Google Shape;12760;p588"/>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9 - FACILITATING DISCUSSIONS AND DEBATES</a:t>
            </a:r>
            <a:endParaRPr/>
          </a:p>
        </p:txBody>
      </p:sp>
      <p:sp>
        <p:nvSpPr>
          <p:cNvPr id="12761" name="Google Shape;12761;p588"/>
          <p:cNvSpPr txBox="1"/>
          <p:nvPr>
            <p:ph idx="2" type="body"/>
          </p:nvPr>
        </p:nvSpPr>
        <p:spPr>
          <a:xfrm>
            <a:off x="4873331" y="1133875"/>
            <a:ext cx="3508800" cy="5029200"/>
          </a:xfrm>
          <a:prstGeom prst="rect">
            <a:avLst/>
          </a:prstGeom>
        </p:spPr>
        <p:txBody>
          <a:bodyPr anchorCtr="0" anchor="t" bIns="45700" lIns="91425" spcFirstLastPara="1" rIns="91425" wrap="square" tIns="45700">
            <a:noAutofit/>
          </a:bodyPr>
          <a:lstStyle/>
          <a:p>
            <a:pPr indent="0" lvl="0" marL="0" rtl="0" algn="ctr">
              <a:spcBef>
                <a:spcPts val="360"/>
              </a:spcBef>
              <a:spcAft>
                <a:spcPts val="0"/>
              </a:spcAft>
              <a:buNone/>
            </a:pPr>
            <a:r>
              <a:rPr b="1" lang="en" sz="4200"/>
              <a:t>What do Productive Partners do?</a:t>
            </a:r>
            <a:endParaRPr b="1" sz="4200"/>
          </a:p>
          <a:p>
            <a:pPr indent="-444500" lvl="0" marL="457200" rtl="0" algn="l">
              <a:spcBef>
                <a:spcPts val="360"/>
              </a:spcBef>
              <a:spcAft>
                <a:spcPts val="0"/>
              </a:spcAft>
              <a:buClr>
                <a:srgbClr val="212121"/>
              </a:buClr>
              <a:buSzPts val="3400"/>
              <a:buChar char="●"/>
            </a:pPr>
            <a:r>
              <a:rPr b="1" lang="en" sz="3400">
                <a:solidFill>
                  <a:srgbClr val="212121"/>
                </a:solidFill>
              </a:rPr>
              <a:t>Make eye contact</a:t>
            </a:r>
            <a:endParaRPr b="1" sz="3400">
              <a:solidFill>
                <a:srgbClr val="212121"/>
              </a:solidFill>
            </a:endParaRPr>
          </a:p>
          <a:p>
            <a:pPr indent="-444500" lvl="0" marL="457200" rtl="0" algn="l">
              <a:spcBef>
                <a:spcPts val="0"/>
              </a:spcBef>
              <a:spcAft>
                <a:spcPts val="0"/>
              </a:spcAft>
              <a:buClr>
                <a:srgbClr val="212121"/>
              </a:buClr>
              <a:buSzPts val="3400"/>
              <a:buChar char="●"/>
            </a:pPr>
            <a:r>
              <a:rPr b="1" lang="en" sz="3400">
                <a:solidFill>
                  <a:srgbClr val="212121"/>
                </a:solidFill>
              </a:rPr>
              <a:t>Listen attentively</a:t>
            </a:r>
            <a:endParaRPr b="1" sz="3400">
              <a:solidFill>
                <a:srgbClr val="212121"/>
              </a:solidFill>
            </a:endParaRPr>
          </a:p>
          <a:p>
            <a:pPr indent="-444500" lvl="0" marL="457200" rtl="0" algn="l">
              <a:spcBef>
                <a:spcPts val="0"/>
              </a:spcBef>
              <a:spcAft>
                <a:spcPts val="0"/>
              </a:spcAft>
              <a:buClr>
                <a:srgbClr val="212121"/>
              </a:buClr>
              <a:buSzPts val="3400"/>
              <a:buChar char="●"/>
            </a:pPr>
            <a:r>
              <a:rPr b="1" lang="en" sz="3400">
                <a:solidFill>
                  <a:srgbClr val="212121"/>
                </a:solidFill>
              </a:rPr>
              <a:t>Consider voice level when speaking</a:t>
            </a:r>
            <a:endParaRPr b="1" sz="3400">
              <a:solidFill>
                <a:srgbClr val="212121"/>
              </a:solidFill>
            </a:endParaRPr>
          </a:p>
          <a:p>
            <a:pPr indent="-444500" lvl="0" marL="457200" rtl="0" algn="l">
              <a:spcBef>
                <a:spcPts val="0"/>
              </a:spcBef>
              <a:spcAft>
                <a:spcPts val="0"/>
              </a:spcAft>
              <a:buClr>
                <a:srgbClr val="212121"/>
              </a:buClr>
              <a:buSzPts val="3400"/>
              <a:buChar char="●"/>
            </a:pPr>
            <a:r>
              <a:rPr b="1" lang="en" sz="3400">
                <a:solidFill>
                  <a:srgbClr val="212121"/>
                </a:solidFill>
              </a:rPr>
              <a:t>Ask for clarification or restate what is said for understanding</a:t>
            </a:r>
            <a:endParaRPr b="1" sz="3400">
              <a:solidFill>
                <a:srgbClr val="212121"/>
              </a:solidFill>
            </a:endParaRPr>
          </a:p>
          <a:p>
            <a:pPr indent="0" lvl="0" marL="0" rtl="0" algn="l">
              <a:spcBef>
                <a:spcPts val="360"/>
              </a:spcBef>
              <a:spcAft>
                <a:spcPts val="0"/>
              </a:spcAft>
              <a:buNone/>
            </a:pPr>
            <a:r>
              <a:t/>
            </a:r>
            <a:endParaRPr b="1" sz="1500"/>
          </a:p>
          <a:p>
            <a:pPr indent="0" lvl="0" marL="0" rtl="0" algn="r">
              <a:spcBef>
                <a:spcPts val="360"/>
              </a:spcBef>
              <a:spcAft>
                <a:spcPts val="0"/>
              </a:spcAft>
              <a:buNone/>
            </a:pPr>
            <a:r>
              <a:t/>
            </a:r>
            <a:endParaRPr b="1" sz="1500"/>
          </a:p>
        </p:txBody>
      </p:sp>
      <p:pic>
        <p:nvPicPr>
          <p:cNvPr id="12762" name="Google Shape;12762;p588"/>
          <p:cNvPicPr preferRelativeResize="0"/>
          <p:nvPr/>
        </p:nvPicPr>
        <p:blipFill>
          <a:blip r:embed="rId3">
            <a:alphaModFix/>
          </a:blip>
          <a:stretch>
            <a:fillRect/>
          </a:stretch>
        </p:blipFill>
        <p:spPr>
          <a:xfrm>
            <a:off x="2018672" y="1828038"/>
            <a:ext cx="2323597" cy="1750862"/>
          </a:xfrm>
          <a:prstGeom prst="rect">
            <a:avLst/>
          </a:prstGeom>
          <a:noFill/>
          <a:ln>
            <a:noFill/>
          </a:ln>
        </p:spPr>
      </p:pic>
      <p:pic>
        <p:nvPicPr>
          <p:cNvPr id="12763" name="Google Shape;12763;p588"/>
          <p:cNvPicPr preferRelativeResize="0"/>
          <p:nvPr/>
        </p:nvPicPr>
        <p:blipFill>
          <a:blip r:embed="rId3">
            <a:alphaModFix/>
          </a:blip>
          <a:stretch>
            <a:fillRect/>
          </a:stretch>
        </p:blipFill>
        <p:spPr>
          <a:xfrm flipH="1">
            <a:off x="200773" y="3640300"/>
            <a:ext cx="2418490" cy="1822370"/>
          </a:xfrm>
          <a:prstGeom prst="rect">
            <a:avLst/>
          </a:prstGeom>
          <a:noFill/>
          <a:ln>
            <a:noFill/>
          </a:ln>
        </p:spPr>
      </p:pic>
      <p:pic>
        <p:nvPicPr>
          <p:cNvPr id="12764" name="Google Shape;12764;p588"/>
          <p:cNvPicPr preferRelativeResize="0"/>
          <p:nvPr/>
        </p:nvPicPr>
        <p:blipFill>
          <a:blip r:embed="rId3">
            <a:alphaModFix/>
          </a:blip>
          <a:stretch>
            <a:fillRect/>
          </a:stretch>
        </p:blipFill>
        <p:spPr>
          <a:xfrm>
            <a:off x="2394413" y="4260300"/>
            <a:ext cx="2323597" cy="1750862"/>
          </a:xfrm>
          <a:prstGeom prst="rect">
            <a:avLst/>
          </a:prstGeom>
          <a:noFill/>
          <a:ln>
            <a:noFill/>
          </a:ln>
        </p:spPr>
      </p:pic>
      <p:sp>
        <p:nvSpPr>
          <p:cNvPr id="12765" name="Google Shape;12765;p588"/>
          <p:cNvSpPr txBox="1"/>
          <p:nvPr/>
        </p:nvSpPr>
        <p:spPr>
          <a:xfrm>
            <a:off x="2349825" y="2139950"/>
            <a:ext cx="1886400" cy="178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600">
                <a:latin typeface="Calibri"/>
                <a:ea typeface="Calibri"/>
                <a:cs typeface="Calibri"/>
                <a:sym typeface="Calibri"/>
              </a:rPr>
              <a:t>Will you please repeat what you said?</a:t>
            </a:r>
            <a:endParaRPr b="1" sz="2600">
              <a:latin typeface="Calibri"/>
              <a:ea typeface="Calibri"/>
              <a:cs typeface="Calibri"/>
              <a:sym typeface="Calibri"/>
            </a:endParaRPr>
          </a:p>
        </p:txBody>
      </p:sp>
      <p:sp>
        <p:nvSpPr>
          <p:cNvPr id="12766" name="Google Shape;12766;p588"/>
          <p:cNvSpPr txBox="1"/>
          <p:nvPr/>
        </p:nvSpPr>
        <p:spPr>
          <a:xfrm>
            <a:off x="352678" y="4162513"/>
            <a:ext cx="1886400" cy="178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600">
                <a:latin typeface="Calibri"/>
                <a:ea typeface="Calibri"/>
                <a:cs typeface="Calibri"/>
                <a:sym typeface="Calibri"/>
              </a:rPr>
              <a:t>Can you explain what you mean by…?</a:t>
            </a:r>
            <a:endParaRPr b="1" sz="2600">
              <a:latin typeface="Calibri"/>
              <a:ea typeface="Calibri"/>
              <a:cs typeface="Calibri"/>
              <a:sym typeface="Calibri"/>
            </a:endParaRPr>
          </a:p>
        </p:txBody>
      </p:sp>
      <p:sp>
        <p:nvSpPr>
          <p:cNvPr id="12767" name="Google Shape;12767;p588"/>
          <p:cNvSpPr txBox="1"/>
          <p:nvPr/>
        </p:nvSpPr>
        <p:spPr>
          <a:xfrm>
            <a:off x="2767688" y="4523925"/>
            <a:ext cx="1886400" cy="178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600">
                <a:latin typeface="Calibri"/>
                <a:ea typeface="Calibri"/>
                <a:cs typeface="Calibri"/>
                <a:sym typeface="Calibri"/>
              </a:rPr>
              <a:t>I don’t quite understand. Do you mean…?</a:t>
            </a:r>
            <a:endParaRPr b="1" sz="2600">
              <a:latin typeface="Calibri"/>
              <a:ea typeface="Calibri"/>
              <a:cs typeface="Calibri"/>
              <a:sym typeface="Calibri"/>
            </a:endParaRPr>
          </a:p>
        </p:txBody>
      </p:sp>
      <p:pic>
        <p:nvPicPr>
          <p:cNvPr id="12768" name="Google Shape;12768;p588"/>
          <p:cNvPicPr preferRelativeResize="0"/>
          <p:nvPr/>
        </p:nvPicPr>
        <p:blipFill>
          <a:blip r:embed="rId4">
            <a:alphaModFix/>
          </a:blip>
          <a:stretch>
            <a:fillRect/>
          </a:stretch>
        </p:blipFill>
        <p:spPr>
          <a:xfrm>
            <a:off x="86644" y="659326"/>
            <a:ext cx="2418487" cy="1514072"/>
          </a:xfrm>
          <a:prstGeom prst="rect">
            <a:avLst/>
          </a:prstGeom>
          <a:noFill/>
          <a:ln>
            <a:noFill/>
          </a:ln>
        </p:spPr>
      </p:pic>
      <p:sp>
        <p:nvSpPr>
          <p:cNvPr id="12769" name="Google Shape;12769;p588"/>
          <p:cNvSpPr txBox="1"/>
          <p:nvPr/>
        </p:nvSpPr>
        <p:spPr>
          <a:xfrm>
            <a:off x="459113" y="2548888"/>
            <a:ext cx="1779900" cy="1431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700">
                <a:latin typeface="Calibri"/>
                <a:ea typeface="Calibri"/>
                <a:cs typeface="Calibri"/>
                <a:sym typeface="Calibri"/>
              </a:rPr>
              <a:t>Asking for Clarification</a:t>
            </a:r>
            <a:endParaRPr b="1" sz="2700">
              <a:latin typeface="Calibri"/>
              <a:ea typeface="Calibri"/>
              <a:cs typeface="Calibri"/>
              <a:sym typeface="Calibri"/>
            </a:endParaRPr>
          </a:p>
        </p:txBody>
      </p:sp>
    </p:spTree>
  </p:cSld>
  <p:clrMapOvr>
    <a:masterClrMapping/>
  </p:clrMapOvr>
</p:sld>
</file>

<file path=ppt/slides/slide4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74" name="Shape 12774"/>
        <p:cNvGrpSpPr/>
        <p:nvPr/>
      </p:nvGrpSpPr>
      <p:grpSpPr>
        <a:xfrm>
          <a:off x="0" y="0"/>
          <a:ext cx="0" cy="0"/>
          <a:chOff x="0" y="0"/>
          <a:chExt cx="0" cy="0"/>
        </a:xfrm>
      </p:grpSpPr>
      <p:sp>
        <p:nvSpPr>
          <p:cNvPr id="12775" name="Google Shape;12775;p589"/>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776" name="Google Shape;12776;p589"/>
          <p:cNvSpPr txBox="1"/>
          <p:nvPr>
            <p:ph idx="2" type="body"/>
          </p:nvPr>
        </p:nvSpPr>
        <p:spPr>
          <a:xfrm>
            <a:off x="304800" y="1066800"/>
            <a:ext cx="8077200" cy="5029200"/>
          </a:xfrm>
          <a:prstGeom prst="rect">
            <a:avLst/>
          </a:prstGeom>
        </p:spPr>
        <p:txBody>
          <a:bodyPr anchorCtr="0" anchor="t" bIns="45700" lIns="91425" spcFirstLastPara="1" rIns="91425" wrap="square" tIns="45700">
            <a:noAutofit/>
          </a:bodyPr>
          <a:lstStyle/>
          <a:p>
            <a:pPr indent="0" lvl="0" marL="0" rtl="0" algn="ctr">
              <a:spcBef>
                <a:spcPts val="360"/>
              </a:spcBef>
              <a:spcAft>
                <a:spcPts val="0"/>
              </a:spcAft>
              <a:buNone/>
            </a:pPr>
            <a:r>
              <a:rPr b="1" lang="en" sz="4600"/>
              <a:t>What </a:t>
            </a:r>
            <a:r>
              <a:rPr b="1" lang="en" sz="4600" u="sng"/>
              <a:t>factors</a:t>
            </a:r>
            <a:r>
              <a:rPr b="1" lang="en" sz="4600"/>
              <a:t> do you consider when partnering your students?</a:t>
            </a:r>
            <a:endParaRPr b="1" sz="4600"/>
          </a:p>
          <a:p>
            <a:pPr indent="0" lvl="0" marL="0" rtl="0" algn="l">
              <a:spcBef>
                <a:spcPts val="360"/>
              </a:spcBef>
              <a:spcAft>
                <a:spcPts val="0"/>
              </a:spcAft>
              <a:buNone/>
            </a:pPr>
            <a:r>
              <a:t/>
            </a:r>
            <a:endParaRPr b="1"/>
          </a:p>
          <a:p>
            <a:pPr indent="-412750" lvl="0" marL="457200" rtl="0" algn="l">
              <a:spcBef>
                <a:spcPts val="360"/>
              </a:spcBef>
              <a:spcAft>
                <a:spcPts val="0"/>
              </a:spcAft>
              <a:buClr>
                <a:srgbClr val="191B26"/>
              </a:buClr>
              <a:buSzPts val="2900"/>
              <a:buChar char="★"/>
            </a:pPr>
            <a:r>
              <a:rPr b="1" lang="en" sz="2900">
                <a:solidFill>
                  <a:srgbClr val="191B26"/>
                </a:solidFill>
              </a:rPr>
              <a:t>One </a:t>
            </a:r>
            <a:r>
              <a:rPr b="1" lang="en" sz="2900" u="sng">
                <a:solidFill>
                  <a:srgbClr val="191B26"/>
                </a:solidFill>
              </a:rPr>
              <a:t>factor</a:t>
            </a:r>
            <a:r>
              <a:rPr b="1" lang="en" sz="2900">
                <a:solidFill>
                  <a:srgbClr val="191B26"/>
                </a:solidFill>
              </a:rPr>
              <a:t> to consider is the student’s ______________________.</a:t>
            </a:r>
            <a:endParaRPr b="1" sz="2900">
              <a:solidFill>
                <a:srgbClr val="191B26"/>
              </a:solidFill>
            </a:endParaRPr>
          </a:p>
          <a:p>
            <a:pPr indent="0" lvl="0" marL="457200" rtl="0" algn="l">
              <a:spcBef>
                <a:spcPts val="360"/>
              </a:spcBef>
              <a:spcAft>
                <a:spcPts val="0"/>
              </a:spcAft>
              <a:buNone/>
            </a:pPr>
            <a:r>
              <a:t/>
            </a:r>
            <a:endParaRPr b="1" sz="2900">
              <a:solidFill>
                <a:srgbClr val="191B26"/>
              </a:solidFill>
            </a:endParaRPr>
          </a:p>
          <a:p>
            <a:pPr indent="-412750" lvl="0" marL="457200" rtl="0" algn="l">
              <a:spcBef>
                <a:spcPts val="360"/>
              </a:spcBef>
              <a:spcAft>
                <a:spcPts val="0"/>
              </a:spcAft>
              <a:buClr>
                <a:srgbClr val="191B26"/>
              </a:buClr>
              <a:buSzPts val="2900"/>
              <a:buChar char="★"/>
            </a:pPr>
            <a:r>
              <a:rPr b="1" lang="en" sz="2900">
                <a:solidFill>
                  <a:srgbClr val="191B26"/>
                </a:solidFill>
              </a:rPr>
              <a:t>An </a:t>
            </a:r>
            <a:r>
              <a:rPr b="1" lang="en" sz="2900" u="sng">
                <a:solidFill>
                  <a:srgbClr val="191B26"/>
                </a:solidFill>
              </a:rPr>
              <a:t>important factor</a:t>
            </a:r>
            <a:r>
              <a:rPr b="1" lang="en" sz="2900">
                <a:solidFill>
                  <a:srgbClr val="191B26"/>
                </a:solidFill>
              </a:rPr>
              <a:t> to consider is __________________________.</a:t>
            </a:r>
            <a:endParaRPr b="1" sz="2900">
              <a:solidFill>
                <a:srgbClr val="191B26"/>
              </a:solidFill>
            </a:endParaRPr>
          </a:p>
          <a:p>
            <a:pPr indent="0" lvl="0" marL="457200" rtl="0" algn="l">
              <a:spcBef>
                <a:spcPts val="360"/>
              </a:spcBef>
              <a:spcAft>
                <a:spcPts val="0"/>
              </a:spcAft>
              <a:buNone/>
            </a:pPr>
            <a:r>
              <a:t/>
            </a:r>
            <a:endParaRPr b="1" sz="2900">
              <a:solidFill>
                <a:srgbClr val="191B26"/>
              </a:solidFill>
            </a:endParaRPr>
          </a:p>
          <a:p>
            <a:pPr indent="-412750" lvl="0" marL="457200" rtl="0" algn="l">
              <a:spcBef>
                <a:spcPts val="360"/>
              </a:spcBef>
              <a:spcAft>
                <a:spcPts val="0"/>
              </a:spcAft>
              <a:buClr>
                <a:srgbClr val="191B26"/>
              </a:buClr>
              <a:buSzPts val="2900"/>
              <a:buChar char="★"/>
            </a:pPr>
            <a:r>
              <a:rPr b="1" lang="en" sz="2900">
                <a:solidFill>
                  <a:srgbClr val="191B26"/>
                </a:solidFill>
              </a:rPr>
              <a:t>A </a:t>
            </a:r>
            <a:r>
              <a:rPr b="1" lang="en" sz="2900" u="sng">
                <a:solidFill>
                  <a:srgbClr val="191B26"/>
                </a:solidFill>
              </a:rPr>
              <a:t>essential factor</a:t>
            </a:r>
            <a:r>
              <a:rPr b="1" lang="en" sz="2900">
                <a:solidFill>
                  <a:srgbClr val="191B26"/>
                </a:solidFill>
              </a:rPr>
              <a:t> to consider is _______________________.</a:t>
            </a:r>
            <a:endParaRPr b="1" sz="2900">
              <a:solidFill>
                <a:srgbClr val="191B26"/>
              </a:solidFill>
            </a:endParaRPr>
          </a:p>
          <a:p>
            <a:pPr indent="0" lvl="0" marL="0" rtl="0" algn="l">
              <a:spcBef>
                <a:spcPts val="360"/>
              </a:spcBef>
              <a:spcAft>
                <a:spcPts val="0"/>
              </a:spcAft>
              <a:buNone/>
            </a:pPr>
            <a:r>
              <a:t/>
            </a:r>
            <a:endParaRPr b="1" sz="1000">
              <a:solidFill>
                <a:srgbClr val="191B26"/>
              </a:solidFill>
            </a:endParaRPr>
          </a:p>
          <a:p>
            <a:pPr indent="0" lvl="0" marL="0" rtl="0" algn="ctr">
              <a:spcBef>
                <a:spcPts val="360"/>
              </a:spcBef>
              <a:spcAft>
                <a:spcPts val="0"/>
              </a:spcAft>
              <a:buNone/>
            </a:pPr>
            <a:r>
              <a:rPr b="1" lang="en" sz="3700">
                <a:solidFill>
                  <a:srgbClr val="DF8418"/>
                </a:solidFill>
              </a:rPr>
              <a:t>Use one of these sentence starters to share your ideas</a:t>
            </a:r>
            <a:endParaRPr b="1" sz="3700">
              <a:solidFill>
                <a:srgbClr val="DF8418"/>
              </a:solidFill>
            </a:endParaRPr>
          </a:p>
          <a:p>
            <a:pPr indent="0" lvl="0" marL="0" rtl="0" algn="ctr">
              <a:spcBef>
                <a:spcPts val="360"/>
              </a:spcBef>
              <a:spcAft>
                <a:spcPts val="0"/>
              </a:spcAft>
              <a:buNone/>
            </a:pPr>
            <a:r>
              <a:rPr b="1" lang="en" sz="3700">
                <a:solidFill>
                  <a:srgbClr val="DF8418"/>
                </a:solidFill>
              </a:rPr>
              <a:t> about this topic.</a:t>
            </a:r>
            <a:endParaRPr b="1" sz="3700">
              <a:solidFill>
                <a:srgbClr val="DF8418"/>
              </a:solidFill>
            </a:endParaRPr>
          </a:p>
        </p:txBody>
      </p:sp>
    </p:spTree>
  </p:cSld>
  <p:clrMapOvr>
    <a:masterClrMapping/>
  </p:clrMapOvr>
</p:sld>
</file>

<file path=ppt/slides/slide4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81" name="Shape 12781"/>
        <p:cNvGrpSpPr/>
        <p:nvPr/>
      </p:nvGrpSpPr>
      <p:grpSpPr>
        <a:xfrm>
          <a:off x="0" y="0"/>
          <a:ext cx="0" cy="0"/>
          <a:chOff x="0" y="0"/>
          <a:chExt cx="0" cy="0"/>
        </a:xfrm>
      </p:grpSpPr>
      <p:sp>
        <p:nvSpPr>
          <p:cNvPr id="12782" name="Google Shape;12782;p590"/>
          <p:cNvSpPr txBox="1"/>
          <p:nvPr>
            <p:ph idx="2" type="body"/>
          </p:nvPr>
        </p:nvSpPr>
        <p:spPr>
          <a:xfrm>
            <a:off x="304800" y="1066800"/>
            <a:ext cx="8077200" cy="5029200"/>
          </a:xfrm>
          <a:prstGeom prst="rect">
            <a:avLst/>
          </a:prstGeom>
        </p:spPr>
        <p:txBody>
          <a:bodyPr anchorCtr="0" anchor="t" bIns="45700" lIns="91425" spcFirstLastPara="1" rIns="91425" wrap="square" tIns="45700">
            <a:noAutofit/>
          </a:bodyPr>
          <a:lstStyle/>
          <a:p>
            <a:pPr indent="0" lvl="0" marL="0" rtl="0" algn="l">
              <a:spcBef>
                <a:spcPts val="360"/>
              </a:spcBef>
              <a:spcAft>
                <a:spcPts val="0"/>
              </a:spcAft>
              <a:buNone/>
            </a:pPr>
            <a:r>
              <a:rPr b="1" lang="en" sz="5400"/>
              <a:t>Checklist for Partner Activities</a:t>
            </a:r>
            <a:endParaRPr b="1" sz="5400"/>
          </a:p>
          <a:p>
            <a:pPr indent="-412750" lvl="0" marL="914400" rtl="0" algn="l">
              <a:spcBef>
                <a:spcPts val="360"/>
              </a:spcBef>
              <a:spcAft>
                <a:spcPts val="0"/>
              </a:spcAft>
              <a:buClr>
                <a:srgbClr val="212121"/>
              </a:buClr>
              <a:buSzPts val="2900"/>
              <a:buChar char="●"/>
            </a:pPr>
            <a:r>
              <a:rPr b="1" lang="en" sz="2900">
                <a:solidFill>
                  <a:srgbClr val="212121"/>
                </a:solidFill>
              </a:rPr>
              <a:t>when possible, arrange seating for discussions or do elbow partners or a foursome with turn and talk (pairs squared)</a:t>
            </a:r>
            <a:endParaRPr b="1" sz="2900">
              <a:solidFill>
                <a:srgbClr val="212121"/>
              </a:solidFill>
            </a:endParaRPr>
          </a:p>
          <a:p>
            <a:pPr indent="-412750" lvl="0" marL="914400" rtl="0" algn="l">
              <a:lnSpc>
                <a:spcPct val="115000"/>
              </a:lnSpc>
              <a:spcBef>
                <a:spcPts val="0"/>
              </a:spcBef>
              <a:spcAft>
                <a:spcPts val="0"/>
              </a:spcAft>
              <a:buClr>
                <a:srgbClr val="212121"/>
              </a:buClr>
              <a:buSzPts val="2900"/>
              <a:buChar char="●"/>
            </a:pPr>
            <a:r>
              <a:rPr b="1" lang="en" sz="2900">
                <a:solidFill>
                  <a:srgbClr val="212121"/>
                </a:solidFill>
              </a:rPr>
              <a:t>purposefully partner students (vary by ability, proficiency) and ask their preferences for partners too</a:t>
            </a:r>
            <a:endParaRPr b="1" sz="2900">
              <a:solidFill>
                <a:srgbClr val="212121"/>
              </a:solidFill>
            </a:endParaRPr>
          </a:p>
          <a:p>
            <a:pPr indent="-412750" lvl="0" marL="914400" rtl="0" algn="l">
              <a:lnSpc>
                <a:spcPct val="115000"/>
              </a:lnSpc>
              <a:spcBef>
                <a:spcPts val="0"/>
              </a:spcBef>
              <a:spcAft>
                <a:spcPts val="0"/>
              </a:spcAft>
              <a:buClr>
                <a:srgbClr val="212121"/>
              </a:buClr>
              <a:buSzPts val="2900"/>
              <a:buChar char="●"/>
            </a:pPr>
            <a:r>
              <a:rPr b="1" lang="en" sz="2900">
                <a:solidFill>
                  <a:srgbClr val="212121"/>
                </a:solidFill>
              </a:rPr>
              <a:t>model expectations by role playing with a set of students</a:t>
            </a:r>
            <a:endParaRPr b="1" sz="2900">
              <a:solidFill>
                <a:srgbClr val="212121"/>
              </a:solidFill>
            </a:endParaRPr>
          </a:p>
          <a:p>
            <a:pPr indent="-412750" lvl="0" marL="914400" rtl="0" algn="l">
              <a:lnSpc>
                <a:spcPct val="115000"/>
              </a:lnSpc>
              <a:spcBef>
                <a:spcPts val="0"/>
              </a:spcBef>
              <a:spcAft>
                <a:spcPts val="0"/>
              </a:spcAft>
              <a:buClr>
                <a:srgbClr val="212121"/>
              </a:buClr>
              <a:buSzPts val="2900"/>
              <a:buChar char="●"/>
            </a:pPr>
            <a:r>
              <a:rPr b="1" lang="en" sz="2900">
                <a:solidFill>
                  <a:srgbClr val="212121"/>
                </a:solidFill>
              </a:rPr>
              <a:t>establish roles (A/B)- student selection or teacher determination; everyone participates (that is a role, too!)</a:t>
            </a:r>
            <a:endParaRPr b="1" sz="2900">
              <a:solidFill>
                <a:srgbClr val="212121"/>
              </a:solidFill>
            </a:endParaRPr>
          </a:p>
          <a:p>
            <a:pPr indent="-412750" lvl="0" marL="914400" rtl="0" algn="l">
              <a:lnSpc>
                <a:spcPct val="115000"/>
              </a:lnSpc>
              <a:spcBef>
                <a:spcPts val="0"/>
              </a:spcBef>
              <a:spcAft>
                <a:spcPts val="0"/>
              </a:spcAft>
              <a:buClr>
                <a:srgbClr val="212121"/>
              </a:buClr>
              <a:buSzPts val="2900"/>
              <a:buChar char="●"/>
            </a:pPr>
            <a:r>
              <a:rPr b="1" lang="en" sz="2900">
                <a:solidFill>
                  <a:srgbClr val="212121"/>
                </a:solidFill>
              </a:rPr>
              <a:t>prepare visible references (anchor charts/pages, vocabulary)</a:t>
            </a:r>
            <a:endParaRPr b="1" sz="2900">
              <a:solidFill>
                <a:srgbClr val="212121"/>
              </a:solidFill>
            </a:endParaRPr>
          </a:p>
          <a:p>
            <a:pPr indent="-412750" lvl="0" marL="914400" rtl="0" algn="l">
              <a:lnSpc>
                <a:spcPct val="115000"/>
              </a:lnSpc>
              <a:spcBef>
                <a:spcPts val="0"/>
              </a:spcBef>
              <a:spcAft>
                <a:spcPts val="0"/>
              </a:spcAft>
              <a:buClr>
                <a:srgbClr val="212121"/>
              </a:buClr>
              <a:buSzPts val="2900"/>
              <a:buChar char="●"/>
            </a:pPr>
            <a:r>
              <a:rPr b="1" lang="en" sz="2900">
                <a:solidFill>
                  <a:srgbClr val="212121"/>
                </a:solidFill>
              </a:rPr>
              <a:t>provide language supports (sentence starters, word bank)</a:t>
            </a:r>
            <a:endParaRPr b="1" sz="2900">
              <a:solidFill>
                <a:srgbClr val="212121"/>
              </a:solidFill>
            </a:endParaRPr>
          </a:p>
          <a:p>
            <a:pPr indent="0" lvl="0" marL="0" rtl="0" algn="l">
              <a:spcBef>
                <a:spcPts val="360"/>
              </a:spcBef>
              <a:spcAft>
                <a:spcPts val="0"/>
              </a:spcAft>
              <a:buNone/>
            </a:pPr>
            <a:r>
              <a:t/>
            </a:r>
            <a:endParaRPr b="1" sz="3100">
              <a:solidFill>
                <a:srgbClr val="212121"/>
              </a:solidFill>
            </a:endParaRPr>
          </a:p>
          <a:p>
            <a:pPr indent="0" lvl="0" marL="0" rtl="0" algn="l">
              <a:spcBef>
                <a:spcPts val="360"/>
              </a:spcBef>
              <a:spcAft>
                <a:spcPts val="0"/>
              </a:spcAft>
              <a:buNone/>
            </a:pPr>
            <a:r>
              <a:t/>
            </a:r>
            <a:endParaRPr b="1" sz="2600">
              <a:solidFill>
                <a:srgbClr val="212121"/>
              </a:solidFill>
            </a:endParaRPr>
          </a:p>
        </p:txBody>
      </p:sp>
      <p:sp>
        <p:nvSpPr>
          <p:cNvPr id="12783" name="Google Shape;12783;p590"/>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id="12784" name="Google Shape;12784;p590"/>
          <p:cNvPicPr preferRelativeResize="0"/>
          <p:nvPr/>
        </p:nvPicPr>
        <p:blipFill>
          <a:blip r:embed="rId3">
            <a:alphaModFix/>
          </a:blip>
          <a:stretch>
            <a:fillRect/>
          </a:stretch>
        </p:blipFill>
        <p:spPr>
          <a:xfrm>
            <a:off x="6890138" y="563600"/>
            <a:ext cx="1115044" cy="1115044"/>
          </a:xfrm>
          <a:prstGeom prst="rect">
            <a:avLst/>
          </a:prstGeom>
          <a:noFill/>
          <a:ln>
            <a:noFill/>
          </a:ln>
        </p:spPr>
      </p:pic>
    </p:spTree>
  </p:cSld>
  <p:clrMapOvr>
    <a:masterClrMapping/>
  </p:clrMapOvr>
</p:sld>
</file>

<file path=ppt/slides/slide4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88" name="Shape 12788"/>
        <p:cNvGrpSpPr/>
        <p:nvPr/>
      </p:nvGrpSpPr>
      <p:grpSpPr>
        <a:xfrm>
          <a:off x="0" y="0"/>
          <a:ext cx="0" cy="0"/>
          <a:chOff x="0" y="0"/>
          <a:chExt cx="0" cy="0"/>
        </a:xfrm>
      </p:grpSpPr>
      <p:sp>
        <p:nvSpPr>
          <p:cNvPr id="12789" name="Google Shape;12789;p591"/>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5000">
                <a:solidFill>
                  <a:schemeClr val="dk1"/>
                </a:solidFill>
                <a:latin typeface="Calibri"/>
                <a:ea typeface="Calibri"/>
                <a:cs typeface="Calibri"/>
                <a:sym typeface="Calibri"/>
              </a:rPr>
              <a:t>What are some ways that you prepare or “set the stage” for your students to productively participate in discussions? </a:t>
            </a:r>
            <a:endParaRPr sz="4300">
              <a:solidFill>
                <a:schemeClr val="dk1"/>
              </a:solidFill>
              <a:latin typeface="Calibri"/>
              <a:ea typeface="Calibri"/>
              <a:cs typeface="Calibri"/>
              <a:sym typeface="Calibri"/>
            </a:endParaRPr>
          </a:p>
        </p:txBody>
      </p:sp>
      <p:sp>
        <p:nvSpPr>
          <p:cNvPr id="12790" name="Google Shape;12790;p59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sp>
        <p:nvSpPr>
          <p:cNvPr id="12791" name="Google Shape;12791;p591"/>
          <p:cNvSpPr txBox="1"/>
          <p:nvPr/>
        </p:nvSpPr>
        <p:spPr>
          <a:xfrm>
            <a:off x="370256" y="3874375"/>
            <a:ext cx="8077200" cy="283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F7931E"/>
                </a:solidFill>
                <a:latin typeface="Calibri"/>
                <a:ea typeface="Calibri"/>
                <a:cs typeface="Calibri"/>
                <a:sym typeface="Calibri"/>
              </a:rPr>
              <a:t>LET’S HEAR FROM YOU!</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or raise your hand to share your answer!</a:t>
            </a:r>
            <a:endParaRPr b="1" i="1" sz="3600">
              <a:solidFill>
                <a:srgbClr val="F7931E"/>
              </a:solidFill>
              <a:latin typeface="Calibri"/>
              <a:ea typeface="Calibri"/>
              <a:cs typeface="Calibri"/>
              <a:sym typeface="Calibri"/>
            </a:endParaRPr>
          </a:p>
        </p:txBody>
      </p:sp>
    </p:spTree>
  </p:cSld>
  <p:clrMapOvr>
    <a:masterClrMapping/>
  </p:clrMapOvr>
</p:sld>
</file>

<file path=ppt/slides/slide4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96" name="Shape 12796"/>
        <p:cNvGrpSpPr/>
        <p:nvPr/>
      </p:nvGrpSpPr>
      <p:grpSpPr>
        <a:xfrm>
          <a:off x="0" y="0"/>
          <a:ext cx="0" cy="0"/>
          <a:chOff x="0" y="0"/>
          <a:chExt cx="0" cy="0"/>
        </a:xfrm>
      </p:grpSpPr>
      <p:sp>
        <p:nvSpPr>
          <p:cNvPr id="12797" name="Google Shape;12797;p592"/>
          <p:cNvSpPr txBox="1"/>
          <p:nvPr>
            <p:ph type="ctrTitle"/>
          </p:nvPr>
        </p:nvSpPr>
        <p:spPr>
          <a:xfrm>
            <a:off x="205050" y="2176450"/>
            <a:ext cx="8421000" cy="5334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5400"/>
              <a:t>Creating Classroom Norms for Discussion Activities</a:t>
            </a:r>
            <a:endParaRPr b="1" sz="5400">
              <a:latin typeface="Arial"/>
              <a:ea typeface="Arial"/>
              <a:cs typeface="Arial"/>
              <a:sym typeface="Arial"/>
            </a:endParaRPr>
          </a:p>
          <a:p>
            <a:pPr indent="0" lvl="0" marL="0" rtl="0" algn="ctr">
              <a:spcBef>
                <a:spcPts val="0"/>
              </a:spcBef>
              <a:spcAft>
                <a:spcPts val="0"/>
              </a:spcAft>
              <a:buNone/>
            </a:pPr>
            <a:r>
              <a:t/>
            </a:r>
            <a:endParaRPr sz="1400">
              <a:solidFill>
                <a:schemeClr val="dk1"/>
              </a:solidFill>
            </a:endParaRPr>
          </a:p>
        </p:txBody>
      </p:sp>
    </p:spTree>
  </p:cSld>
  <p:clrMapOvr>
    <a:masterClrMapping/>
  </p:clrMapOvr>
</p:sld>
</file>

<file path=ppt/slides/slide4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02" name="Shape 12802"/>
        <p:cNvGrpSpPr/>
        <p:nvPr/>
      </p:nvGrpSpPr>
      <p:grpSpPr>
        <a:xfrm>
          <a:off x="0" y="0"/>
          <a:ext cx="0" cy="0"/>
          <a:chOff x="0" y="0"/>
          <a:chExt cx="0" cy="0"/>
        </a:xfrm>
      </p:grpSpPr>
      <p:sp>
        <p:nvSpPr>
          <p:cNvPr id="12803" name="Google Shape;12803;p593"/>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804" name="Google Shape;12804;p593"/>
          <p:cNvSpPr txBox="1"/>
          <p:nvPr>
            <p:ph idx="2" type="body"/>
          </p:nvPr>
        </p:nvSpPr>
        <p:spPr>
          <a:xfrm>
            <a:off x="304800" y="868250"/>
            <a:ext cx="8077200" cy="7740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3600"/>
              <a:t>Getting Started with Discussions and Debates</a:t>
            </a:r>
            <a:endParaRPr b="1" sz="3600"/>
          </a:p>
          <a:p>
            <a:pPr indent="0" lvl="0" marL="0" rtl="0" algn="ctr">
              <a:spcBef>
                <a:spcPts val="280"/>
              </a:spcBef>
              <a:spcAft>
                <a:spcPts val="0"/>
              </a:spcAft>
              <a:buNone/>
            </a:pPr>
            <a:r>
              <a:t/>
            </a:r>
            <a:endParaRPr b="1" sz="3600"/>
          </a:p>
        </p:txBody>
      </p:sp>
      <p:sp>
        <p:nvSpPr>
          <p:cNvPr id="12805" name="Google Shape;12805;p593"/>
          <p:cNvSpPr txBox="1"/>
          <p:nvPr/>
        </p:nvSpPr>
        <p:spPr>
          <a:xfrm>
            <a:off x="2214075" y="1642250"/>
            <a:ext cx="3993600" cy="2247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Use your public voice (slower and louder) when speaking in front of the whole class</a:t>
            </a:r>
            <a:endParaRPr b="1" sz="3000">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pic>
        <p:nvPicPr>
          <p:cNvPr id="12806" name="Google Shape;12806;p593"/>
          <p:cNvPicPr preferRelativeResize="0"/>
          <p:nvPr/>
        </p:nvPicPr>
        <p:blipFill>
          <a:blip r:embed="rId3">
            <a:alphaModFix/>
          </a:blip>
          <a:stretch>
            <a:fillRect/>
          </a:stretch>
        </p:blipFill>
        <p:spPr>
          <a:xfrm rot="-1505582">
            <a:off x="342263" y="2104467"/>
            <a:ext cx="1748380" cy="1403380"/>
          </a:xfrm>
          <a:prstGeom prst="rect">
            <a:avLst/>
          </a:prstGeom>
          <a:noFill/>
          <a:ln>
            <a:noFill/>
          </a:ln>
        </p:spPr>
      </p:pic>
      <p:pic>
        <p:nvPicPr>
          <p:cNvPr id="12807" name="Google Shape;12807;p593"/>
          <p:cNvPicPr preferRelativeResize="0"/>
          <p:nvPr/>
        </p:nvPicPr>
        <p:blipFill>
          <a:blip r:embed="rId4">
            <a:alphaModFix/>
          </a:blip>
          <a:stretch>
            <a:fillRect/>
          </a:stretch>
        </p:blipFill>
        <p:spPr>
          <a:xfrm>
            <a:off x="6207824" y="1255650"/>
            <a:ext cx="2237813" cy="1480218"/>
          </a:xfrm>
          <a:prstGeom prst="rect">
            <a:avLst/>
          </a:prstGeom>
          <a:noFill/>
          <a:ln>
            <a:noFill/>
          </a:ln>
        </p:spPr>
      </p:pic>
      <p:sp>
        <p:nvSpPr>
          <p:cNvPr id="12808" name="Google Shape;12808;p593"/>
          <p:cNvSpPr txBox="1"/>
          <p:nvPr/>
        </p:nvSpPr>
        <p:spPr>
          <a:xfrm>
            <a:off x="6152569" y="3303850"/>
            <a:ext cx="2348400" cy="1108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Be active listeners </a:t>
            </a:r>
            <a:endParaRPr b="1" sz="3000">
              <a:latin typeface="Calibri"/>
              <a:ea typeface="Calibri"/>
              <a:cs typeface="Calibri"/>
              <a:sym typeface="Calibri"/>
            </a:endParaRPr>
          </a:p>
        </p:txBody>
      </p:sp>
      <p:pic>
        <p:nvPicPr>
          <p:cNvPr id="12809" name="Google Shape;12809;p593"/>
          <p:cNvPicPr preferRelativeResize="0"/>
          <p:nvPr/>
        </p:nvPicPr>
        <p:blipFill>
          <a:blip r:embed="rId5">
            <a:alphaModFix/>
          </a:blip>
          <a:stretch>
            <a:fillRect/>
          </a:stretch>
        </p:blipFill>
        <p:spPr>
          <a:xfrm>
            <a:off x="189743" y="4192900"/>
            <a:ext cx="2440536" cy="2041407"/>
          </a:xfrm>
          <a:prstGeom prst="rect">
            <a:avLst/>
          </a:prstGeom>
          <a:noFill/>
          <a:ln>
            <a:noFill/>
          </a:ln>
        </p:spPr>
      </p:pic>
      <p:sp>
        <p:nvSpPr>
          <p:cNvPr id="12810" name="Google Shape;12810;p593"/>
          <p:cNvSpPr txBox="1"/>
          <p:nvPr/>
        </p:nvSpPr>
        <p:spPr>
          <a:xfrm>
            <a:off x="2214075" y="3950338"/>
            <a:ext cx="2238000" cy="249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Take turns speaking, being respectful of time allotted</a:t>
            </a:r>
            <a:endParaRPr b="1" sz="3000">
              <a:latin typeface="Calibri"/>
              <a:ea typeface="Calibri"/>
              <a:cs typeface="Calibri"/>
              <a:sym typeface="Calibri"/>
            </a:endParaRPr>
          </a:p>
        </p:txBody>
      </p:sp>
      <p:pic>
        <p:nvPicPr>
          <p:cNvPr id="12811" name="Google Shape;12811;p593"/>
          <p:cNvPicPr preferRelativeResize="0"/>
          <p:nvPr/>
        </p:nvPicPr>
        <p:blipFill>
          <a:blip r:embed="rId6">
            <a:alphaModFix/>
          </a:blip>
          <a:stretch>
            <a:fillRect/>
          </a:stretch>
        </p:blipFill>
        <p:spPr>
          <a:xfrm>
            <a:off x="4317675" y="3960025"/>
            <a:ext cx="2041406" cy="2041406"/>
          </a:xfrm>
          <a:prstGeom prst="rect">
            <a:avLst/>
          </a:prstGeom>
          <a:noFill/>
          <a:ln>
            <a:noFill/>
          </a:ln>
        </p:spPr>
      </p:pic>
      <p:sp>
        <p:nvSpPr>
          <p:cNvPr id="12812" name="Google Shape;12812;p593"/>
          <p:cNvSpPr txBox="1"/>
          <p:nvPr/>
        </p:nvSpPr>
        <p:spPr>
          <a:xfrm>
            <a:off x="6021881" y="4236000"/>
            <a:ext cx="2772300" cy="2955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Follow the model and guidelines for the discussion/debate activity</a:t>
            </a:r>
            <a:endParaRPr b="1" sz="3000">
              <a:latin typeface="Calibri"/>
              <a:ea typeface="Calibri"/>
              <a:cs typeface="Calibri"/>
              <a:sym typeface="Calibri"/>
            </a:endParaRPr>
          </a:p>
        </p:txBody>
      </p:sp>
    </p:spTree>
  </p:cSld>
  <p:clrMapOvr>
    <a:masterClrMapping/>
  </p:clrMapOvr>
</p:sld>
</file>

<file path=ppt/slides/slide4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17" name="Shape 12817"/>
        <p:cNvGrpSpPr/>
        <p:nvPr/>
      </p:nvGrpSpPr>
      <p:grpSpPr>
        <a:xfrm>
          <a:off x="0" y="0"/>
          <a:ext cx="0" cy="0"/>
          <a:chOff x="0" y="0"/>
          <a:chExt cx="0" cy="0"/>
        </a:xfrm>
      </p:grpSpPr>
      <p:sp>
        <p:nvSpPr>
          <p:cNvPr id="12818" name="Google Shape;12818;p594"/>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819" name="Google Shape;12819;p594"/>
          <p:cNvSpPr txBox="1"/>
          <p:nvPr>
            <p:ph idx="2" type="body"/>
          </p:nvPr>
        </p:nvSpPr>
        <p:spPr>
          <a:xfrm>
            <a:off x="326025" y="807150"/>
            <a:ext cx="8492100" cy="46536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3700"/>
              <a:t>Academic Language for Discussions and Debates</a:t>
            </a:r>
            <a:endParaRPr b="1" sz="3700"/>
          </a:p>
          <a:p>
            <a:pPr indent="0" lvl="0" marL="0" rtl="0" algn="ctr">
              <a:spcBef>
                <a:spcPts val="280"/>
              </a:spcBef>
              <a:spcAft>
                <a:spcPts val="0"/>
              </a:spcAft>
              <a:buNone/>
            </a:pPr>
            <a:r>
              <a:t/>
            </a:r>
            <a:endParaRPr b="1" sz="1400"/>
          </a:p>
          <a:p>
            <a:pPr indent="0" lvl="0" marL="0" rtl="0" algn="l">
              <a:spcBef>
                <a:spcPts val="280"/>
              </a:spcBef>
              <a:spcAft>
                <a:spcPts val="0"/>
              </a:spcAft>
              <a:buNone/>
            </a:pPr>
            <a:r>
              <a:rPr b="1" lang="en" sz="3000">
                <a:solidFill>
                  <a:schemeClr val="accent6"/>
                </a:solidFill>
              </a:rPr>
              <a:t>Agreeing</a:t>
            </a:r>
            <a:r>
              <a:rPr b="1" lang="en" sz="3000">
                <a:solidFill>
                  <a:srgbClr val="212121"/>
                </a:solidFill>
              </a:rPr>
              <a:t>………………………………….....</a:t>
            </a:r>
            <a:r>
              <a:rPr b="1" i="1" lang="en" sz="3000">
                <a:solidFill>
                  <a:srgbClr val="212121"/>
                </a:solidFill>
              </a:rPr>
              <a:t>I agree with (name) that...</a:t>
            </a:r>
            <a:endParaRPr b="1" i="1" sz="3000">
              <a:solidFill>
                <a:srgbClr val="212121"/>
              </a:solidFill>
            </a:endParaRPr>
          </a:p>
          <a:p>
            <a:pPr indent="0" lvl="0" marL="0" rtl="0" algn="l">
              <a:spcBef>
                <a:spcPts val="280"/>
              </a:spcBef>
              <a:spcAft>
                <a:spcPts val="0"/>
              </a:spcAft>
              <a:buNone/>
            </a:pPr>
            <a:r>
              <a:rPr b="1" lang="en" sz="3000">
                <a:solidFill>
                  <a:srgbClr val="212121"/>
                </a:solidFill>
              </a:rPr>
              <a:t>Disagreeing…………………………..</a:t>
            </a:r>
            <a:r>
              <a:rPr b="1" i="1" lang="en" sz="3000">
                <a:solidFill>
                  <a:srgbClr val="212121"/>
                </a:solidFill>
              </a:rPr>
              <a:t>I have a different point of view...</a:t>
            </a:r>
            <a:endParaRPr b="1" i="1" sz="3000">
              <a:solidFill>
                <a:srgbClr val="212121"/>
              </a:solidFill>
            </a:endParaRPr>
          </a:p>
          <a:p>
            <a:pPr indent="0" lvl="0" marL="0" rtl="0" algn="l">
              <a:spcBef>
                <a:spcPts val="280"/>
              </a:spcBef>
              <a:spcAft>
                <a:spcPts val="0"/>
              </a:spcAft>
              <a:buNone/>
            </a:pPr>
            <a:r>
              <a:rPr b="1" lang="en" sz="3000">
                <a:solidFill>
                  <a:schemeClr val="accent6"/>
                </a:solidFill>
              </a:rPr>
              <a:t>Stating Opinions</a:t>
            </a:r>
            <a:r>
              <a:rPr b="1" lang="en" sz="3000">
                <a:solidFill>
                  <a:srgbClr val="212121"/>
                </a:solidFill>
              </a:rPr>
              <a:t>…………………...…..</a:t>
            </a:r>
            <a:r>
              <a:rPr b="1" i="1" lang="en" sz="3000">
                <a:solidFill>
                  <a:srgbClr val="212121"/>
                </a:solidFill>
              </a:rPr>
              <a:t>In my opinion / I believe that...</a:t>
            </a:r>
            <a:endParaRPr b="1" i="1" sz="3000">
              <a:solidFill>
                <a:srgbClr val="212121"/>
              </a:solidFill>
            </a:endParaRPr>
          </a:p>
          <a:p>
            <a:pPr indent="0" lvl="0" marL="0" rtl="0" algn="l">
              <a:spcBef>
                <a:spcPts val="280"/>
              </a:spcBef>
              <a:spcAft>
                <a:spcPts val="0"/>
              </a:spcAft>
              <a:buNone/>
            </a:pPr>
            <a:r>
              <a:rPr b="1" lang="en" sz="3000">
                <a:solidFill>
                  <a:srgbClr val="212121"/>
                </a:solidFill>
              </a:rPr>
              <a:t>Clarifying……......</a:t>
            </a:r>
            <a:r>
              <a:rPr b="1" i="1" lang="en" sz="3000">
                <a:solidFill>
                  <a:srgbClr val="212121"/>
                </a:solidFill>
              </a:rPr>
              <a:t>I have a question about...Will you please explain…?</a:t>
            </a:r>
            <a:endParaRPr b="1" i="1" sz="3000">
              <a:solidFill>
                <a:srgbClr val="212121"/>
              </a:solidFill>
            </a:endParaRPr>
          </a:p>
          <a:p>
            <a:pPr indent="0" lvl="0" marL="0" rtl="0" algn="l">
              <a:spcBef>
                <a:spcPts val="280"/>
              </a:spcBef>
              <a:spcAft>
                <a:spcPts val="0"/>
              </a:spcAft>
              <a:buNone/>
            </a:pPr>
            <a:r>
              <a:rPr b="1" lang="en" sz="3000">
                <a:solidFill>
                  <a:schemeClr val="accent6"/>
                </a:solidFill>
              </a:rPr>
              <a:t>Reporting Other’s Ideas</a:t>
            </a:r>
            <a:r>
              <a:rPr b="1" lang="en" sz="3000">
                <a:solidFill>
                  <a:srgbClr val="212121"/>
                </a:solidFill>
              </a:rPr>
              <a:t>…..S</a:t>
            </a:r>
            <a:r>
              <a:rPr b="1" i="1" lang="en" sz="3000">
                <a:solidFill>
                  <a:srgbClr val="212121"/>
                </a:solidFill>
              </a:rPr>
              <a:t>/he indicated that...We determined that...</a:t>
            </a:r>
            <a:endParaRPr b="1" i="1" sz="3000">
              <a:solidFill>
                <a:srgbClr val="212121"/>
              </a:solidFill>
            </a:endParaRPr>
          </a:p>
          <a:p>
            <a:pPr indent="0" lvl="0" marL="0" rtl="0" algn="l">
              <a:spcBef>
                <a:spcPts val="280"/>
              </a:spcBef>
              <a:spcAft>
                <a:spcPts val="0"/>
              </a:spcAft>
              <a:buNone/>
            </a:pPr>
            <a:r>
              <a:rPr b="1" lang="en" sz="3000">
                <a:solidFill>
                  <a:srgbClr val="212121"/>
                </a:solidFill>
              </a:rPr>
              <a:t>Requesting Responses…………...</a:t>
            </a:r>
            <a:r>
              <a:rPr b="1" i="1" lang="en" sz="3000">
                <a:solidFill>
                  <a:srgbClr val="212121"/>
                </a:solidFill>
              </a:rPr>
              <a:t>Do you agree?...What do you think?</a:t>
            </a:r>
            <a:endParaRPr b="1" i="1" sz="3000">
              <a:solidFill>
                <a:srgbClr val="212121"/>
              </a:solidFill>
            </a:endParaRPr>
          </a:p>
          <a:p>
            <a:pPr indent="0" lvl="0" marL="0" rtl="0" algn="l">
              <a:spcBef>
                <a:spcPts val="280"/>
              </a:spcBef>
              <a:spcAft>
                <a:spcPts val="0"/>
              </a:spcAft>
              <a:buNone/>
            </a:pPr>
            <a:r>
              <a:rPr b="1" lang="en" sz="3000">
                <a:solidFill>
                  <a:schemeClr val="accent6"/>
                </a:solidFill>
              </a:rPr>
              <a:t>Making a Suggestion</a:t>
            </a:r>
            <a:r>
              <a:rPr b="1" lang="en" sz="3000">
                <a:solidFill>
                  <a:srgbClr val="212121"/>
                </a:solidFill>
              </a:rPr>
              <a:t>…..</a:t>
            </a:r>
            <a:r>
              <a:rPr b="1" i="1" lang="en" sz="3000">
                <a:solidFill>
                  <a:srgbClr val="212121"/>
                </a:solidFill>
              </a:rPr>
              <a:t>You might consider....We might think about...</a:t>
            </a:r>
            <a:endParaRPr b="1" i="1" sz="3000">
              <a:solidFill>
                <a:srgbClr val="212121"/>
              </a:solidFill>
            </a:endParaRPr>
          </a:p>
          <a:p>
            <a:pPr indent="0" lvl="0" marL="0" rtl="0" algn="l">
              <a:spcBef>
                <a:spcPts val="280"/>
              </a:spcBef>
              <a:spcAft>
                <a:spcPts val="0"/>
              </a:spcAft>
              <a:buNone/>
            </a:pPr>
            <a:r>
              <a:rPr b="1" lang="en" sz="3000">
                <a:solidFill>
                  <a:srgbClr val="212121"/>
                </a:solidFill>
              </a:rPr>
              <a:t>Interjecting……….....</a:t>
            </a:r>
            <a:r>
              <a:rPr b="1" i="1" lang="en" sz="3000">
                <a:solidFill>
                  <a:srgbClr val="212121"/>
                </a:solidFill>
              </a:rPr>
              <a:t>I have another idea...May I add something else?</a:t>
            </a:r>
            <a:endParaRPr b="1" i="1" sz="3000">
              <a:solidFill>
                <a:srgbClr val="212121"/>
              </a:solidFill>
            </a:endParaRPr>
          </a:p>
        </p:txBody>
      </p:sp>
      <p:sp>
        <p:nvSpPr>
          <p:cNvPr id="12820" name="Google Shape;12820;p594"/>
          <p:cNvSpPr txBox="1"/>
          <p:nvPr/>
        </p:nvSpPr>
        <p:spPr>
          <a:xfrm>
            <a:off x="1147313" y="5705025"/>
            <a:ext cx="6392400" cy="1569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solidFill>
                  <a:schemeClr val="dk1"/>
                </a:solidFill>
                <a:latin typeface="Calibri"/>
                <a:ea typeface="Calibri"/>
                <a:cs typeface="Calibri"/>
                <a:sym typeface="Calibri"/>
              </a:rPr>
              <a:t>Encourage your students to add to this list as you continue in these interactive discussions!</a:t>
            </a:r>
            <a:endParaRPr b="1" sz="3000">
              <a:solidFill>
                <a:schemeClr val="dk1"/>
              </a:solidFill>
              <a:latin typeface="Calibri"/>
              <a:ea typeface="Calibri"/>
              <a:cs typeface="Calibri"/>
              <a:sym typeface="Calibri"/>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1" name="Shape 2131"/>
        <p:cNvGrpSpPr/>
        <p:nvPr/>
      </p:nvGrpSpPr>
      <p:grpSpPr>
        <a:xfrm>
          <a:off x="0" y="0"/>
          <a:ext cx="0" cy="0"/>
          <a:chOff x="0" y="0"/>
          <a:chExt cx="0" cy="0"/>
        </a:xfrm>
      </p:grpSpPr>
      <p:pic>
        <p:nvPicPr>
          <p:cNvPr id="2132" name="Google Shape;2132;p16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133" name="Google Shape;2133;p163"/>
          <p:cNvSpPr/>
          <p:nvPr/>
        </p:nvSpPr>
        <p:spPr>
          <a:xfrm>
            <a:off x="285275" y="16500"/>
            <a:ext cx="7000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a:t>
            </a:r>
            <a:r>
              <a:rPr b="1" i="0" lang="en" sz="3600" u="none" cap="none" strike="noStrike">
                <a:solidFill>
                  <a:schemeClr val="accent2"/>
                </a:solidFill>
                <a:latin typeface="Calibri"/>
                <a:ea typeface="Calibri"/>
                <a:cs typeface="Calibri"/>
                <a:sym typeface="Calibri"/>
              </a:rPr>
              <a:t>Response Cards</a:t>
            </a:r>
            <a:endParaRPr b="1" i="0" sz="3600" u="none" cap="none" strike="noStrike">
              <a:solidFill>
                <a:srgbClr val="ED7D31"/>
              </a:solidFill>
              <a:latin typeface="Calibri"/>
              <a:ea typeface="Calibri"/>
              <a:cs typeface="Calibri"/>
              <a:sym typeface="Calibri"/>
            </a:endParaRPr>
          </a:p>
        </p:txBody>
      </p:sp>
      <p:sp>
        <p:nvSpPr>
          <p:cNvPr id="2134" name="Google Shape;2134;p163"/>
          <p:cNvSpPr txBox="1"/>
          <p:nvPr/>
        </p:nvSpPr>
        <p:spPr>
          <a:xfrm>
            <a:off x="327875" y="1408350"/>
            <a:ext cx="8517600" cy="32094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The 6 Ps apply to English teaching and learning around the world.</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TESOL means Teaching English to Secondary Learners Only.</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It is best to think about how The 6 Ps work together, not separately.</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4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25" name="Shape 12825"/>
        <p:cNvGrpSpPr/>
        <p:nvPr/>
      </p:nvGrpSpPr>
      <p:grpSpPr>
        <a:xfrm>
          <a:off x="0" y="0"/>
          <a:ext cx="0" cy="0"/>
          <a:chOff x="0" y="0"/>
          <a:chExt cx="0" cy="0"/>
        </a:xfrm>
      </p:grpSpPr>
      <p:sp>
        <p:nvSpPr>
          <p:cNvPr id="12826" name="Google Shape;12826;p595"/>
          <p:cNvSpPr txBox="1"/>
          <p:nvPr>
            <p:ph idx="1" type="body"/>
          </p:nvPr>
        </p:nvSpPr>
        <p:spPr>
          <a:xfrm>
            <a:off x="304800" y="1066800"/>
            <a:ext cx="3886200" cy="5029200"/>
          </a:xfrm>
          <a:prstGeom prst="rect">
            <a:avLst/>
          </a:prstGeom>
        </p:spPr>
        <p:txBody>
          <a:bodyPr anchorCtr="0" anchor="t" bIns="45700" lIns="91425" spcFirstLastPara="1" rIns="91425" wrap="square" tIns="45700">
            <a:noAutofit/>
          </a:bodyPr>
          <a:lstStyle/>
          <a:p>
            <a:pPr indent="0" lvl="0" marL="0" rtl="0" algn="l">
              <a:spcBef>
                <a:spcPts val="280"/>
              </a:spcBef>
              <a:spcAft>
                <a:spcPts val="0"/>
              </a:spcAft>
              <a:buNone/>
            </a:pPr>
            <a:r>
              <a:rPr b="1" lang="en" sz="2000"/>
              <a:t>Nosirjon Davlatov - Group 7</a:t>
            </a:r>
            <a:endParaRPr b="1" sz="2000"/>
          </a:p>
          <a:p>
            <a:pPr indent="0" lvl="0" marL="0" rtl="0" algn="l">
              <a:lnSpc>
                <a:spcPct val="115000"/>
              </a:lnSpc>
              <a:spcBef>
                <a:spcPts val="0"/>
              </a:spcBef>
              <a:spcAft>
                <a:spcPts val="0"/>
              </a:spcAft>
              <a:buNone/>
            </a:pPr>
            <a:r>
              <a:rPr i="1" lang="en" sz="2000">
                <a:solidFill>
                  <a:srgbClr val="000000"/>
                </a:solidFill>
                <a:latin typeface="Arial"/>
                <a:ea typeface="Arial"/>
                <a:cs typeface="Arial"/>
                <a:sym typeface="Arial"/>
              </a:rPr>
              <a:t>Debates are new type of activity for most language learners. Teachers cannot start debates in their classrooms right away. Students will need thorough instruction and preparation before trying debating as a language development tool.</a:t>
            </a:r>
            <a:endParaRPr i="1" sz="20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t/>
            </a:r>
            <a:endParaRPr i="1" sz="20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i="1" lang="en" sz="2000">
                <a:solidFill>
                  <a:srgbClr val="000000"/>
                </a:solidFill>
                <a:latin typeface="Arial"/>
                <a:ea typeface="Arial"/>
                <a:cs typeface="Arial"/>
                <a:sym typeface="Arial"/>
              </a:rPr>
              <a:t>I have designed an activity Warm-up for Debating for Grade 11 students where they try to identify appropriate language and phrases for different stages of a debate and develop further ideas/arguments.</a:t>
            </a:r>
            <a:endParaRPr i="1" sz="2000">
              <a:solidFill>
                <a:srgbClr val="000000"/>
              </a:solidFill>
              <a:latin typeface="Arial"/>
              <a:ea typeface="Arial"/>
              <a:cs typeface="Arial"/>
              <a:sym typeface="Arial"/>
            </a:endParaRPr>
          </a:p>
          <a:p>
            <a:pPr indent="0" lvl="0" marL="0" rtl="0" algn="l">
              <a:spcBef>
                <a:spcPts val="280"/>
              </a:spcBef>
              <a:spcAft>
                <a:spcPts val="0"/>
              </a:spcAft>
              <a:buNone/>
            </a:pPr>
            <a:r>
              <a:t/>
            </a:r>
            <a:endParaRPr/>
          </a:p>
        </p:txBody>
      </p:sp>
      <p:sp>
        <p:nvSpPr>
          <p:cNvPr id="12827" name="Google Shape;12827;p595"/>
          <p:cNvSpPr txBox="1"/>
          <p:nvPr>
            <p:ph idx="2" type="body"/>
          </p:nvPr>
        </p:nvSpPr>
        <p:spPr>
          <a:xfrm>
            <a:off x="4495800" y="1066800"/>
            <a:ext cx="3886200" cy="50292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b="1" lang="en" sz="1000">
                <a:solidFill>
                  <a:srgbClr val="000000"/>
                </a:solidFill>
              </a:rPr>
              <a:t>Step 1.</a:t>
            </a:r>
            <a:endParaRPr b="1" sz="1000">
              <a:solidFill>
                <a:srgbClr val="000000"/>
              </a:solidFill>
            </a:endParaRPr>
          </a:p>
          <a:p>
            <a:pPr indent="0" lvl="0" marL="0" rtl="0" algn="l">
              <a:lnSpc>
                <a:spcPct val="115000"/>
              </a:lnSpc>
              <a:spcBef>
                <a:spcPts val="0"/>
              </a:spcBef>
              <a:spcAft>
                <a:spcPts val="0"/>
              </a:spcAft>
              <a:buNone/>
            </a:pPr>
            <a:r>
              <a:rPr lang="en" sz="1000">
                <a:solidFill>
                  <a:srgbClr val="000000"/>
                </a:solidFill>
              </a:rPr>
              <a:t>Teacher sticks the following topics for debating phrases at different parts of the classroom: </a:t>
            </a:r>
            <a:r>
              <a:rPr b="1" lang="en" sz="1000">
                <a:solidFill>
                  <a:srgbClr val="222222"/>
                </a:solidFill>
                <a:highlight>
                  <a:srgbClr val="FFFFFF"/>
                </a:highlight>
                <a:latin typeface="Arial"/>
                <a:ea typeface="Arial"/>
                <a:cs typeface="Arial"/>
                <a:sym typeface="Arial"/>
              </a:rPr>
              <a:t> </a:t>
            </a:r>
            <a:endParaRPr b="1" sz="1000">
              <a:solidFill>
                <a:srgbClr val="222222"/>
              </a:solidFill>
              <a:highlight>
                <a:srgbClr val="FFFFFF"/>
              </a:highlight>
              <a:latin typeface="Arial"/>
              <a:ea typeface="Arial"/>
              <a:cs typeface="Arial"/>
              <a:sym typeface="Arial"/>
            </a:endParaRPr>
          </a:p>
          <a:p>
            <a:pPr indent="0" lvl="0" marL="0" rtl="0" algn="l">
              <a:lnSpc>
                <a:spcPct val="115000"/>
              </a:lnSpc>
              <a:spcBef>
                <a:spcPts val="0"/>
              </a:spcBef>
              <a:spcAft>
                <a:spcPts val="0"/>
              </a:spcAft>
              <a:buNone/>
            </a:pPr>
            <a:r>
              <a:rPr b="1" lang="en" sz="1000">
                <a:solidFill>
                  <a:srgbClr val="222222"/>
                </a:solidFill>
                <a:highlight>
                  <a:srgbClr val="FFFFFF"/>
                </a:highlight>
              </a:rPr>
              <a:t>Introducing a point</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Enumeration of points</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Expressing a personal opinion</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Expressing pros and cons</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Expressing doubt</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 </a:t>
            </a:r>
            <a:endParaRPr b="1"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Step 2</a:t>
            </a:r>
            <a:endParaRPr b="1" sz="1000">
              <a:solidFill>
                <a:srgbClr val="222222"/>
              </a:solidFill>
              <a:highlight>
                <a:srgbClr val="FFFFFF"/>
              </a:highlight>
            </a:endParaRPr>
          </a:p>
          <a:p>
            <a:pPr indent="0" lvl="0" marL="0" rtl="0" algn="l">
              <a:lnSpc>
                <a:spcPct val="115000"/>
              </a:lnSpc>
              <a:spcBef>
                <a:spcPts val="0"/>
              </a:spcBef>
              <a:spcAft>
                <a:spcPts val="0"/>
              </a:spcAft>
              <a:buNone/>
            </a:pPr>
            <a:r>
              <a:rPr lang="en" sz="1000">
                <a:solidFill>
                  <a:srgbClr val="222222"/>
                </a:solidFill>
                <a:highlight>
                  <a:srgbClr val="FFFFFF"/>
                </a:highlight>
              </a:rPr>
              <a:t>Students approach one by one to the desk of the teacher and choose one piece of paper which contains one of the debating phrases. They read their phrases and go and stand at the corresponding topic. According to the lesson plan there should be three students at each topic.</a:t>
            </a:r>
            <a:endParaRPr sz="1000">
              <a:solidFill>
                <a:srgbClr val="222222"/>
              </a:solidFill>
              <a:highlight>
                <a:srgbClr val="FFFFFF"/>
              </a:highlight>
            </a:endParaRPr>
          </a:p>
          <a:p>
            <a:pPr indent="0" lvl="0" marL="0" rtl="0" algn="l">
              <a:lnSpc>
                <a:spcPct val="115000"/>
              </a:lnSpc>
              <a:spcBef>
                <a:spcPts val="0"/>
              </a:spcBef>
              <a:spcAft>
                <a:spcPts val="0"/>
              </a:spcAft>
              <a:buNone/>
            </a:pPr>
            <a:r>
              <a:rPr lang="en" sz="1000">
                <a:solidFill>
                  <a:srgbClr val="222222"/>
                </a:solidFill>
                <a:highlight>
                  <a:srgbClr val="FFFFFF"/>
                </a:highlight>
              </a:rPr>
              <a:t>The following are sample debating phrases:</a:t>
            </a:r>
            <a:endParaRPr sz="1000">
              <a:solidFill>
                <a:srgbClr val="222222"/>
              </a:solidFill>
              <a:highlight>
                <a:srgbClr val="FFFFFF"/>
              </a:highlight>
            </a:endParaRPr>
          </a:p>
          <a:p>
            <a:pPr indent="-292100" lvl="0" marL="457200" rtl="0" algn="l">
              <a:lnSpc>
                <a:spcPct val="115000"/>
              </a:lnSpc>
              <a:spcBef>
                <a:spcPts val="0"/>
              </a:spcBef>
              <a:spcAft>
                <a:spcPts val="0"/>
              </a:spcAft>
              <a:buClr>
                <a:srgbClr val="222222"/>
              </a:buClr>
              <a:buSzPts val="1000"/>
              <a:buFont typeface="Calibri"/>
              <a:buChar char="●"/>
            </a:pPr>
            <a:r>
              <a:rPr b="1" lang="en" sz="1000">
                <a:solidFill>
                  <a:srgbClr val="222222"/>
                </a:solidFill>
                <a:highlight>
                  <a:srgbClr val="FFFFFF"/>
                </a:highlight>
              </a:rPr>
              <a:t>The question of…</a:t>
            </a:r>
            <a:endParaRPr b="1" sz="1000">
              <a:solidFill>
                <a:srgbClr val="222222"/>
              </a:solidFill>
              <a:highlight>
                <a:srgbClr val="FFFFFF"/>
              </a:highlight>
            </a:endParaRPr>
          </a:p>
          <a:p>
            <a:pPr indent="-292100" lvl="0" marL="457200" rtl="0" algn="l">
              <a:lnSpc>
                <a:spcPct val="115000"/>
              </a:lnSpc>
              <a:spcBef>
                <a:spcPts val="0"/>
              </a:spcBef>
              <a:spcAft>
                <a:spcPts val="0"/>
              </a:spcAft>
              <a:buClr>
                <a:srgbClr val="222222"/>
              </a:buClr>
              <a:buSzPts val="1000"/>
              <a:buFont typeface="Calibri"/>
              <a:buChar char="●"/>
            </a:pPr>
            <a:r>
              <a:rPr b="1" lang="en" sz="1000">
                <a:solidFill>
                  <a:srgbClr val="222222"/>
                </a:solidFill>
                <a:highlight>
                  <a:srgbClr val="FFFFFF"/>
                </a:highlight>
              </a:rPr>
              <a:t>Another example of this is..</a:t>
            </a:r>
            <a:endParaRPr b="1" sz="1000">
              <a:solidFill>
                <a:srgbClr val="222222"/>
              </a:solidFill>
              <a:highlight>
                <a:srgbClr val="FFFFFF"/>
              </a:highlight>
            </a:endParaRPr>
          </a:p>
          <a:p>
            <a:pPr indent="-292100" lvl="0" marL="457200" rtl="0" algn="l">
              <a:lnSpc>
                <a:spcPct val="115000"/>
              </a:lnSpc>
              <a:spcBef>
                <a:spcPts val="0"/>
              </a:spcBef>
              <a:spcAft>
                <a:spcPts val="0"/>
              </a:spcAft>
              <a:buClr>
                <a:srgbClr val="222222"/>
              </a:buClr>
              <a:buSzPts val="1000"/>
              <a:buFont typeface="Calibri"/>
              <a:buChar char="●"/>
            </a:pPr>
            <a:r>
              <a:rPr b="1" lang="en" sz="1000">
                <a:solidFill>
                  <a:srgbClr val="222222"/>
                </a:solidFill>
                <a:highlight>
                  <a:srgbClr val="FFFFFF"/>
                </a:highlight>
              </a:rPr>
              <a:t>The way I see it, …</a:t>
            </a:r>
            <a:endParaRPr b="1" sz="1000">
              <a:solidFill>
                <a:srgbClr val="222222"/>
              </a:solidFill>
              <a:highlight>
                <a:srgbClr val="FFFFFF"/>
              </a:highlight>
            </a:endParaRPr>
          </a:p>
          <a:p>
            <a:pPr indent="-292100" lvl="0" marL="457200" rtl="0" algn="l">
              <a:lnSpc>
                <a:spcPct val="115000"/>
              </a:lnSpc>
              <a:spcBef>
                <a:spcPts val="0"/>
              </a:spcBef>
              <a:spcAft>
                <a:spcPts val="0"/>
              </a:spcAft>
              <a:buClr>
                <a:srgbClr val="222222"/>
              </a:buClr>
              <a:buSzPts val="1000"/>
              <a:buFont typeface="Calibri"/>
              <a:buChar char="●"/>
            </a:pPr>
            <a:r>
              <a:rPr b="1" lang="en" sz="1000">
                <a:solidFill>
                  <a:srgbClr val="222222"/>
                </a:solidFill>
                <a:highlight>
                  <a:srgbClr val="FFFFFF"/>
                </a:highlight>
              </a:rPr>
              <a:t>While admitting that…one should not forget that…</a:t>
            </a:r>
            <a:endParaRPr b="1" sz="1000">
              <a:solidFill>
                <a:srgbClr val="222222"/>
              </a:solidFill>
              <a:highlight>
                <a:srgbClr val="FFFFFF"/>
              </a:highlight>
            </a:endParaRPr>
          </a:p>
          <a:p>
            <a:pPr indent="-292100" lvl="0" marL="457200" rtl="0" algn="l">
              <a:lnSpc>
                <a:spcPct val="115000"/>
              </a:lnSpc>
              <a:spcBef>
                <a:spcPts val="0"/>
              </a:spcBef>
              <a:spcAft>
                <a:spcPts val="0"/>
              </a:spcAft>
              <a:buClr>
                <a:srgbClr val="222222"/>
              </a:buClr>
              <a:buSzPts val="1000"/>
              <a:buFont typeface="Calibri"/>
              <a:buChar char="●"/>
            </a:pPr>
            <a:r>
              <a:rPr b="1" lang="en" sz="1000">
                <a:solidFill>
                  <a:srgbClr val="222222"/>
                </a:solidFill>
                <a:highlight>
                  <a:srgbClr val="FFFFFF"/>
                </a:highlight>
              </a:rPr>
              <a:t>I wonder if you realize that…</a:t>
            </a:r>
            <a:endParaRPr b="1" sz="1000">
              <a:solidFill>
                <a:srgbClr val="222222"/>
              </a:solidFill>
              <a:highlight>
                <a:srgbClr val="FFFFFF"/>
              </a:highlight>
            </a:endParaRPr>
          </a:p>
          <a:p>
            <a:pPr indent="0" lvl="0" marL="0" rtl="0" algn="l">
              <a:lnSpc>
                <a:spcPct val="115000"/>
              </a:lnSpc>
              <a:spcBef>
                <a:spcPts val="0"/>
              </a:spcBef>
              <a:spcAft>
                <a:spcPts val="0"/>
              </a:spcAft>
              <a:buNone/>
            </a:pPr>
            <a:r>
              <a:rPr lang="en" sz="1000">
                <a:solidFill>
                  <a:srgbClr val="222222"/>
                </a:solidFill>
                <a:highlight>
                  <a:srgbClr val="FFFFFF"/>
                </a:highlight>
              </a:rPr>
              <a:t> </a:t>
            </a:r>
            <a:endParaRPr sz="1000">
              <a:solidFill>
                <a:srgbClr val="222222"/>
              </a:solidFill>
              <a:highlight>
                <a:srgbClr val="FFFFFF"/>
              </a:highlight>
            </a:endParaRPr>
          </a:p>
          <a:p>
            <a:pPr indent="0" lvl="0" marL="0" rtl="0" algn="l">
              <a:lnSpc>
                <a:spcPct val="115000"/>
              </a:lnSpc>
              <a:spcBef>
                <a:spcPts val="0"/>
              </a:spcBef>
              <a:spcAft>
                <a:spcPts val="0"/>
              </a:spcAft>
              <a:buNone/>
            </a:pPr>
            <a:r>
              <a:rPr b="1" lang="en" sz="1000">
                <a:solidFill>
                  <a:srgbClr val="222222"/>
                </a:solidFill>
                <a:highlight>
                  <a:srgbClr val="FFFFFF"/>
                </a:highlight>
              </a:rPr>
              <a:t>Step 3.</a:t>
            </a:r>
            <a:endParaRPr b="1" sz="1000">
              <a:solidFill>
                <a:srgbClr val="222222"/>
              </a:solidFill>
              <a:highlight>
                <a:srgbClr val="FFFFFF"/>
              </a:highlight>
            </a:endParaRPr>
          </a:p>
          <a:p>
            <a:pPr indent="0" lvl="0" marL="0" rtl="0" algn="l">
              <a:lnSpc>
                <a:spcPct val="115000"/>
              </a:lnSpc>
              <a:spcBef>
                <a:spcPts val="0"/>
              </a:spcBef>
              <a:spcAft>
                <a:spcPts val="0"/>
              </a:spcAft>
              <a:buNone/>
            </a:pPr>
            <a:r>
              <a:rPr lang="en" sz="1000">
                <a:solidFill>
                  <a:srgbClr val="222222"/>
                </a:solidFill>
                <a:highlight>
                  <a:srgbClr val="FFFFFF"/>
                </a:highlight>
              </a:rPr>
              <a:t>Now teacher introduces the debate topic “Driving should be allowed from the age of five.” Students work in groups of three and try to finish their phrases and develop them with more ideas so that they can make sense in a real debate.</a:t>
            </a:r>
            <a:endParaRPr sz="1000">
              <a:solidFill>
                <a:srgbClr val="222222"/>
              </a:solidFill>
              <a:highlight>
                <a:srgbClr val="FFFFFF"/>
              </a:highlight>
            </a:endParaRPr>
          </a:p>
          <a:p>
            <a:pPr indent="0" lvl="0" marL="0" rtl="0" algn="l">
              <a:lnSpc>
                <a:spcPct val="115000"/>
              </a:lnSpc>
              <a:spcBef>
                <a:spcPts val="0"/>
              </a:spcBef>
              <a:spcAft>
                <a:spcPts val="0"/>
              </a:spcAft>
              <a:buNone/>
            </a:pPr>
            <a:r>
              <a:rPr lang="en" sz="1000">
                <a:solidFill>
                  <a:srgbClr val="222222"/>
                </a:solidFill>
                <a:highlight>
                  <a:srgbClr val="FFFFFF"/>
                </a:highlight>
              </a:rPr>
              <a:t>For example, one of the groups may develop their arguments as follows:  “I wonder if you realize that at this age children are in the crucial period of their school life and have numerous academic requirements to cope with.  Therefore, they had better concentrate more on school subjects as they have important exams ahead which affect their final grades.”</a:t>
            </a:r>
            <a:endParaRPr sz="1000">
              <a:solidFill>
                <a:srgbClr val="222222"/>
              </a:solidFill>
              <a:highlight>
                <a:srgbClr val="FFFFFF"/>
              </a:highlight>
            </a:endParaRPr>
          </a:p>
          <a:p>
            <a:pPr indent="0" lvl="0" marL="0" rtl="0" algn="l">
              <a:spcBef>
                <a:spcPts val="280"/>
              </a:spcBef>
              <a:spcAft>
                <a:spcPts val="0"/>
              </a:spcAft>
              <a:buNone/>
            </a:pPr>
            <a:r>
              <a:t/>
            </a:r>
            <a:endParaRPr/>
          </a:p>
          <a:p>
            <a:pPr indent="0" lvl="0" marL="0" rtl="0" algn="l">
              <a:spcBef>
                <a:spcPts val="280"/>
              </a:spcBef>
              <a:spcAft>
                <a:spcPts val="0"/>
              </a:spcAft>
              <a:buNone/>
            </a:pPr>
            <a:r>
              <a:t/>
            </a:r>
            <a:endParaRPr/>
          </a:p>
        </p:txBody>
      </p:sp>
      <p:sp>
        <p:nvSpPr>
          <p:cNvPr id="12828" name="Google Shape;12828;p595"/>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Tree>
  </p:cSld>
  <p:clrMapOvr>
    <a:masterClrMapping/>
  </p:clrMapOvr>
</p:sld>
</file>

<file path=ppt/slides/slide4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33" name="Shape 12833"/>
        <p:cNvGrpSpPr/>
        <p:nvPr/>
      </p:nvGrpSpPr>
      <p:grpSpPr>
        <a:xfrm>
          <a:off x="0" y="0"/>
          <a:ext cx="0" cy="0"/>
          <a:chOff x="0" y="0"/>
          <a:chExt cx="0" cy="0"/>
        </a:xfrm>
      </p:grpSpPr>
      <p:sp>
        <p:nvSpPr>
          <p:cNvPr id="12834" name="Google Shape;12834;p596"/>
          <p:cNvSpPr txBox="1"/>
          <p:nvPr>
            <p:ph idx="2" type="body"/>
          </p:nvPr>
        </p:nvSpPr>
        <p:spPr>
          <a:xfrm>
            <a:off x="304725" y="898100"/>
            <a:ext cx="4975200" cy="40575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3900"/>
              <a:t>Managing Cooperative Learning Activities</a:t>
            </a:r>
            <a:endParaRPr b="1" sz="3900"/>
          </a:p>
          <a:p>
            <a:pPr indent="0" lvl="0" marL="0" rtl="0" algn="ctr">
              <a:spcBef>
                <a:spcPts val="0"/>
              </a:spcBef>
              <a:spcAft>
                <a:spcPts val="0"/>
              </a:spcAft>
              <a:buNone/>
            </a:pPr>
            <a:r>
              <a:t/>
            </a:r>
            <a:endParaRPr b="1" sz="2100"/>
          </a:p>
          <a:p>
            <a:pPr indent="-387350" lvl="0" marL="457200" rtl="0" algn="l">
              <a:spcBef>
                <a:spcPts val="0"/>
              </a:spcBef>
              <a:spcAft>
                <a:spcPts val="0"/>
              </a:spcAft>
              <a:buSzPts val="2500"/>
              <a:buChar char="●"/>
            </a:pPr>
            <a:r>
              <a:rPr b="1" lang="en" sz="2500"/>
              <a:t>Prepare materials in advance</a:t>
            </a:r>
            <a:endParaRPr b="1" sz="2500"/>
          </a:p>
          <a:p>
            <a:pPr indent="-387350" lvl="0" marL="457200" rtl="0" algn="l">
              <a:spcBef>
                <a:spcPts val="0"/>
              </a:spcBef>
              <a:spcAft>
                <a:spcPts val="0"/>
              </a:spcAft>
              <a:buSzPts val="2500"/>
              <a:buChar char="●"/>
            </a:pPr>
            <a:r>
              <a:rPr b="1" lang="en" sz="2500"/>
              <a:t>Set time limits - set your timer</a:t>
            </a:r>
            <a:endParaRPr b="1" sz="2500"/>
          </a:p>
          <a:p>
            <a:pPr indent="-387350" lvl="0" marL="457200" rtl="0" algn="l">
              <a:spcBef>
                <a:spcPts val="0"/>
              </a:spcBef>
              <a:spcAft>
                <a:spcPts val="0"/>
              </a:spcAft>
              <a:buSzPts val="2500"/>
              <a:buChar char="●"/>
            </a:pPr>
            <a:r>
              <a:rPr b="1" lang="en" sz="2500"/>
              <a:t>Assign students with roles</a:t>
            </a:r>
            <a:endParaRPr b="1" sz="2500"/>
          </a:p>
          <a:p>
            <a:pPr indent="-387350" lvl="0" marL="457200" rtl="0" algn="l">
              <a:spcBef>
                <a:spcPts val="0"/>
              </a:spcBef>
              <a:spcAft>
                <a:spcPts val="0"/>
              </a:spcAft>
              <a:buSzPts val="2500"/>
              <a:buChar char="●"/>
            </a:pPr>
            <a:r>
              <a:rPr b="1" lang="en" sz="2500"/>
              <a:t>Provide clear expectations for during discussions and transitions</a:t>
            </a:r>
            <a:endParaRPr b="1" sz="2500"/>
          </a:p>
          <a:p>
            <a:pPr indent="0" lvl="0" marL="0" rtl="0" algn="l">
              <a:spcBef>
                <a:spcPts val="0"/>
              </a:spcBef>
              <a:spcAft>
                <a:spcPts val="0"/>
              </a:spcAft>
              <a:buNone/>
            </a:pPr>
            <a:r>
              <a:t/>
            </a:r>
            <a:endParaRPr b="1" sz="2500"/>
          </a:p>
          <a:p>
            <a:pPr indent="0" lvl="0" marL="0" rtl="0" algn="l">
              <a:spcBef>
                <a:spcPts val="0"/>
              </a:spcBef>
              <a:spcAft>
                <a:spcPts val="0"/>
              </a:spcAft>
              <a:buNone/>
            </a:pPr>
            <a:r>
              <a:t/>
            </a:r>
            <a:endParaRPr b="1" sz="2500">
              <a:solidFill>
                <a:srgbClr val="212121"/>
              </a:solidFill>
            </a:endParaRPr>
          </a:p>
          <a:p>
            <a:pPr indent="0" lvl="0" marL="0" rtl="0" algn="l">
              <a:spcBef>
                <a:spcPts val="280"/>
              </a:spcBef>
              <a:spcAft>
                <a:spcPts val="0"/>
              </a:spcAft>
              <a:buNone/>
            </a:pPr>
            <a:r>
              <a:t/>
            </a:r>
            <a:endParaRPr>
              <a:solidFill>
                <a:srgbClr val="212121"/>
              </a:solidFill>
            </a:endParaRPr>
          </a:p>
        </p:txBody>
      </p:sp>
      <p:sp>
        <p:nvSpPr>
          <p:cNvPr id="12835" name="Google Shape;12835;p596"/>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id="12836" name="Google Shape;12836;p596"/>
          <p:cNvPicPr preferRelativeResize="0"/>
          <p:nvPr/>
        </p:nvPicPr>
        <p:blipFill>
          <a:blip r:embed="rId3">
            <a:alphaModFix/>
          </a:blip>
          <a:stretch>
            <a:fillRect/>
          </a:stretch>
        </p:blipFill>
        <p:spPr>
          <a:xfrm>
            <a:off x="5279925" y="802675"/>
            <a:ext cx="3357563" cy="3114675"/>
          </a:xfrm>
          <a:prstGeom prst="rect">
            <a:avLst/>
          </a:prstGeom>
          <a:noFill/>
          <a:ln>
            <a:noFill/>
          </a:ln>
        </p:spPr>
      </p:pic>
      <p:sp>
        <p:nvSpPr>
          <p:cNvPr id="12837" name="Google Shape;12837;p596"/>
          <p:cNvSpPr txBox="1"/>
          <p:nvPr/>
        </p:nvSpPr>
        <p:spPr>
          <a:xfrm>
            <a:off x="5767331" y="970100"/>
            <a:ext cx="2382600" cy="538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300">
                <a:latin typeface="Calibri"/>
                <a:ea typeface="Calibri"/>
                <a:cs typeface="Calibri"/>
                <a:sym typeface="Calibri"/>
              </a:rPr>
              <a:t>Anchor Chart</a:t>
            </a:r>
            <a:endParaRPr b="1" sz="2300">
              <a:latin typeface="Calibri"/>
              <a:ea typeface="Calibri"/>
              <a:cs typeface="Calibri"/>
              <a:sym typeface="Calibri"/>
            </a:endParaRPr>
          </a:p>
        </p:txBody>
      </p:sp>
      <p:pic>
        <p:nvPicPr>
          <p:cNvPr id="12838" name="Google Shape;12838;p596"/>
          <p:cNvPicPr preferRelativeResize="0"/>
          <p:nvPr/>
        </p:nvPicPr>
        <p:blipFill>
          <a:blip r:embed="rId4">
            <a:alphaModFix/>
          </a:blip>
          <a:stretch>
            <a:fillRect/>
          </a:stretch>
        </p:blipFill>
        <p:spPr>
          <a:xfrm>
            <a:off x="304725" y="4437300"/>
            <a:ext cx="1313550" cy="1700980"/>
          </a:xfrm>
          <a:prstGeom prst="rect">
            <a:avLst/>
          </a:prstGeom>
          <a:noFill/>
          <a:ln>
            <a:noFill/>
          </a:ln>
        </p:spPr>
      </p:pic>
      <p:sp>
        <p:nvSpPr>
          <p:cNvPr id="12839" name="Google Shape;12839;p596"/>
          <p:cNvSpPr txBox="1"/>
          <p:nvPr/>
        </p:nvSpPr>
        <p:spPr>
          <a:xfrm>
            <a:off x="1774556" y="4596575"/>
            <a:ext cx="5196600" cy="249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solidFill>
                  <a:srgbClr val="212121"/>
                </a:solidFill>
                <a:latin typeface="Calibri"/>
                <a:ea typeface="Calibri"/>
                <a:cs typeface="Calibri"/>
                <a:sym typeface="Calibri"/>
              </a:rPr>
              <a:t>Also consider these questions:</a:t>
            </a:r>
            <a:endParaRPr b="1" sz="2500">
              <a:solidFill>
                <a:srgbClr val="212121"/>
              </a:solidFill>
              <a:latin typeface="Calibri"/>
              <a:ea typeface="Calibri"/>
              <a:cs typeface="Calibri"/>
              <a:sym typeface="Calibri"/>
            </a:endParaRPr>
          </a:p>
          <a:p>
            <a:pPr indent="-387350" lvl="0" marL="457200" rtl="0" algn="l">
              <a:spcBef>
                <a:spcPts val="0"/>
              </a:spcBef>
              <a:spcAft>
                <a:spcPts val="0"/>
              </a:spcAft>
              <a:buClr>
                <a:srgbClr val="212121"/>
              </a:buClr>
              <a:buSzPts val="2500"/>
              <a:buChar char="●"/>
            </a:pPr>
            <a:r>
              <a:rPr b="1" lang="en" sz="2500">
                <a:solidFill>
                  <a:srgbClr val="212121"/>
                </a:solidFill>
                <a:latin typeface="Calibri"/>
                <a:ea typeface="Calibri"/>
                <a:cs typeface="Calibri"/>
                <a:sym typeface="Calibri"/>
              </a:rPr>
              <a:t>How will you monitor student performance? Will you circulate and make notes? </a:t>
            </a:r>
            <a:endParaRPr b="1" sz="2500">
              <a:solidFill>
                <a:srgbClr val="212121"/>
              </a:solidFill>
              <a:latin typeface="Calibri"/>
              <a:ea typeface="Calibri"/>
              <a:cs typeface="Calibri"/>
              <a:sym typeface="Calibri"/>
            </a:endParaRPr>
          </a:p>
          <a:p>
            <a:pPr indent="-387350" lvl="0" marL="457200" rtl="0" algn="l">
              <a:spcBef>
                <a:spcPts val="0"/>
              </a:spcBef>
              <a:spcAft>
                <a:spcPts val="0"/>
              </a:spcAft>
              <a:buClr>
                <a:srgbClr val="212121"/>
              </a:buClr>
              <a:buSzPts val="2500"/>
              <a:buChar char="●"/>
            </a:pPr>
            <a:r>
              <a:rPr b="1" lang="en" sz="2500">
                <a:solidFill>
                  <a:srgbClr val="212121"/>
                </a:solidFill>
                <a:latin typeface="Calibri"/>
                <a:ea typeface="Calibri"/>
                <a:cs typeface="Calibri"/>
                <a:sym typeface="Calibri"/>
              </a:rPr>
              <a:t>How will you check for student understanding?</a:t>
            </a:r>
            <a:endParaRPr>
              <a:latin typeface="Calibri"/>
              <a:ea typeface="Calibri"/>
              <a:cs typeface="Calibri"/>
              <a:sym typeface="Calibri"/>
            </a:endParaRPr>
          </a:p>
        </p:txBody>
      </p:sp>
    </p:spTree>
  </p:cSld>
  <p:clrMapOvr>
    <a:masterClrMapping/>
  </p:clrMapOvr>
</p:sld>
</file>

<file path=ppt/slides/slide4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44" name="Shape 12844"/>
        <p:cNvGrpSpPr/>
        <p:nvPr/>
      </p:nvGrpSpPr>
      <p:grpSpPr>
        <a:xfrm>
          <a:off x="0" y="0"/>
          <a:ext cx="0" cy="0"/>
          <a:chOff x="0" y="0"/>
          <a:chExt cx="0" cy="0"/>
        </a:xfrm>
      </p:grpSpPr>
      <p:sp>
        <p:nvSpPr>
          <p:cNvPr id="12845" name="Google Shape;12845;p597"/>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descr="Want a quick and easy tool to get students more active and engaged with content? You'll find this with Chat Stations, a discussion framework so simple you can use it tomorrow to liven up your instructional routine. This video shows you how to do it. Go to http://www.cultofpedagogy.com for fantastic articles on the craft of teaching, reviews of books and technology products, and discussion of all the things that influence the way we do our work." id="12846" name="Google Shape;12846;p597" title="Chat Stations for Class Discussion">
            <a:hlinkClick r:id="rId3"/>
          </p:cNvPr>
          <p:cNvPicPr preferRelativeResize="0"/>
          <p:nvPr/>
        </p:nvPicPr>
        <p:blipFill>
          <a:blip r:embed="rId4">
            <a:alphaModFix/>
          </a:blip>
          <a:stretch>
            <a:fillRect/>
          </a:stretch>
        </p:blipFill>
        <p:spPr>
          <a:xfrm>
            <a:off x="304800" y="1054700"/>
            <a:ext cx="5107687" cy="3830756"/>
          </a:xfrm>
          <a:prstGeom prst="rect">
            <a:avLst/>
          </a:prstGeom>
          <a:noFill/>
          <a:ln>
            <a:noFill/>
          </a:ln>
        </p:spPr>
      </p:pic>
      <p:sp>
        <p:nvSpPr>
          <p:cNvPr id="12847" name="Google Shape;12847;p597"/>
          <p:cNvSpPr txBox="1"/>
          <p:nvPr/>
        </p:nvSpPr>
        <p:spPr>
          <a:xfrm>
            <a:off x="5720756" y="1048225"/>
            <a:ext cx="2867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Calibri"/>
              <a:ea typeface="Calibri"/>
              <a:cs typeface="Calibri"/>
              <a:sym typeface="Calibri"/>
            </a:endParaRPr>
          </a:p>
        </p:txBody>
      </p:sp>
      <p:sp>
        <p:nvSpPr>
          <p:cNvPr id="12848" name="Google Shape;12848;p597"/>
          <p:cNvSpPr txBox="1"/>
          <p:nvPr/>
        </p:nvSpPr>
        <p:spPr>
          <a:xfrm>
            <a:off x="5607581" y="1081750"/>
            <a:ext cx="3231900" cy="7296000"/>
          </a:xfrm>
          <a:prstGeom prst="rect">
            <a:avLst/>
          </a:prstGeom>
          <a:noFill/>
          <a:ln>
            <a:noFill/>
          </a:ln>
        </p:spPr>
        <p:txBody>
          <a:bodyPr anchorCtr="0" anchor="t" bIns="91425" lIns="91425" spcFirstLastPara="1" rIns="91425" wrap="square" tIns="91425">
            <a:spAutoFit/>
          </a:bodyPr>
          <a:lstStyle/>
          <a:p>
            <a:pPr indent="-495300" lvl="0" marL="457200" rtl="0" algn="l">
              <a:spcBef>
                <a:spcPts val="0"/>
              </a:spcBef>
              <a:spcAft>
                <a:spcPts val="0"/>
              </a:spcAft>
              <a:buSzPts val="4200"/>
              <a:buFont typeface="Calibri"/>
              <a:buAutoNum type="arabicPeriod"/>
            </a:pPr>
            <a:r>
              <a:rPr b="1" lang="en" sz="4200">
                <a:latin typeface="Calibri"/>
                <a:ea typeface="Calibri"/>
                <a:cs typeface="Calibri"/>
                <a:sym typeface="Calibri"/>
              </a:rPr>
              <a:t>Set time limits</a:t>
            </a:r>
            <a:endParaRPr b="1" sz="4200">
              <a:latin typeface="Calibri"/>
              <a:ea typeface="Calibri"/>
              <a:cs typeface="Calibri"/>
              <a:sym typeface="Calibri"/>
            </a:endParaRPr>
          </a:p>
          <a:p>
            <a:pPr indent="-495300" lvl="0" marL="457200" rtl="0" algn="l">
              <a:spcBef>
                <a:spcPts val="0"/>
              </a:spcBef>
              <a:spcAft>
                <a:spcPts val="0"/>
              </a:spcAft>
              <a:buSzPts val="4200"/>
              <a:buFont typeface="Calibri"/>
              <a:buAutoNum type="arabicPeriod"/>
            </a:pPr>
            <a:r>
              <a:rPr b="1" lang="en" sz="4200">
                <a:latin typeface="Calibri"/>
                <a:ea typeface="Calibri"/>
                <a:cs typeface="Calibri"/>
                <a:sym typeface="Calibri"/>
              </a:rPr>
              <a:t>Prepare extra stations</a:t>
            </a:r>
            <a:endParaRPr b="1" sz="4200">
              <a:latin typeface="Calibri"/>
              <a:ea typeface="Calibri"/>
              <a:cs typeface="Calibri"/>
              <a:sym typeface="Calibri"/>
            </a:endParaRPr>
          </a:p>
          <a:p>
            <a:pPr indent="-495300" lvl="0" marL="457200" rtl="0" algn="l">
              <a:spcBef>
                <a:spcPts val="0"/>
              </a:spcBef>
              <a:spcAft>
                <a:spcPts val="0"/>
              </a:spcAft>
              <a:buSzPts val="4200"/>
              <a:buFont typeface="Calibri"/>
              <a:buAutoNum type="arabicPeriod"/>
            </a:pPr>
            <a:r>
              <a:rPr b="1" lang="en" sz="4200">
                <a:latin typeface="Calibri"/>
                <a:ea typeface="Calibri"/>
                <a:cs typeface="Calibri"/>
                <a:sym typeface="Calibri"/>
              </a:rPr>
              <a:t>Model the process</a:t>
            </a:r>
            <a:endParaRPr b="1" sz="4200">
              <a:latin typeface="Calibri"/>
              <a:ea typeface="Calibri"/>
              <a:cs typeface="Calibri"/>
              <a:sym typeface="Calibri"/>
            </a:endParaRPr>
          </a:p>
          <a:p>
            <a:pPr indent="-495300" lvl="0" marL="457200" rtl="0" algn="l">
              <a:spcBef>
                <a:spcPts val="0"/>
              </a:spcBef>
              <a:spcAft>
                <a:spcPts val="0"/>
              </a:spcAft>
              <a:buSzPts val="4200"/>
              <a:buFont typeface="Calibri"/>
              <a:buAutoNum type="arabicPeriod"/>
            </a:pPr>
            <a:r>
              <a:rPr b="1" lang="en" sz="4200">
                <a:latin typeface="Calibri"/>
                <a:ea typeface="Calibri"/>
                <a:cs typeface="Calibri"/>
                <a:sym typeface="Calibri"/>
              </a:rPr>
              <a:t>Keep a checklist of expectations</a:t>
            </a:r>
            <a:endParaRPr b="1" sz="4200">
              <a:latin typeface="Calibri"/>
              <a:ea typeface="Calibri"/>
              <a:cs typeface="Calibri"/>
              <a:sym typeface="Calibri"/>
            </a:endParaRPr>
          </a:p>
        </p:txBody>
      </p:sp>
      <p:sp>
        <p:nvSpPr>
          <p:cNvPr id="12849" name="Google Shape;12849;p597"/>
          <p:cNvSpPr txBox="1"/>
          <p:nvPr/>
        </p:nvSpPr>
        <p:spPr>
          <a:xfrm>
            <a:off x="5506969" y="5659350"/>
            <a:ext cx="32319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Calibri"/>
                <a:ea typeface="Calibri"/>
                <a:cs typeface="Calibri"/>
                <a:sym typeface="Calibri"/>
              </a:rPr>
              <a:t>Gonzalez, J. (2013). </a:t>
            </a:r>
            <a:r>
              <a:rPr i="1" lang="en">
                <a:latin typeface="Calibri"/>
                <a:ea typeface="Calibri"/>
                <a:cs typeface="Calibri"/>
                <a:sym typeface="Calibri"/>
              </a:rPr>
              <a:t>Chat Stations for Class Discussion. </a:t>
            </a:r>
            <a:r>
              <a:rPr lang="en">
                <a:latin typeface="Calibri"/>
                <a:ea typeface="Calibri"/>
                <a:cs typeface="Calibri"/>
                <a:sym typeface="Calibri"/>
              </a:rPr>
              <a:t>Cult of Pedagogy. </a:t>
            </a:r>
            <a:r>
              <a:rPr lang="en" u="sng">
                <a:solidFill>
                  <a:schemeClr val="hlink"/>
                </a:solidFill>
                <a:latin typeface="Calibri"/>
                <a:ea typeface="Calibri"/>
                <a:cs typeface="Calibri"/>
                <a:sym typeface="Calibri"/>
                <a:hlinkClick r:id="rId5"/>
              </a:rPr>
              <a:t>https://youtu.be/eFUL4yP0vqo</a:t>
            </a:r>
            <a:endParaRPr>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846"/>
                                        </p:tgtEl>
                                        <p:attrNameLst>
                                          <p:attrName>style.visibility</p:attrName>
                                        </p:attrNameLst>
                                      </p:cBhvr>
                                      <p:to>
                                        <p:strVal val="visible"/>
                                      </p:to>
                                    </p:set>
                                    <p:animEffect filter="fade" transition="in">
                                      <p:cBhvr>
                                        <p:cTn dur="1000"/>
                                        <p:tgtEl>
                                          <p:spTgt spid="128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53" name="Shape 12853"/>
        <p:cNvGrpSpPr/>
        <p:nvPr/>
      </p:nvGrpSpPr>
      <p:grpSpPr>
        <a:xfrm>
          <a:off x="0" y="0"/>
          <a:ext cx="0" cy="0"/>
          <a:chOff x="0" y="0"/>
          <a:chExt cx="0" cy="0"/>
        </a:xfrm>
      </p:grpSpPr>
      <p:sp>
        <p:nvSpPr>
          <p:cNvPr id="12854" name="Google Shape;12854;p598"/>
          <p:cNvSpPr txBox="1"/>
          <p:nvPr/>
        </p:nvSpPr>
        <p:spPr>
          <a:xfrm>
            <a:off x="304800" y="852075"/>
            <a:ext cx="8077200" cy="1371600"/>
          </a:xfrm>
          <a:prstGeom prst="rect">
            <a:avLst/>
          </a:prstGeom>
          <a:noFill/>
          <a:ln>
            <a:noFill/>
          </a:ln>
        </p:spPr>
        <p:txBody>
          <a:bodyPr anchorCtr="0" anchor="t" bIns="46025" lIns="92075" spcFirstLastPara="1" rIns="92075" wrap="square" tIns="46025">
            <a:noAutofit/>
          </a:bodyPr>
          <a:lstStyle/>
          <a:p>
            <a:pPr indent="-342900" lvl="0" marL="342900" rtl="0" algn="ctr">
              <a:spcBef>
                <a:spcPts val="0"/>
              </a:spcBef>
              <a:spcAft>
                <a:spcPts val="0"/>
              </a:spcAft>
              <a:buNone/>
            </a:pPr>
            <a:r>
              <a:rPr b="1" lang="en" sz="5600">
                <a:solidFill>
                  <a:schemeClr val="dk1"/>
                </a:solidFill>
                <a:latin typeface="Calibri"/>
                <a:ea typeface="Calibri"/>
                <a:cs typeface="Calibri"/>
                <a:sym typeface="Calibri"/>
              </a:rPr>
              <a:t>What classroom norms do you create in advance to promote positive interactions in your class?</a:t>
            </a:r>
            <a:endParaRPr sz="4900">
              <a:solidFill>
                <a:schemeClr val="dk1"/>
              </a:solidFill>
              <a:latin typeface="Calibri"/>
              <a:ea typeface="Calibri"/>
              <a:cs typeface="Calibri"/>
              <a:sym typeface="Calibri"/>
            </a:endParaRPr>
          </a:p>
        </p:txBody>
      </p:sp>
      <p:sp>
        <p:nvSpPr>
          <p:cNvPr id="12855" name="Google Shape;12855;p59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sp>
        <p:nvSpPr>
          <p:cNvPr id="12856" name="Google Shape;12856;p598"/>
          <p:cNvSpPr txBox="1"/>
          <p:nvPr/>
        </p:nvSpPr>
        <p:spPr>
          <a:xfrm>
            <a:off x="370256" y="3874375"/>
            <a:ext cx="8077200" cy="2832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F7931E"/>
                </a:solidFill>
                <a:latin typeface="Calibri"/>
                <a:ea typeface="Calibri"/>
                <a:cs typeface="Calibri"/>
                <a:sym typeface="Calibri"/>
              </a:rPr>
              <a:t>LET’S HEAR FROM YOU!</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or raise your hand to share your answer!</a:t>
            </a:r>
            <a:endParaRPr b="1" i="1" sz="3600">
              <a:solidFill>
                <a:srgbClr val="F7931E"/>
              </a:solidFill>
              <a:latin typeface="Calibri"/>
              <a:ea typeface="Calibri"/>
              <a:cs typeface="Calibri"/>
              <a:sym typeface="Calibri"/>
            </a:endParaRPr>
          </a:p>
        </p:txBody>
      </p:sp>
    </p:spTree>
  </p:cSld>
  <p:clrMapOvr>
    <a:masterClrMapping/>
  </p:clrMapOvr>
</p:sld>
</file>

<file path=ppt/slides/slide4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61" name="Shape 12861"/>
        <p:cNvGrpSpPr/>
        <p:nvPr/>
      </p:nvGrpSpPr>
      <p:grpSpPr>
        <a:xfrm>
          <a:off x="0" y="0"/>
          <a:ext cx="0" cy="0"/>
          <a:chOff x="0" y="0"/>
          <a:chExt cx="0" cy="0"/>
        </a:xfrm>
      </p:grpSpPr>
      <p:sp>
        <p:nvSpPr>
          <p:cNvPr id="12862" name="Google Shape;12862;p599"/>
          <p:cNvSpPr txBox="1"/>
          <p:nvPr>
            <p:ph type="ctrTitle"/>
          </p:nvPr>
        </p:nvSpPr>
        <p:spPr>
          <a:xfrm>
            <a:off x="192469" y="2394425"/>
            <a:ext cx="8421000" cy="5334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5500"/>
              <a:t>Considerations and Refinements</a:t>
            </a:r>
            <a:endParaRPr b="1" sz="5500">
              <a:latin typeface="Arial"/>
              <a:ea typeface="Arial"/>
              <a:cs typeface="Arial"/>
              <a:sym typeface="Arial"/>
            </a:endParaRPr>
          </a:p>
          <a:p>
            <a:pPr indent="0" lvl="0" marL="0" rtl="0" algn="ctr">
              <a:spcBef>
                <a:spcPts val="0"/>
              </a:spcBef>
              <a:spcAft>
                <a:spcPts val="0"/>
              </a:spcAft>
              <a:buNone/>
            </a:pPr>
            <a:r>
              <a:t/>
            </a:r>
            <a:endParaRPr b="1" sz="5500">
              <a:solidFill>
                <a:schemeClr val="dk1"/>
              </a:solidFill>
            </a:endParaRPr>
          </a:p>
        </p:txBody>
      </p:sp>
    </p:spTree>
  </p:cSld>
  <p:clrMapOvr>
    <a:masterClrMapping/>
  </p:clrMapOvr>
</p:sld>
</file>

<file path=ppt/slides/slide4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E599"/>
        </a:solidFill>
      </p:bgPr>
    </p:bg>
    <p:spTree>
      <p:nvGrpSpPr>
        <p:cNvPr id="12867" name="Shape 12867"/>
        <p:cNvGrpSpPr/>
        <p:nvPr/>
      </p:nvGrpSpPr>
      <p:grpSpPr>
        <a:xfrm>
          <a:off x="0" y="0"/>
          <a:ext cx="0" cy="0"/>
          <a:chOff x="0" y="0"/>
          <a:chExt cx="0" cy="0"/>
        </a:xfrm>
      </p:grpSpPr>
      <p:sp>
        <p:nvSpPr>
          <p:cNvPr id="12868" name="Google Shape;12868;p600"/>
          <p:cNvSpPr txBox="1"/>
          <p:nvPr>
            <p:ph idx="2" type="body"/>
          </p:nvPr>
        </p:nvSpPr>
        <p:spPr>
          <a:xfrm>
            <a:off x="4572000" y="1478125"/>
            <a:ext cx="3886200" cy="41496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5000"/>
              <a:t>Working with your Classroom Space to Provide for Discussions and Debates</a:t>
            </a:r>
            <a:endParaRPr b="1" sz="5000"/>
          </a:p>
          <a:p>
            <a:pPr indent="0" lvl="0" marL="0" rtl="0" algn="ctr">
              <a:spcBef>
                <a:spcPts val="280"/>
              </a:spcBef>
              <a:spcAft>
                <a:spcPts val="0"/>
              </a:spcAft>
              <a:buNone/>
            </a:pPr>
            <a:r>
              <a:t/>
            </a:r>
            <a:endParaRPr b="1" sz="1500"/>
          </a:p>
          <a:p>
            <a:pPr indent="0" lvl="0" marL="0" rtl="0" algn="l">
              <a:spcBef>
                <a:spcPts val="280"/>
              </a:spcBef>
              <a:spcAft>
                <a:spcPts val="0"/>
              </a:spcAft>
              <a:buNone/>
            </a:pPr>
            <a:r>
              <a:t/>
            </a:r>
            <a:endParaRPr b="1" sz="2000"/>
          </a:p>
        </p:txBody>
      </p:sp>
      <p:sp>
        <p:nvSpPr>
          <p:cNvPr id="12869" name="Google Shape;12869;p600"/>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9 - FACILITATING DISCUSSIONS AND DEBATES</a:t>
            </a:r>
            <a:endParaRPr/>
          </a:p>
        </p:txBody>
      </p:sp>
      <p:pic>
        <p:nvPicPr>
          <p:cNvPr id="12870" name="Google Shape;12870;p600"/>
          <p:cNvPicPr preferRelativeResize="0"/>
          <p:nvPr/>
        </p:nvPicPr>
        <p:blipFill>
          <a:blip r:embed="rId3">
            <a:alphaModFix/>
          </a:blip>
          <a:stretch>
            <a:fillRect/>
          </a:stretch>
        </p:blipFill>
        <p:spPr>
          <a:xfrm>
            <a:off x="304799" y="1354200"/>
            <a:ext cx="4149595" cy="3112200"/>
          </a:xfrm>
          <a:prstGeom prst="rect">
            <a:avLst/>
          </a:prstGeom>
          <a:noFill/>
          <a:ln>
            <a:noFill/>
          </a:ln>
        </p:spPr>
      </p:pic>
    </p:spTree>
  </p:cSld>
  <p:clrMapOvr>
    <a:masterClrMapping/>
  </p:clrMapOvr>
</p:sld>
</file>

<file path=ppt/slides/slide4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75" name="Shape 12875"/>
        <p:cNvGrpSpPr/>
        <p:nvPr/>
      </p:nvGrpSpPr>
      <p:grpSpPr>
        <a:xfrm>
          <a:off x="0" y="0"/>
          <a:ext cx="0" cy="0"/>
          <a:chOff x="0" y="0"/>
          <a:chExt cx="0" cy="0"/>
        </a:xfrm>
      </p:grpSpPr>
      <p:sp>
        <p:nvSpPr>
          <p:cNvPr id="12876" name="Google Shape;12876;p601"/>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877" name="Google Shape;12877;p601"/>
          <p:cNvSpPr txBox="1"/>
          <p:nvPr>
            <p:ph idx="2" type="body"/>
          </p:nvPr>
        </p:nvSpPr>
        <p:spPr>
          <a:xfrm>
            <a:off x="304800" y="929325"/>
            <a:ext cx="8077200" cy="8808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4000"/>
              <a:t>Engaging Students to Maximize Participation</a:t>
            </a:r>
            <a:endParaRPr b="1" sz="4000"/>
          </a:p>
        </p:txBody>
      </p:sp>
      <p:sp>
        <p:nvSpPr>
          <p:cNvPr id="12878" name="Google Shape;12878;p601"/>
          <p:cNvSpPr txBox="1"/>
          <p:nvPr/>
        </p:nvSpPr>
        <p:spPr>
          <a:xfrm>
            <a:off x="606094" y="1810125"/>
            <a:ext cx="3757500" cy="3570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000">
                <a:solidFill>
                  <a:srgbClr val="FF0000"/>
                </a:solidFill>
                <a:latin typeface="Calibri"/>
                <a:ea typeface="Calibri"/>
                <a:cs typeface="Calibri"/>
                <a:sym typeface="Calibri"/>
              </a:rPr>
              <a:t>PROMPTS THAT LACK ACCOUNTABILITY</a:t>
            </a:r>
            <a:endParaRPr b="1" sz="2000">
              <a:solidFill>
                <a:srgbClr val="FF0000"/>
              </a:solidFill>
              <a:latin typeface="Calibri"/>
              <a:ea typeface="Calibri"/>
              <a:cs typeface="Calibri"/>
              <a:sym typeface="Calibri"/>
            </a:endParaRPr>
          </a:p>
          <a:p>
            <a:pPr indent="-355600" lvl="0" marL="457200" rtl="0" algn="l">
              <a:spcBef>
                <a:spcPts val="0"/>
              </a:spcBef>
              <a:spcAft>
                <a:spcPts val="0"/>
              </a:spcAft>
              <a:buClr>
                <a:srgbClr val="FF0000"/>
              </a:buClr>
              <a:buSzPts val="2000"/>
              <a:buFont typeface="Calibri"/>
              <a:buAutoNum type="arabicPeriod"/>
            </a:pPr>
            <a:r>
              <a:rPr lang="en" sz="2000">
                <a:solidFill>
                  <a:srgbClr val="FF0000"/>
                </a:solidFill>
                <a:latin typeface="Calibri"/>
                <a:ea typeface="Calibri"/>
                <a:cs typeface="Calibri"/>
                <a:sym typeface="Calibri"/>
              </a:rPr>
              <a:t>Share your answer with your partner.</a:t>
            </a:r>
            <a:endParaRPr sz="2000">
              <a:solidFill>
                <a:srgbClr val="FF0000"/>
              </a:solidFill>
              <a:latin typeface="Calibri"/>
              <a:ea typeface="Calibri"/>
              <a:cs typeface="Calibri"/>
              <a:sym typeface="Calibri"/>
            </a:endParaRPr>
          </a:p>
          <a:p>
            <a:pPr indent="-355600" lvl="0" marL="457200" rtl="0" algn="l">
              <a:spcBef>
                <a:spcPts val="0"/>
              </a:spcBef>
              <a:spcAft>
                <a:spcPts val="0"/>
              </a:spcAft>
              <a:buClr>
                <a:srgbClr val="FF0000"/>
              </a:buClr>
              <a:buSzPts val="2000"/>
              <a:buFont typeface="Calibri"/>
              <a:buAutoNum type="arabicPeriod"/>
            </a:pPr>
            <a:r>
              <a:rPr lang="en" sz="2000">
                <a:solidFill>
                  <a:srgbClr val="FF0000"/>
                </a:solidFill>
                <a:latin typeface="Calibri"/>
                <a:ea typeface="Calibri"/>
                <a:cs typeface="Calibri"/>
                <a:sym typeface="Calibri"/>
              </a:rPr>
              <a:t>Are the directions clear?</a:t>
            </a:r>
            <a:endParaRPr sz="2000">
              <a:solidFill>
                <a:srgbClr val="FF0000"/>
              </a:solidFill>
              <a:latin typeface="Calibri"/>
              <a:ea typeface="Calibri"/>
              <a:cs typeface="Calibri"/>
              <a:sym typeface="Calibri"/>
            </a:endParaRPr>
          </a:p>
          <a:p>
            <a:pPr indent="-355600" lvl="0" marL="457200" rtl="0" algn="l">
              <a:spcBef>
                <a:spcPts val="0"/>
              </a:spcBef>
              <a:spcAft>
                <a:spcPts val="0"/>
              </a:spcAft>
              <a:buClr>
                <a:srgbClr val="FF0000"/>
              </a:buClr>
              <a:buSzPts val="2000"/>
              <a:buFont typeface="Calibri"/>
              <a:buAutoNum type="arabicPeriod"/>
            </a:pPr>
            <a:r>
              <a:rPr lang="en" sz="2000">
                <a:solidFill>
                  <a:srgbClr val="FF0000"/>
                </a:solidFill>
                <a:latin typeface="Calibri"/>
                <a:ea typeface="Calibri"/>
                <a:cs typeface="Calibri"/>
                <a:sym typeface="Calibri"/>
              </a:rPr>
              <a:t>Would anyone else like to share their answer?	</a:t>
            </a:r>
            <a:endParaRPr sz="2000">
              <a:solidFill>
                <a:srgbClr val="FF0000"/>
              </a:solidFill>
              <a:latin typeface="Calibri"/>
              <a:ea typeface="Calibri"/>
              <a:cs typeface="Calibri"/>
              <a:sym typeface="Calibri"/>
            </a:endParaRPr>
          </a:p>
          <a:p>
            <a:pPr indent="-355600" lvl="0" marL="457200" rtl="0" algn="l">
              <a:spcBef>
                <a:spcPts val="0"/>
              </a:spcBef>
              <a:spcAft>
                <a:spcPts val="0"/>
              </a:spcAft>
              <a:buClr>
                <a:srgbClr val="FF0000"/>
              </a:buClr>
              <a:buSzPts val="2000"/>
              <a:buFont typeface="Calibri"/>
              <a:buAutoNum type="arabicPeriod"/>
            </a:pPr>
            <a:r>
              <a:rPr lang="en" sz="2000">
                <a:solidFill>
                  <a:srgbClr val="FF0000"/>
                </a:solidFill>
                <a:latin typeface="Calibri"/>
                <a:ea typeface="Calibri"/>
                <a:cs typeface="Calibri"/>
                <a:sym typeface="Calibri"/>
              </a:rPr>
              <a:t>Can anyone tell me some examples?</a:t>
            </a:r>
            <a:endParaRPr sz="2000">
              <a:solidFill>
                <a:srgbClr val="FF0000"/>
              </a:solidFill>
              <a:latin typeface="Calibri"/>
              <a:ea typeface="Calibri"/>
              <a:cs typeface="Calibri"/>
              <a:sym typeface="Calibri"/>
            </a:endParaRPr>
          </a:p>
          <a:p>
            <a:pPr indent="-355600" lvl="0" marL="457200" rtl="0" algn="l">
              <a:spcBef>
                <a:spcPts val="0"/>
              </a:spcBef>
              <a:spcAft>
                <a:spcPts val="0"/>
              </a:spcAft>
              <a:buClr>
                <a:srgbClr val="FF0000"/>
              </a:buClr>
              <a:buSzPts val="2000"/>
              <a:buFont typeface="Calibri"/>
              <a:buAutoNum type="arabicPeriod"/>
            </a:pPr>
            <a:r>
              <a:rPr lang="en" sz="2000">
                <a:solidFill>
                  <a:srgbClr val="FF0000"/>
                </a:solidFill>
                <a:latin typeface="Calibri"/>
                <a:ea typeface="Calibri"/>
                <a:cs typeface="Calibri"/>
                <a:sym typeface="Calibri"/>
              </a:rPr>
              <a:t>Who knows the answer to this question?</a:t>
            </a:r>
            <a:endParaRPr sz="2000">
              <a:solidFill>
                <a:srgbClr val="FF0000"/>
              </a:solidFill>
              <a:latin typeface="Calibri"/>
              <a:ea typeface="Calibri"/>
              <a:cs typeface="Calibri"/>
              <a:sym typeface="Calibri"/>
            </a:endParaRPr>
          </a:p>
        </p:txBody>
      </p:sp>
      <p:sp>
        <p:nvSpPr>
          <p:cNvPr id="12879" name="Google Shape;12879;p601"/>
          <p:cNvSpPr txBox="1"/>
          <p:nvPr/>
        </p:nvSpPr>
        <p:spPr>
          <a:xfrm>
            <a:off x="4512431" y="1695550"/>
            <a:ext cx="4066800" cy="5418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000">
                <a:solidFill>
                  <a:schemeClr val="dk1"/>
                </a:solidFill>
                <a:latin typeface="Calibri"/>
                <a:ea typeface="Calibri"/>
                <a:cs typeface="Calibri"/>
                <a:sym typeface="Calibri"/>
              </a:rPr>
              <a:t>PROMPTS THAT ENGAGE STUDENTS</a:t>
            </a:r>
            <a:endParaRPr b="1" sz="2000">
              <a:solidFill>
                <a:schemeClr val="dk1"/>
              </a:solidFill>
              <a:latin typeface="Calibri"/>
              <a:ea typeface="Calibri"/>
              <a:cs typeface="Calibri"/>
              <a:sym typeface="Calibri"/>
            </a:endParaRPr>
          </a:p>
          <a:p>
            <a:pPr indent="-355600" lvl="0" marL="457200" rtl="0" algn="l">
              <a:spcBef>
                <a:spcPts val="0"/>
              </a:spcBef>
              <a:spcAft>
                <a:spcPts val="0"/>
              </a:spcAft>
              <a:buClr>
                <a:schemeClr val="dk1"/>
              </a:buClr>
              <a:buSzPts val="2000"/>
              <a:buFont typeface="Calibri"/>
              <a:buAutoNum type="arabicPeriod"/>
            </a:pPr>
            <a:r>
              <a:rPr b="1" lang="en" sz="2000">
                <a:solidFill>
                  <a:schemeClr val="dk1"/>
                </a:solidFill>
                <a:latin typeface="Calibri"/>
                <a:ea typeface="Calibri"/>
                <a:cs typeface="Calibri"/>
                <a:sym typeface="Calibri"/>
              </a:rPr>
              <a:t>Turn to your elbow partner and state what foods are best to eat as a healthy snack and why you think this.</a:t>
            </a:r>
            <a:endParaRPr b="1" sz="2000">
              <a:solidFill>
                <a:schemeClr val="dk1"/>
              </a:solidFill>
              <a:latin typeface="Calibri"/>
              <a:ea typeface="Calibri"/>
              <a:cs typeface="Calibri"/>
              <a:sym typeface="Calibri"/>
            </a:endParaRPr>
          </a:p>
          <a:p>
            <a:pPr indent="-355600" lvl="0" marL="457200" rtl="0" algn="l">
              <a:spcBef>
                <a:spcPts val="0"/>
              </a:spcBef>
              <a:spcAft>
                <a:spcPts val="0"/>
              </a:spcAft>
              <a:buClr>
                <a:schemeClr val="dk1"/>
              </a:buClr>
              <a:buSzPts val="2000"/>
              <a:buFont typeface="Calibri"/>
              <a:buAutoNum type="arabicPeriod"/>
            </a:pPr>
            <a:r>
              <a:rPr b="1" lang="en" sz="2000">
                <a:solidFill>
                  <a:schemeClr val="dk1"/>
                </a:solidFill>
                <a:latin typeface="Calibri"/>
                <a:ea typeface="Calibri"/>
                <a:cs typeface="Calibri"/>
                <a:sym typeface="Calibri"/>
              </a:rPr>
              <a:t>(Student), please tell us what you/we will do in this discussion activity.</a:t>
            </a:r>
            <a:endParaRPr b="1" sz="2000">
              <a:solidFill>
                <a:schemeClr val="dk1"/>
              </a:solidFill>
              <a:latin typeface="Calibri"/>
              <a:ea typeface="Calibri"/>
              <a:cs typeface="Calibri"/>
              <a:sym typeface="Calibri"/>
            </a:endParaRPr>
          </a:p>
          <a:p>
            <a:pPr indent="-355600" lvl="0" marL="457200" rtl="0" algn="l">
              <a:spcBef>
                <a:spcPts val="0"/>
              </a:spcBef>
              <a:spcAft>
                <a:spcPts val="0"/>
              </a:spcAft>
              <a:buClr>
                <a:schemeClr val="dk1"/>
              </a:buClr>
              <a:buSzPts val="2000"/>
              <a:buFont typeface="Calibri"/>
              <a:buAutoNum type="arabicPeriod"/>
            </a:pPr>
            <a:r>
              <a:rPr b="1" lang="en" sz="2000">
                <a:solidFill>
                  <a:schemeClr val="dk1"/>
                </a:solidFill>
                <a:latin typeface="Calibri"/>
                <a:ea typeface="Calibri"/>
                <a:cs typeface="Calibri"/>
                <a:sym typeface="Calibri"/>
              </a:rPr>
              <a:t>(Student), please nominate the next person to share their response.</a:t>
            </a:r>
            <a:endParaRPr b="1" sz="2000">
              <a:solidFill>
                <a:schemeClr val="dk1"/>
              </a:solidFill>
              <a:latin typeface="Calibri"/>
              <a:ea typeface="Calibri"/>
              <a:cs typeface="Calibri"/>
              <a:sym typeface="Calibri"/>
            </a:endParaRPr>
          </a:p>
          <a:p>
            <a:pPr indent="-355600" lvl="0" marL="457200" rtl="0" algn="l">
              <a:spcBef>
                <a:spcPts val="0"/>
              </a:spcBef>
              <a:spcAft>
                <a:spcPts val="0"/>
              </a:spcAft>
              <a:buClr>
                <a:schemeClr val="dk1"/>
              </a:buClr>
              <a:buSzPts val="2000"/>
              <a:buFont typeface="Calibri"/>
              <a:buAutoNum type="arabicPeriod"/>
            </a:pPr>
            <a:r>
              <a:rPr b="1" lang="en" sz="2000">
                <a:solidFill>
                  <a:schemeClr val="dk1"/>
                </a:solidFill>
                <a:latin typeface="Calibri"/>
                <a:ea typeface="Calibri"/>
                <a:cs typeface="Calibri"/>
                <a:sym typeface="Calibri"/>
              </a:rPr>
              <a:t>Students, in your groups, create a list of 3-5 examples together to share with the class.</a:t>
            </a:r>
            <a:endParaRPr b="1" sz="2000">
              <a:solidFill>
                <a:schemeClr val="dk1"/>
              </a:solidFill>
              <a:latin typeface="Calibri"/>
              <a:ea typeface="Calibri"/>
              <a:cs typeface="Calibri"/>
              <a:sym typeface="Calibri"/>
            </a:endParaRPr>
          </a:p>
          <a:p>
            <a:pPr indent="-355600" lvl="0" marL="457200" rtl="0" algn="l">
              <a:spcBef>
                <a:spcPts val="0"/>
              </a:spcBef>
              <a:spcAft>
                <a:spcPts val="0"/>
              </a:spcAft>
              <a:buClr>
                <a:schemeClr val="dk1"/>
              </a:buClr>
              <a:buSzPts val="2000"/>
              <a:buFont typeface="Calibri"/>
              <a:buAutoNum type="arabicPeriod"/>
            </a:pPr>
            <a:r>
              <a:rPr b="1" lang="en" sz="2000">
                <a:solidFill>
                  <a:schemeClr val="dk1"/>
                </a:solidFill>
                <a:latin typeface="Calibri"/>
                <a:ea typeface="Calibri"/>
                <a:cs typeface="Calibri"/>
                <a:sym typeface="Calibri"/>
              </a:rPr>
              <a:t>With your partner, decide the answer that you will present to the class. </a:t>
            </a:r>
            <a:endParaRPr b="1" sz="2000">
              <a:solidFill>
                <a:schemeClr val="dk1"/>
              </a:solidFill>
              <a:latin typeface="Calibri"/>
              <a:ea typeface="Calibri"/>
              <a:cs typeface="Calibri"/>
              <a:sym typeface="Calibri"/>
            </a:endParaRPr>
          </a:p>
        </p:txBody>
      </p:sp>
      <p:pic>
        <p:nvPicPr>
          <p:cNvPr id="12880" name="Google Shape;12880;p601"/>
          <p:cNvPicPr preferRelativeResize="0"/>
          <p:nvPr/>
        </p:nvPicPr>
        <p:blipFill>
          <a:blip r:embed="rId3">
            <a:alphaModFix/>
          </a:blip>
          <a:stretch>
            <a:fillRect/>
          </a:stretch>
        </p:blipFill>
        <p:spPr>
          <a:xfrm rot="-1155968">
            <a:off x="734935" y="4769204"/>
            <a:ext cx="3824774" cy="1237743"/>
          </a:xfrm>
          <a:prstGeom prst="rect">
            <a:avLst/>
          </a:prstGeom>
          <a:noFill/>
          <a:ln>
            <a:noFill/>
          </a:ln>
        </p:spPr>
      </p:pic>
    </p:spTree>
  </p:cSld>
  <p:clrMapOvr>
    <a:masterClrMapping/>
  </p:clrMapOvr>
</p:sld>
</file>

<file path=ppt/slides/slide4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5" name="Shape 12885"/>
        <p:cNvGrpSpPr/>
        <p:nvPr/>
      </p:nvGrpSpPr>
      <p:grpSpPr>
        <a:xfrm>
          <a:off x="0" y="0"/>
          <a:ext cx="0" cy="0"/>
          <a:chOff x="0" y="0"/>
          <a:chExt cx="0" cy="0"/>
        </a:xfrm>
      </p:grpSpPr>
      <p:sp>
        <p:nvSpPr>
          <p:cNvPr id="12886" name="Google Shape;12886;p602"/>
          <p:cNvSpPr txBox="1"/>
          <p:nvPr>
            <p:ph idx="2" type="body"/>
          </p:nvPr>
        </p:nvSpPr>
        <p:spPr>
          <a:xfrm>
            <a:off x="304725" y="898100"/>
            <a:ext cx="8077200" cy="54015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3900"/>
              <a:t>Developing </a:t>
            </a:r>
            <a:r>
              <a:rPr b="1" lang="en" sz="3900" u="sng">
                <a:solidFill>
                  <a:srgbClr val="FF0000"/>
                </a:solidFill>
              </a:rPr>
              <a:t>H</a:t>
            </a:r>
            <a:r>
              <a:rPr b="1" lang="en" sz="3900">
                <a:solidFill>
                  <a:srgbClr val="FF0000"/>
                </a:solidFill>
              </a:rPr>
              <a:t>igher </a:t>
            </a:r>
            <a:r>
              <a:rPr b="1" lang="en" sz="3900" u="sng">
                <a:solidFill>
                  <a:srgbClr val="FF0000"/>
                </a:solidFill>
              </a:rPr>
              <a:t>O</a:t>
            </a:r>
            <a:r>
              <a:rPr b="1" lang="en" sz="3900">
                <a:solidFill>
                  <a:srgbClr val="FF0000"/>
                </a:solidFill>
              </a:rPr>
              <a:t>rder </a:t>
            </a:r>
            <a:r>
              <a:rPr b="1" lang="en" sz="3900" u="sng">
                <a:solidFill>
                  <a:srgbClr val="FF0000"/>
                </a:solidFill>
              </a:rPr>
              <a:t>T</a:t>
            </a:r>
            <a:r>
              <a:rPr b="1" lang="en" sz="3900">
                <a:solidFill>
                  <a:srgbClr val="FF0000"/>
                </a:solidFill>
              </a:rPr>
              <a:t>hinking</a:t>
            </a:r>
            <a:r>
              <a:rPr b="1" lang="en" sz="3900"/>
              <a:t> Questions</a:t>
            </a:r>
            <a:endParaRPr b="1" i="1" sz="3900"/>
          </a:p>
          <a:p>
            <a:pPr indent="0" lvl="0" marL="0" rtl="0" algn="l">
              <a:spcBef>
                <a:spcPts val="280"/>
              </a:spcBef>
              <a:spcAft>
                <a:spcPts val="0"/>
              </a:spcAft>
              <a:buNone/>
            </a:pPr>
            <a:r>
              <a:t/>
            </a:r>
            <a:endParaRPr/>
          </a:p>
        </p:txBody>
      </p:sp>
      <p:sp>
        <p:nvSpPr>
          <p:cNvPr id="12887" name="Google Shape;12887;p602"/>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id="12888" name="Google Shape;12888;p602"/>
          <p:cNvPicPr preferRelativeResize="0"/>
          <p:nvPr/>
        </p:nvPicPr>
        <p:blipFill>
          <a:blip r:embed="rId3">
            <a:alphaModFix/>
          </a:blip>
          <a:stretch>
            <a:fillRect/>
          </a:stretch>
        </p:blipFill>
        <p:spPr>
          <a:xfrm>
            <a:off x="366881" y="1839250"/>
            <a:ext cx="2679245" cy="2679245"/>
          </a:xfrm>
          <a:prstGeom prst="rect">
            <a:avLst/>
          </a:prstGeom>
          <a:noFill/>
          <a:ln>
            <a:noFill/>
          </a:ln>
        </p:spPr>
      </p:pic>
      <p:sp>
        <p:nvSpPr>
          <p:cNvPr id="12889" name="Google Shape;12889;p602"/>
          <p:cNvSpPr txBox="1"/>
          <p:nvPr/>
        </p:nvSpPr>
        <p:spPr>
          <a:xfrm rot="-2428425">
            <a:off x="1565772" y="3943076"/>
            <a:ext cx="1534895" cy="1146305"/>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Questions</a:t>
            </a:r>
            <a:endParaRPr b="1" sz="3000">
              <a:latin typeface="Calibri"/>
              <a:ea typeface="Calibri"/>
              <a:cs typeface="Calibri"/>
              <a:sym typeface="Calibri"/>
            </a:endParaRPr>
          </a:p>
        </p:txBody>
      </p:sp>
      <p:sp>
        <p:nvSpPr>
          <p:cNvPr id="12890" name="Google Shape;12890;p602"/>
          <p:cNvSpPr txBox="1"/>
          <p:nvPr/>
        </p:nvSpPr>
        <p:spPr>
          <a:xfrm>
            <a:off x="3481425" y="1901825"/>
            <a:ext cx="4977900" cy="6033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Calibri"/>
                <a:ea typeface="Calibri"/>
                <a:cs typeface="Calibri"/>
                <a:sym typeface="Calibri"/>
              </a:rPr>
              <a:t>HOT Questions…</a:t>
            </a:r>
            <a:endParaRPr b="1" sz="3000">
              <a:latin typeface="Calibri"/>
              <a:ea typeface="Calibri"/>
              <a:cs typeface="Calibri"/>
              <a:sym typeface="Calibri"/>
            </a:endParaRPr>
          </a:p>
          <a:p>
            <a:pPr indent="-387350" lvl="0" marL="457200" rtl="0" algn="l">
              <a:spcBef>
                <a:spcPts val="0"/>
              </a:spcBef>
              <a:spcAft>
                <a:spcPts val="0"/>
              </a:spcAft>
              <a:buSzPts val="2500"/>
              <a:buFont typeface="Calibri"/>
              <a:buChar char="●"/>
            </a:pPr>
            <a:r>
              <a:rPr lang="en" sz="2500">
                <a:latin typeface="Calibri"/>
                <a:ea typeface="Calibri"/>
                <a:cs typeface="Calibri"/>
                <a:sym typeface="Calibri"/>
              </a:rPr>
              <a:t>extend responses beyond one/two words</a:t>
            </a:r>
            <a:endParaRPr sz="2500">
              <a:latin typeface="Calibri"/>
              <a:ea typeface="Calibri"/>
              <a:cs typeface="Calibri"/>
              <a:sym typeface="Calibri"/>
            </a:endParaRPr>
          </a:p>
          <a:p>
            <a:pPr indent="-387350" lvl="0" marL="457200" rtl="0" algn="l">
              <a:spcBef>
                <a:spcPts val="0"/>
              </a:spcBef>
              <a:spcAft>
                <a:spcPts val="0"/>
              </a:spcAft>
              <a:buSzPts val="2500"/>
              <a:buFont typeface="Calibri"/>
              <a:buChar char="●"/>
            </a:pPr>
            <a:r>
              <a:rPr lang="en" sz="2500">
                <a:latin typeface="Calibri"/>
                <a:ea typeface="Calibri"/>
                <a:cs typeface="Calibri"/>
                <a:sym typeface="Calibri"/>
              </a:rPr>
              <a:t>spark students’ depth of knowledge</a:t>
            </a:r>
            <a:endParaRPr sz="2500">
              <a:latin typeface="Calibri"/>
              <a:ea typeface="Calibri"/>
              <a:cs typeface="Calibri"/>
              <a:sym typeface="Calibri"/>
            </a:endParaRPr>
          </a:p>
          <a:p>
            <a:pPr indent="-387350" lvl="0" marL="457200" rtl="0" algn="l">
              <a:spcBef>
                <a:spcPts val="0"/>
              </a:spcBef>
              <a:spcAft>
                <a:spcPts val="0"/>
              </a:spcAft>
              <a:buSzPts val="2500"/>
              <a:buFont typeface="Calibri"/>
              <a:buChar char="●"/>
            </a:pPr>
            <a:r>
              <a:rPr lang="en" sz="2500">
                <a:latin typeface="Calibri"/>
                <a:ea typeface="Calibri"/>
                <a:cs typeface="Calibri"/>
                <a:sym typeface="Calibri"/>
              </a:rPr>
              <a:t>prompt critical thinking through developing opinions and stating perspectives</a:t>
            </a:r>
            <a:endParaRPr sz="2500">
              <a:latin typeface="Calibri"/>
              <a:ea typeface="Calibri"/>
              <a:cs typeface="Calibri"/>
              <a:sym typeface="Calibri"/>
            </a:endParaRPr>
          </a:p>
          <a:p>
            <a:pPr indent="0" lvl="0" marL="0" rtl="0" algn="l">
              <a:spcBef>
                <a:spcPts val="0"/>
              </a:spcBef>
              <a:spcAft>
                <a:spcPts val="0"/>
              </a:spcAft>
              <a:buNone/>
            </a:pPr>
            <a:r>
              <a:t/>
            </a:r>
            <a:endParaRPr sz="2500">
              <a:latin typeface="Calibri"/>
              <a:ea typeface="Calibri"/>
              <a:cs typeface="Calibri"/>
              <a:sym typeface="Calibri"/>
            </a:endParaRPr>
          </a:p>
          <a:p>
            <a:pPr indent="0" lvl="0" marL="0" rtl="0" algn="l">
              <a:spcBef>
                <a:spcPts val="0"/>
              </a:spcBef>
              <a:spcAft>
                <a:spcPts val="0"/>
              </a:spcAft>
              <a:buNone/>
            </a:pPr>
            <a:r>
              <a:rPr b="1" lang="en" sz="2500">
                <a:latin typeface="Calibri"/>
                <a:ea typeface="Calibri"/>
                <a:cs typeface="Calibri"/>
                <a:sym typeface="Calibri"/>
              </a:rPr>
              <a:t>They can also be modeled using…</a:t>
            </a:r>
            <a:endParaRPr b="1" sz="2500">
              <a:latin typeface="Calibri"/>
              <a:ea typeface="Calibri"/>
              <a:cs typeface="Calibri"/>
              <a:sym typeface="Calibri"/>
            </a:endParaRPr>
          </a:p>
          <a:p>
            <a:pPr indent="-387350" lvl="0" marL="457200" rtl="0" algn="l">
              <a:spcBef>
                <a:spcPts val="0"/>
              </a:spcBef>
              <a:spcAft>
                <a:spcPts val="0"/>
              </a:spcAft>
              <a:buSzPts val="2500"/>
              <a:buFont typeface="Calibri"/>
              <a:buChar char="●"/>
            </a:pPr>
            <a:r>
              <a:rPr lang="en" sz="2500">
                <a:latin typeface="Calibri"/>
                <a:ea typeface="Calibri"/>
                <a:cs typeface="Calibri"/>
                <a:sym typeface="Calibri"/>
              </a:rPr>
              <a:t>relevant grammatical concepts and vocabulary being studied</a:t>
            </a:r>
            <a:endParaRPr sz="2500">
              <a:latin typeface="Calibri"/>
              <a:ea typeface="Calibri"/>
              <a:cs typeface="Calibri"/>
              <a:sym typeface="Calibri"/>
            </a:endParaRPr>
          </a:p>
          <a:p>
            <a:pPr indent="-387350" lvl="0" marL="457200" rtl="0" algn="l">
              <a:spcBef>
                <a:spcPts val="0"/>
              </a:spcBef>
              <a:spcAft>
                <a:spcPts val="0"/>
              </a:spcAft>
              <a:buSzPts val="2500"/>
              <a:buFont typeface="Calibri"/>
              <a:buChar char="●"/>
            </a:pPr>
            <a:r>
              <a:rPr lang="en" sz="2500">
                <a:latin typeface="Calibri"/>
                <a:ea typeface="Calibri"/>
                <a:cs typeface="Calibri"/>
                <a:sym typeface="Calibri"/>
              </a:rPr>
              <a:t>current events or topics of interest &amp; adding new vocabulary!</a:t>
            </a:r>
            <a:endParaRPr sz="2500">
              <a:latin typeface="Calibri"/>
              <a:ea typeface="Calibri"/>
              <a:cs typeface="Calibri"/>
              <a:sym typeface="Calibri"/>
            </a:endParaRPr>
          </a:p>
        </p:txBody>
      </p:sp>
    </p:spTree>
  </p:cSld>
  <p:clrMapOvr>
    <a:masterClrMapping/>
  </p:clrMapOvr>
</p:sld>
</file>

<file path=ppt/slides/slide4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5" name="Shape 12895"/>
        <p:cNvGrpSpPr/>
        <p:nvPr/>
      </p:nvGrpSpPr>
      <p:grpSpPr>
        <a:xfrm>
          <a:off x="0" y="0"/>
          <a:ext cx="0" cy="0"/>
          <a:chOff x="0" y="0"/>
          <a:chExt cx="0" cy="0"/>
        </a:xfrm>
      </p:grpSpPr>
      <p:sp>
        <p:nvSpPr>
          <p:cNvPr id="12896" name="Google Shape;12896;p603"/>
          <p:cNvSpPr txBox="1"/>
          <p:nvPr>
            <p:ph idx="2" type="body"/>
          </p:nvPr>
        </p:nvSpPr>
        <p:spPr>
          <a:xfrm>
            <a:off x="304800" y="914400"/>
            <a:ext cx="3886200" cy="2514600"/>
          </a:xfrm>
          <a:prstGeom prst="rect">
            <a:avLst/>
          </a:prstGeom>
        </p:spPr>
        <p:txBody>
          <a:bodyPr anchorCtr="0" anchor="t" bIns="45700" lIns="91425" spcFirstLastPara="1" rIns="91425" wrap="square" tIns="45700">
            <a:noAutofit/>
          </a:bodyPr>
          <a:lstStyle/>
          <a:p>
            <a:pPr indent="0" lvl="0" marL="0" rtl="0" algn="l">
              <a:lnSpc>
                <a:spcPct val="115000"/>
              </a:lnSpc>
              <a:spcBef>
                <a:spcPts val="0"/>
              </a:spcBef>
              <a:spcAft>
                <a:spcPts val="0"/>
              </a:spcAft>
              <a:buNone/>
            </a:pPr>
            <a:r>
              <a:rPr b="1" lang="en" sz="2000">
                <a:solidFill>
                  <a:srgbClr val="000000"/>
                </a:solidFill>
                <a:latin typeface="Arial"/>
                <a:ea typeface="Arial"/>
                <a:cs typeface="Arial"/>
                <a:sym typeface="Arial"/>
              </a:rPr>
              <a:t>Maxsitaliyeva Sayyora - Group 12</a:t>
            </a:r>
            <a:endParaRPr b="1" sz="2000">
              <a:solidFill>
                <a:srgbClr val="000000"/>
              </a:solidFill>
              <a:latin typeface="Arial"/>
              <a:ea typeface="Arial"/>
              <a:cs typeface="Arial"/>
              <a:sym typeface="Arial"/>
            </a:endParaRPr>
          </a:p>
          <a:p>
            <a:pPr indent="0" lvl="0" marL="0" rtl="0" algn="l">
              <a:lnSpc>
                <a:spcPct val="115000"/>
              </a:lnSpc>
              <a:spcBef>
                <a:spcPts val="0"/>
              </a:spcBef>
              <a:spcAft>
                <a:spcPts val="0"/>
              </a:spcAft>
              <a:buNone/>
            </a:pPr>
            <a:r>
              <a:rPr i="1" lang="en" sz="2000">
                <a:solidFill>
                  <a:srgbClr val="000000"/>
                </a:solidFill>
                <a:latin typeface="Arial"/>
                <a:ea typeface="Arial"/>
                <a:cs typeface="Arial"/>
                <a:sym typeface="Arial"/>
              </a:rPr>
              <a:t>Hello dear colleagues. Module 9 is very beneficial in terms of how to organize discussion lessons and debates. Here I tried to create some HOT questions for discussion on topic environment and ideas for debate.</a:t>
            </a:r>
            <a:endParaRPr i="1" sz="2000">
              <a:solidFill>
                <a:srgbClr val="000000"/>
              </a:solidFill>
              <a:latin typeface="Arial"/>
              <a:ea typeface="Arial"/>
              <a:cs typeface="Arial"/>
              <a:sym typeface="Arial"/>
            </a:endParaRPr>
          </a:p>
          <a:p>
            <a:pPr indent="0" lvl="0" marL="0" rtl="0" algn="l">
              <a:spcBef>
                <a:spcPts val="280"/>
              </a:spcBef>
              <a:spcAft>
                <a:spcPts val="0"/>
              </a:spcAft>
              <a:buNone/>
            </a:pPr>
            <a:r>
              <a:t/>
            </a:r>
            <a:endParaRPr/>
          </a:p>
        </p:txBody>
      </p:sp>
      <p:sp>
        <p:nvSpPr>
          <p:cNvPr id="12897" name="Google Shape;12897;p603"/>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b="0"/>
          </a:p>
        </p:txBody>
      </p:sp>
      <p:sp>
        <p:nvSpPr>
          <p:cNvPr id="12898" name="Google Shape;12898;p603"/>
          <p:cNvSpPr txBox="1"/>
          <p:nvPr/>
        </p:nvSpPr>
        <p:spPr>
          <a:xfrm>
            <a:off x="4425094" y="914400"/>
            <a:ext cx="4404300" cy="7852200"/>
          </a:xfrm>
          <a:prstGeom prst="rect">
            <a:avLst/>
          </a:prstGeom>
          <a:noFill/>
          <a:ln>
            <a:noFill/>
          </a:ln>
        </p:spPr>
        <p:txBody>
          <a:bodyPr anchorCtr="0" anchor="t" bIns="91425" lIns="91425" spcFirstLastPara="1" rIns="91425" wrap="square" tIns="91425">
            <a:spAutoFit/>
          </a:bodyPr>
          <a:lstStyle/>
          <a:p>
            <a:pPr indent="0" lvl="0" marL="0" rtl="0" algn="l">
              <a:lnSpc>
                <a:spcPct val="106999"/>
              </a:lnSpc>
              <a:spcBef>
                <a:spcPts val="0"/>
              </a:spcBef>
              <a:spcAft>
                <a:spcPts val="0"/>
              </a:spcAft>
              <a:buNone/>
            </a:pPr>
            <a:r>
              <a:rPr b="1" lang="en" sz="2000">
                <a:highlight>
                  <a:srgbClr val="00FF00"/>
                </a:highlight>
                <a:latin typeface="Calibri"/>
                <a:ea typeface="Calibri"/>
                <a:cs typeface="Calibri"/>
                <a:sym typeface="Calibri"/>
              </a:rPr>
              <a:t>HOT questions for discussion to the theme                “Save the world” unit 2, 11</a:t>
            </a:r>
            <a:r>
              <a:rPr b="1" baseline="30000" lang="en" sz="2000">
                <a:highlight>
                  <a:srgbClr val="00FF00"/>
                </a:highlight>
                <a:latin typeface="Calibri"/>
                <a:ea typeface="Calibri"/>
                <a:cs typeface="Calibri"/>
                <a:sym typeface="Calibri"/>
              </a:rPr>
              <a:t>th</a:t>
            </a:r>
            <a:r>
              <a:rPr b="1" lang="en" sz="2000">
                <a:highlight>
                  <a:srgbClr val="00FF00"/>
                </a:highlight>
                <a:latin typeface="Calibri"/>
                <a:ea typeface="Calibri"/>
                <a:cs typeface="Calibri"/>
                <a:sym typeface="Calibri"/>
              </a:rPr>
              <a:t> grade textbook.</a:t>
            </a:r>
            <a:endParaRPr b="1" sz="2000">
              <a:highlight>
                <a:srgbClr val="00FF00"/>
              </a:highlight>
              <a:latin typeface="Calibri"/>
              <a:ea typeface="Calibri"/>
              <a:cs typeface="Calibri"/>
              <a:sym typeface="Calibri"/>
            </a:endParaRPr>
          </a:p>
          <a:p>
            <a:pPr indent="-457200" lvl="0" marL="457200" rtl="0" algn="l">
              <a:lnSpc>
                <a:spcPct val="106999"/>
              </a:lnSpc>
              <a:spcBef>
                <a:spcPts val="800"/>
              </a:spcBef>
              <a:spcAft>
                <a:spcPts val="0"/>
              </a:spcAft>
              <a:buNone/>
            </a:pPr>
            <a:r>
              <a:rPr lang="en" sz="2000">
                <a:latin typeface="Calibri"/>
                <a:ea typeface="Calibri"/>
                <a:cs typeface="Calibri"/>
                <a:sym typeface="Calibri"/>
              </a:rPr>
              <a:t>1.</a:t>
            </a:r>
            <a:r>
              <a:rPr lang="en" sz="2000">
                <a:latin typeface="Times New Roman"/>
                <a:ea typeface="Times New Roman"/>
                <a:cs typeface="Times New Roman"/>
                <a:sym typeface="Times New Roman"/>
              </a:rPr>
              <a:t>	</a:t>
            </a:r>
            <a:r>
              <a:rPr lang="en" sz="2000">
                <a:latin typeface="Calibri"/>
                <a:ea typeface="Calibri"/>
                <a:cs typeface="Calibri"/>
                <a:sym typeface="Calibri"/>
              </a:rPr>
              <a:t>You are passing a place where a lot of trees are being cut down. What is your attitude toward this situation?</a:t>
            </a:r>
            <a:endParaRPr sz="2000">
              <a:latin typeface="Calibri"/>
              <a:ea typeface="Calibri"/>
              <a:cs typeface="Calibri"/>
              <a:sym typeface="Calibri"/>
            </a:endParaRPr>
          </a:p>
          <a:p>
            <a:pPr indent="-457200" lvl="0" marL="457200" rtl="0" algn="l">
              <a:lnSpc>
                <a:spcPct val="106999"/>
              </a:lnSpc>
              <a:spcBef>
                <a:spcPts val="0"/>
              </a:spcBef>
              <a:spcAft>
                <a:spcPts val="0"/>
              </a:spcAft>
              <a:buNone/>
            </a:pPr>
            <a:r>
              <a:rPr lang="en" sz="2000">
                <a:latin typeface="Calibri"/>
                <a:ea typeface="Calibri"/>
                <a:cs typeface="Calibri"/>
                <a:sym typeface="Calibri"/>
              </a:rPr>
              <a:t>2.</a:t>
            </a:r>
            <a:r>
              <a:rPr lang="en" sz="2000">
                <a:latin typeface="Times New Roman"/>
                <a:ea typeface="Times New Roman"/>
                <a:cs typeface="Times New Roman"/>
                <a:sym typeface="Times New Roman"/>
              </a:rPr>
              <a:t>	</a:t>
            </a:r>
            <a:r>
              <a:rPr lang="en" sz="2000">
                <a:latin typeface="Calibri"/>
                <a:ea typeface="Calibri"/>
                <a:cs typeface="Calibri"/>
                <a:sym typeface="Calibri"/>
              </a:rPr>
              <a:t>Would you totally give up using your car to reduce air pollution and global warming? Why/why not?</a:t>
            </a:r>
            <a:endParaRPr sz="2000">
              <a:latin typeface="Calibri"/>
              <a:ea typeface="Calibri"/>
              <a:cs typeface="Calibri"/>
              <a:sym typeface="Calibri"/>
            </a:endParaRPr>
          </a:p>
          <a:p>
            <a:pPr indent="-457200" lvl="0" marL="457200" rtl="0" algn="l">
              <a:lnSpc>
                <a:spcPct val="106999"/>
              </a:lnSpc>
              <a:spcBef>
                <a:spcPts val="0"/>
              </a:spcBef>
              <a:spcAft>
                <a:spcPts val="0"/>
              </a:spcAft>
              <a:buNone/>
            </a:pPr>
            <a:r>
              <a:rPr lang="en" sz="2000">
                <a:latin typeface="Calibri"/>
                <a:ea typeface="Calibri"/>
                <a:cs typeface="Calibri"/>
                <a:sym typeface="Calibri"/>
              </a:rPr>
              <a:t>3.</a:t>
            </a:r>
            <a:r>
              <a:rPr lang="en" sz="2000">
                <a:latin typeface="Times New Roman"/>
                <a:ea typeface="Times New Roman"/>
                <a:cs typeface="Times New Roman"/>
                <a:sym typeface="Times New Roman"/>
              </a:rPr>
              <a:t>	</a:t>
            </a:r>
            <a:r>
              <a:rPr lang="en" sz="2000">
                <a:latin typeface="Calibri"/>
                <a:ea typeface="Calibri"/>
                <a:cs typeface="Calibri"/>
                <a:sym typeface="Calibri"/>
              </a:rPr>
              <a:t>What can we do about water pollution? What do you think is your duty on this issue?</a:t>
            </a:r>
            <a:endParaRPr sz="2000">
              <a:latin typeface="Calibri"/>
              <a:ea typeface="Calibri"/>
              <a:cs typeface="Calibri"/>
              <a:sym typeface="Calibri"/>
            </a:endParaRPr>
          </a:p>
          <a:p>
            <a:pPr indent="-457200" lvl="0" marL="457200" rtl="0" algn="l">
              <a:lnSpc>
                <a:spcPct val="106999"/>
              </a:lnSpc>
              <a:spcBef>
                <a:spcPts val="0"/>
              </a:spcBef>
              <a:spcAft>
                <a:spcPts val="0"/>
              </a:spcAft>
              <a:buNone/>
            </a:pPr>
            <a:r>
              <a:rPr lang="en" sz="2000">
                <a:latin typeface="Calibri"/>
                <a:ea typeface="Calibri"/>
                <a:cs typeface="Calibri"/>
                <a:sym typeface="Calibri"/>
              </a:rPr>
              <a:t>4.</a:t>
            </a:r>
            <a:r>
              <a:rPr lang="en" sz="2000">
                <a:latin typeface="Times New Roman"/>
                <a:ea typeface="Times New Roman"/>
                <a:cs typeface="Times New Roman"/>
                <a:sym typeface="Times New Roman"/>
              </a:rPr>
              <a:t>	</a:t>
            </a:r>
            <a:r>
              <a:rPr lang="en" sz="2000">
                <a:latin typeface="Calibri"/>
                <a:ea typeface="Calibri"/>
                <a:cs typeface="Calibri"/>
                <a:sym typeface="Calibri"/>
              </a:rPr>
              <a:t>What ecological problems do you have in your living area and what solutions do you suggest? Give some examples.</a:t>
            </a:r>
            <a:endParaRPr sz="2000">
              <a:latin typeface="Calibri"/>
              <a:ea typeface="Calibri"/>
              <a:cs typeface="Calibri"/>
              <a:sym typeface="Calibri"/>
            </a:endParaRPr>
          </a:p>
          <a:p>
            <a:pPr indent="-457200" lvl="0" marL="457200" rtl="0" algn="l">
              <a:lnSpc>
                <a:spcPct val="106999"/>
              </a:lnSpc>
              <a:spcBef>
                <a:spcPts val="0"/>
              </a:spcBef>
              <a:spcAft>
                <a:spcPts val="0"/>
              </a:spcAft>
              <a:buNone/>
            </a:pPr>
            <a:r>
              <a:rPr lang="en" sz="2000">
                <a:latin typeface="Calibri"/>
                <a:ea typeface="Calibri"/>
                <a:cs typeface="Calibri"/>
                <a:sym typeface="Calibri"/>
              </a:rPr>
              <a:t>5.</a:t>
            </a:r>
            <a:r>
              <a:rPr lang="en" sz="2000">
                <a:latin typeface="Times New Roman"/>
                <a:ea typeface="Times New Roman"/>
                <a:cs typeface="Times New Roman"/>
                <a:sym typeface="Times New Roman"/>
              </a:rPr>
              <a:t>	</a:t>
            </a:r>
            <a:r>
              <a:rPr lang="en" sz="2000">
                <a:latin typeface="Calibri"/>
                <a:ea typeface="Calibri"/>
                <a:cs typeface="Calibri"/>
                <a:sym typeface="Calibri"/>
              </a:rPr>
              <a:t>Imagine that you are assigned as a responsible person for the ecology and the environment of your school. Share at least five deeds that you would do to change the current condition.</a:t>
            </a:r>
            <a:endParaRPr sz="2000">
              <a:latin typeface="Calibri"/>
              <a:ea typeface="Calibri"/>
              <a:cs typeface="Calibri"/>
              <a:sym typeface="Calibri"/>
            </a:endParaRPr>
          </a:p>
          <a:p>
            <a:pPr indent="0" lvl="0" marL="0" rtl="0" algn="l">
              <a:spcBef>
                <a:spcPts val="800"/>
              </a:spcBef>
              <a:spcAft>
                <a:spcPts val="0"/>
              </a:spcAft>
              <a:buNone/>
            </a:pPr>
            <a:r>
              <a:t/>
            </a:r>
            <a:endParaRPr>
              <a:latin typeface="Calibri"/>
              <a:ea typeface="Calibri"/>
              <a:cs typeface="Calibri"/>
              <a:sym typeface="Calibri"/>
            </a:endParaRPr>
          </a:p>
        </p:txBody>
      </p:sp>
      <p:sp>
        <p:nvSpPr>
          <p:cNvPr id="12899" name="Google Shape;12899;p603"/>
          <p:cNvSpPr txBox="1"/>
          <p:nvPr/>
        </p:nvSpPr>
        <p:spPr>
          <a:xfrm>
            <a:off x="334088" y="3574375"/>
            <a:ext cx="4091100" cy="3165600"/>
          </a:xfrm>
          <a:prstGeom prst="rect">
            <a:avLst/>
          </a:prstGeom>
          <a:noFill/>
          <a:ln>
            <a:noFill/>
          </a:ln>
        </p:spPr>
        <p:txBody>
          <a:bodyPr anchorCtr="0" anchor="t" bIns="91425" lIns="91425" spcFirstLastPara="1" rIns="91425" wrap="square" tIns="91425">
            <a:spAutoFit/>
          </a:bodyPr>
          <a:lstStyle/>
          <a:p>
            <a:pPr indent="0" lvl="0" marL="0" rtl="0" algn="l">
              <a:lnSpc>
                <a:spcPct val="106999"/>
              </a:lnSpc>
              <a:spcBef>
                <a:spcPts val="0"/>
              </a:spcBef>
              <a:spcAft>
                <a:spcPts val="0"/>
              </a:spcAft>
              <a:buNone/>
            </a:pPr>
            <a:r>
              <a:rPr b="1" lang="en" sz="2000">
                <a:highlight>
                  <a:srgbClr val="00FF00"/>
                </a:highlight>
                <a:latin typeface="Calibri"/>
                <a:ea typeface="Calibri"/>
                <a:cs typeface="Calibri"/>
                <a:sym typeface="Calibri"/>
              </a:rPr>
              <a:t>Ideas for debate</a:t>
            </a:r>
            <a:endParaRPr b="1" sz="2000">
              <a:highlight>
                <a:srgbClr val="00FF00"/>
              </a:highlight>
              <a:latin typeface="Calibri"/>
              <a:ea typeface="Calibri"/>
              <a:cs typeface="Calibri"/>
              <a:sym typeface="Calibri"/>
            </a:endParaRPr>
          </a:p>
          <a:p>
            <a:pPr indent="-355600" lvl="0" marL="457200" rtl="0" algn="l">
              <a:spcBef>
                <a:spcPts val="800"/>
              </a:spcBef>
              <a:spcAft>
                <a:spcPts val="0"/>
              </a:spcAft>
              <a:buSzPts val="2000"/>
              <a:buFont typeface="Calibri"/>
              <a:buChar char="●"/>
            </a:pPr>
            <a:r>
              <a:rPr lang="en" sz="2000">
                <a:latin typeface="Calibri"/>
                <a:ea typeface="Calibri"/>
                <a:cs typeface="Calibri"/>
                <a:sym typeface="Calibri"/>
              </a:rPr>
              <a:t>Children should not have their own smartphone before 16.</a:t>
            </a:r>
            <a:endParaRPr sz="2000">
              <a:latin typeface="Calibri"/>
              <a:ea typeface="Calibri"/>
              <a:cs typeface="Calibri"/>
              <a:sym typeface="Calibri"/>
            </a:endParaRPr>
          </a:p>
          <a:p>
            <a:pPr indent="-355600" lvl="0" marL="457200" rtl="0" algn="l">
              <a:lnSpc>
                <a:spcPct val="106999"/>
              </a:lnSpc>
              <a:spcBef>
                <a:spcPts val="0"/>
              </a:spcBef>
              <a:spcAft>
                <a:spcPts val="0"/>
              </a:spcAft>
              <a:buSzPts val="2000"/>
              <a:buFont typeface="Calibri"/>
              <a:buChar char="●"/>
            </a:pPr>
            <a:r>
              <a:rPr lang="en" sz="2000">
                <a:latin typeface="Calibri"/>
                <a:ea typeface="Calibri"/>
                <a:cs typeface="Calibri"/>
                <a:sym typeface="Calibri"/>
              </a:rPr>
              <a:t>The government should control advertisements on TV.</a:t>
            </a:r>
            <a:endParaRPr sz="2000">
              <a:latin typeface="Calibri"/>
              <a:ea typeface="Calibri"/>
              <a:cs typeface="Calibri"/>
              <a:sym typeface="Calibri"/>
            </a:endParaRPr>
          </a:p>
          <a:p>
            <a:pPr indent="-355600" lvl="0" marL="457200" rtl="0" algn="l">
              <a:lnSpc>
                <a:spcPct val="106999"/>
              </a:lnSpc>
              <a:spcBef>
                <a:spcPts val="0"/>
              </a:spcBef>
              <a:spcAft>
                <a:spcPts val="0"/>
              </a:spcAft>
              <a:buSzPts val="2000"/>
              <a:buFont typeface="Calibri"/>
              <a:buChar char="●"/>
            </a:pPr>
            <a:r>
              <a:rPr lang="en" sz="2000">
                <a:latin typeface="Calibri"/>
                <a:ea typeface="Calibri"/>
                <a:cs typeface="Calibri"/>
                <a:sym typeface="Calibri"/>
              </a:rPr>
              <a:t>Subjects at school should not be compulsory. </a:t>
            </a:r>
            <a:endParaRPr sz="2000">
              <a:latin typeface="Calibri"/>
              <a:ea typeface="Calibri"/>
              <a:cs typeface="Calibri"/>
              <a:sym typeface="Calibri"/>
            </a:endParaRPr>
          </a:p>
          <a:p>
            <a:pPr indent="-355600" lvl="0" marL="457200" rtl="0" algn="l">
              <a:spcBef>
                <a:spcPts val="0"/>
              </a:spcBef>
              <a:spcAft>
                <a:spcPts val="0"/>
              </a:spcAft>
              <a:buSzPts val="2000"/>
              <a:buFont typeface="Calibri"/>
              <a:buChar char="●"/>
            </a:pPr>
            <a:r>
              <a:rPr lang="en" sz="2000">
                <a:latin typeface="Calibri"/>
                <a:ea typeface="Calibri"/>
                <a:cs typeface="Calibri"/>
                <a:sym typeface="Calibri"/>
              </a:rPr>
              <a:t>Parents should choose a career for their children.</a:t>
            </a:r>
            <a:endParaRPr sz="2000">
              <a:latin typeface="Calibri"/>
              <a:ea typeface="Calibri"/>
              <a:cs typeface="Calibri"/>
              <a:sym typeface="Calibri"/>
            </a:endParaRPr>
          </a:p>
        </p:txBody>
      </p:sp>
    </p:spTree>
  </p:cSld>
  <p:clrMapOvr>
    <a:masterClrMapping/>
  </p:clrMapOvr>
</p:sld>
</file>

<file path=ppt/slides/slide4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4" name="Shape 12904"/>
        <p:cNvGrpSpPr/>
        <p:nvPr/>
      </p:nvGrpSpPr>
      <p:grpSpPr>
        <a:xfrm>
          <a:off x="0" y="0"/>
          <a:ext cx="0" cy="0"/>
          <a:chOff x="0" y="0"/>
          <a:chExt cx="0" cy="0"/>
        </a:xfrm>
      </p:grpSpPr>
      <p:sp>
        <p:nvSpPr>
          <p:cNvPr id="12905" name="Google Shape;12905;p604"/>
          <p:cNvSpPr txBox="1"/>
          <p:nvPr>
            <p:ph idx="2" type="body"/>
          </p:nvPr>
        </p:nvSpPr>
        <p:spPr>
          <a:xfrm>
            <a:off x="304725" y="685800"/>
            <a:ext cx="8077200" cy="56139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5200"/>
              <a:t>Is it </a:t>
            </a:r>
            <a:r>
              <a:rPr b="1" lang="en" sz="5200">
                <a:solidFill>
                  <a:srgbClr val="CC0000"/>
                </a:solidFill>
              </a:rPr>
              <a:t>HOT</a:t>
            </a:r>
            <a:r>
              <a:rPr b="1" lang="en" sz="5200"/>
              <a:t> or </a:t>
            </a:r>
            <a:r>
              <a:rPr b="1" i="1" lang="en" sz="5200"/>
              <a:t>Not?</a:t>
            </a:r>
            <a:endParaRPr b="1" i="1" sz="5200"/>
          </a:p>
          <a:p>
            <a:pPr indent="0" lvl="0" marL="0" rtl="0" algn="l">
              <a:spcBef>
                <a:spcPts val="280"/>
              </a:spcBef>
              <a:spcAft>
                <a:spcPts val="0"/>
              </a:spcAft>
              <a:buNone/>
            </a:pPr>
            <a:r>
              <a:t/>
            </a:r>
            <a:endParaRPr/>
          </a:p>
        </p:txBody>
      </p:sp>
      <p:sp>
        <p:nvSpPr>
          <p:cNvPr id="12906" name="Google Shape;12906;p604"/>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
        <p:nvSpPr>
          <p:cNvPr id="12907" name="Google Shape;12907;p604"/>
          <p:cNvSpPr txBox="1"/>
          <p:nvPr/>
        </p:nvSpPr>
        <p:spPr>
          <a:xfrm>
            <a:off x="3481425" y="1901825"/>
            <a:ext cx="4548000" cy="5694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t/>
            </a:r>
            <a:endParaRPr sz="2500">
              <a:latin typeface="Calibri"/>
              <a:ea typeface="Calibri"/>
              <a:cs typeface="Calibri"/>
              <a:sym typeface="Calibri"/>
            </a:endParaRPr>
          </a:p>
        </p:txBody>
      </p:sp>
      <p:pic>
        <p:nvPicPr>
          <p:cNvPr id="12908" name="Google Shape;12908;p604"/>
          <p:cNvPicPr preferRelativeResize="0"/>
          <p:nvPr/>
        </p:nvPicPr>
        <p:blipFill>
          <a:blip r:embed="rId3">
            <a:alphaModFix/>
          </a:blip>
          <a:stretch>
            <a:fillRect/>
          </a:stretch>
        </p:blipFill>
        <p:spPr>
          <a:xfrm>
            <a:off x="155888" y="813313"/>
            <a:ext cx="2340375" cy="2340375"/>
          </a:xfrm>
          <a:prstGeom prst="rect">
            <a:avLst/>
          </a:prstGeom>
          <a:noFill/>
          <a:ln>
            <a:noFill/>
          </a:ln>
        </p:spPr>
      </p:pic>
      <p:pic>
        <p:nvPicPr>
          <p:cNvPr id="12909" name="Google Shape;12909;p604"/>
          <p:cNvPicPr preferRelativeResize="0"/>
          <p:nvPr/>
        </p:nvPicPr>
        <p:blipFill>
          <a:blip r:embed="rId4">
            <a:alphaModFix/>
          </a:blip>
          <a:stretch>
            <a:fillRect/>
          </a:stretch>
        </p:blipFill>
        <p:spPr>
          <a:xfrm>
            <a:off x="6289294" y="3605163"/>
            <a:ext cx="2092705" cy="2092706"/>
          </a:xfrm>
          <a:prstGeom prst="rect">
            <a:avLst/>
          </a:prstGeom>
          <a:noFill/>
          <a:ln>
            <a:noFill/>
          </a:ln>
        </p:spPr>
      </p:pic>
      <p:sp>
        <p:nvSpPr>
          <p:cNvPr id="12910" name="Google Shape;12910;p604"/>
          <p:cNvSpPr txBox="1"/>
          <p:nvPr/>
        </p:nvSpPr>
        <p:spPr>
          <a:xfrm>
            <a:off x="2645175" y="5995225"/>
            <a:ext cx="65982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Calibri"/>
              <a:ea typeface="Calibri"/>
              <a:cs typeface="Calibri"/>
              <a:sym typeface="Calibri"/>
            </a:endParaRPr>
          </a:p>
        </p:txBody>
      </p:sp>
      <p:sp>
        <p:nvSpPr>
          <p:cNvPr id="12911" name="Google Shape;12911;p604"/>
          <p:cNvSpPr txBox="1"/>
          <p:nvPr/>
        </p:nvSpPr>
        <p:spPr>
          <a:xfrm>
            <a:off x="2315775" y="2797938"/>
            <a:ext cx="5773500" cy="1262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500">
                <a:latin typeface="Calibri"/>
                <a:ea typeface="Calibri"/>
                <a:cs typeface="Calibri"/>
                <a:sym typeface="Calibri"/>
              </a:rPr>
              <a:t>What are some healthy food choices for snacks and why?</a:t>
            </a:r>
            <a:endParaRPr b="1" sz="3500">
              <a:latin typeface="Calibri"/>
              <a:ea typeface="Calibri"/>
              <a:cs typeface="Calibri"/>
              <a:sym typeface="Calibri"/>
            </a:endParaRPr>
          </a:p>
        </p:txBody>
      </p:sp>
      <p:sp>
        <p:nvSpPr>
          <p:cNvPr id="12912" name="Google Shape;12912;p604"/>
          <p:cNvSpPr txBox="1"/>
          <p:nvPr/>
        </p:nvSpPr>
        <p:spPr>
          <a:xfrm>
            <a:off x="2496263" y="4097300"/>
            <a:ext cx="4055100" cy="1108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latin typeface="Calibri"/>
                <a:ea typeface="Calibri"/>
                <a:cs typeface="Calibri"/>
                <a:sym typeface="Calibri"/>
              </a:rPr>
              <a:t>Do you like potato chips or pretzels?</a:t>
            </a:r>
            <a:endParaRPr b="1" sz="3000">
              <a:latin typeface="Calibri"/>
              <a:ea typeface="Calibri"/>
              <a:cs typeface="Calibri"/>
              <a:sym typeface="Calibri"/>
            </a:endParaRPr>
          </a:p>
        </p:txBody>
      </p:sp>
      <p:sp>
        <p:nvSpPr>
          <p:cNvPr id="12913" name="Google Shape;12913;p604"/>
          <p:cNvSpPr txBox="1"/>
          <p:nvPr/>
        </p:nvSpPr>
        <p:spPr>
          <a:xfrm>
            <a:off x="2977388" y="5345400"/>
            <a:ext cx="2829600" cy="954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500">
                <a:latin typeface="Calibri"/>
                <a:ea typeface="Calibri"/>
                <a:cs typeface="Calibri"/>
                <a:sym typeface="Calibri"/>
              </a:rPr>
              <a:t>Do you eat snacks during the day?</a:t>
            </a:r>
            <a:endParaRPr sz="2500">
              <a:latin typeface="Calibri"/>
              <a:ea typeface="Calibri"/>
              <a:cs typeface="Calibri"/>
              <a:sym typeface="Calibri"/>
            </a:endParaRPr>
          </a:p>
        </p:txBody>
      </p:sp>
      <p:sp>
        <p:nvSpPr>
          <p:cNvPr id="12914" name="Google Shape;12914;p604"/>
          <p:cNvSpPr txBox="1"/>
          <p:nvPr/>
        </p:nvSpPr>
        <p:spPr>
          <a:xfrm>
            <a:off x="2069513" y="1452775"/>
            <a:ext cx="6266100" cy="1985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900">
                <a:latin typeface="Calibri"/>
                <a:ea typeface="Calibri"/>
                <a:cs typeface="Calibri"/>
                <a:sym typeface="Calibri"/>
              </a:rPr>
              <a:t>What would happen if I only ate potato chips at every meal of the day?</a:t>
            </a:r>
            <a:endParaRPr b="1" sz="3900">
              <a:latin typeface="Calibri"/>
              <a:ea typeface="Calibri"/>
              <a:cs typeface="Calibri"/>
              <a:sym typeface="Calibri"/>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9" name="Shape 2139"/>
        <p:cNvGrpSpPr/>
        <p:nvPr/>
      </p:nvGrpSpPr>
      <p:grpSpPr>
        <a:xfrm>
          <a:off x="0" y="0"/>
          <a:ext cx="0" cy="0"/>
          <a:chOff x="0" y="0"/>
          <a:chExt cx="0" cy="0"/>
        </a:xfrm>
      </p:grpSpPr>
      <p:sp>
        <p:nvSpPr>
          <p:cNvPr id="2140" name="Google Shape;2140;p164"/>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141" name="Google Shape;2141;p164"/>
          <p:cNvSpPr txBox="1"/>
          <p:nvPr/>
        </p:nvSpPr>
        <p:spPr>
          <a:xfrm>
            <a:off x="256600" y="2767200"/>
            <a:ext cx="84393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Response Cards</a:t>
            </a:r>
            <a:endParaRPr b="1" i="1" sz="4000" u="none" cap="none" strike="noStrike">
              <a:solidFill>
                <a:schemeClr val="accent2"/>
              </a:solidFill>
              <a:latin typeface="Calibri"/>
              <a:ea typeface="Calibri"/>
              <a:cs typeface="Calibri"/>
              <a:sym typeface="Calibri"/>
            </a:endParaRPr>
          </a:p>
        </p:txBody>
      </p:sp>
      <p:pic>
        <p:nvPicPr>
          <p:cNvPr id="2142" name="Google Shape;2142;p164"/>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4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19" name="Shape 12919"/>
        <p:cNvGrpSpPr/>
        <p:nvPr/>
      </p:nvGrpSpPr>
      <p:grpSpPr>
        <a:xfrm>
          <a:off x="0" y="0"/>
          <a:ext cx="0" cy="0"/>
          <a:chOff x="0" y="0"/>
          <a:chExt cx="0" cy="0"/>
        </a:xfrm>
      </p:grpSpPr>
      <p:sp>
        <p:nvSpPr>
          <p:cNvPr id="12920" name="Google Shape;12920;p605"/>
          <p:cNvSpPr txBox="1"/>
          <p:nvPr>
            <p:ph idx="1" type="body"/>
          </p:nvPr>
        </p:nvSpPr>
        <p:spPr>
          <a:xfrm>
            <a:off x="304800" y="1066800"/>
            <a:ext cx="3360000" cy="5029200"/>
          </a:xfrm>
          <a:prstGeom prst="rect">
            <a:avLst/>
          </a:prstGeom>
        </p:spPr>
        <p:txBody>
          <a:bodyPr anchorCtr="0" anchor="t" bIns="45700" lIns="91425" spcFirstLastPara="1" rIns="91425" wrap="square" tIns="45700">
            <a:noAutofit/>
          </a:bodyPr>
          <a:lstStyle/>
          <a:p>
            <a:pPr indent="0" lvl="0" marL="0" rtl="0" algn="ctr">
              <a:spcBef>
                <a:spcPts val="280"/>
              </a:spcBef>
              <a:spcAft>
                <a:spcPts val="0"/>
              </a:spcAft>
              <a:buNone/>
            </a:pPr>
            <a:r>
              <a:rPr b="1" lang="en" sz="3200"/>
              <a:t>Students Leading the Discussion</a:t>
            </a:r>
            <a:endParaRPr b="1" sz="3200"/>
          </a:p>
          <a:p>
            <a:pPr indent="0" lvl="0" marL="0" rtl="0" algn="l">
              <a:spcBef>
                <a:spcPts val="280"/>
              </a:spcBef>
              <a:spcAft>
                <a:spcPts val="0"/>
              </a:spcAft>
              <a:buNone/>
            </a:pPr>
            <a:r>
              <a:t/>
            </a:r>
            <a:endParaRPr b="1" sz="1600"/>
          </a:p>
          <a:p>
            <a:pPr indent="-387350" lvl="0" marL="457200" rtl="0" algn="l">
              <a:spcBef>
                <a:spcPts val="280"/>
              </a:spcBef>
              <a:spcAft>
                <a:spcPts val="0"/>
              </a:spcAft>
              <a:buClr>
                <a:srgbClr val="000000"/>
              </a:buClr>
              <a:buSzPts val="2500"/>
              <a:buChar char="●"/>
            </a:pPr>
            <a:r>
              <a:rPr b="1" lang="en" sz="2500">
                <a:solidFill>
                  <a:srgbClr val="000000"/>
                </a:solidFill>
              </a:rPr>
              <a:t>What do you notice about the classroom arrangements for this class discussion?</a:t>
            </a:r>
            <a:endParaRPr b="1" sz="2500">
              <a:solidFill>
                <a:srgbClr val="000000"/>
              </a:solidFill>
            </a:endParaRPr>
          </a:p>
          <a:p>
            <a:pPr indent="0" lvl="0" marL="457200" rtl="0" algn="l">
              <a:spcBef>
                <a:spcPts val="280"/>
              </a:spcBef>
              <a:spcAft>
                <a:spcPts val="0"/>
              </a:spcAft>
              <a:buNone/>
            </a:pPr>
            <a:r>
              <a:t/>
            </a:r>
            <a:endParaRPr b="1" sz="2500">
              <a:solidFill>
                <a:srgbClr val="000000"/>
              </a:solidFill>
            </a:endParaRPr>
          </a:p>
          <a:p>
            <a:pPr indent="-387350" lvl="0" marL="457200" rtl="0" algn="l">
              <a:spcBef>
                <a:spcPts val="280"/>
              </a:spcBef>
              <a:spcAft>
                <a:spcPts val="0"/>
              </a:spcAft>
              <a:buClr>
                <a:srgbClr val="000000"/>
              </a:buClr>
              <a:buSzPts val="2500"/>
              <a:buChar char="●"/>
            </a:pPr>
            <a:r>
              <a:rPr b="1" lang="en" sz="2500">
                <a:solidFill>
                  <a:srgbClr val="000000"/>
                </a:solidFill>
              </a:rPr>
              <a:t>How do these students interact with each other?</a:t>
            </a:r>
            <a:endParaRPr b="1" sz="2500">
              <a:solidFill>
                <a:srgbClr val="000000"/>
              </a:solidFill>
            </a:endParaRPr>
          </a:p>
          <a:p>
            <a:pPr indent="0" lvl="0" marL="457200" rtl="0" algn="l">
              <a:spcBef>
                <a:spcPts val="280"/>
              </a:spcBef>
              <a:spcAft>
                <a:spcPts val="0"/>
              </a:spcAft>
              <a:buNone/>
            </a:pPr>
            <a:r>
              <a:t/>
            </a:r>
            <a:endParaRPr b="1" sz="2500">
              <a:solidFill>
                <a:srgbClr val="000000"/>
              </a:solidFill>
            </a:endParaRPr>
          </a:p>
          <a:p>
            <a:pPr indent="-387350" lvl="0" marL="457200" rtl="0" algn="l">
              <a:spcBef>
                <a:spcPts val="280"/>
              </a:spcBef>
              <a:spcAft>
                <a:spcPts val="0"/>
              </a:spcAft>
              <a:buClr>
                <a:srgbClr val="000000"/>
              </a:buClr>
              <a:buSzPts val="2500"/>
              <a:buChar char="●"/>
            </a:pPr>
            <a:r>
              <a:rPr b="1" lang="en" sz="2500">
                <a:solidFill>
                  <a:srgbClr val="000000"/>
                </a:solidFill>
              </a:rPr>
              <a:t>What does the teacher do / say during the discussion?</a:t>
            </a:r>
            <a:endParaRPr b="1" sz="2500">
              <a:solidFill>
                <a:srgbClr val="000000"/>
              </a:solidFill>
            </a:endParaRPr>
          </a:p>
          <a:p>
            <a:pPr indent="0" lvl="0" marL="0" rtl="0" algn="l">
              <a:spcBef>
                <a:spcPts val="280"/>
              </a:spcBef>
              <a:spcAft>
                <a:spcPts val="0"/>
              </a:spcAft>
              <a:buNone/>
            </a:pPr>
            <a:r>
              <a:t/>
            </a:r>
            <a:endParaRPr b="1" sz="2500">
              <a:solidFill>
                <a:srgbClr val="000000"/>
              </a:solidFill>
            </a:endParaRPr>
          </a:p>
          <a:p>
            <a:pPr indent="0" lvl="0" marL="0" rtl="0" algn="l">
              <a:spcBef>
                <a:spcPts val="280"/>
              </a:spcBef>
              <a:spcAft>
                <a:spcPts val="0"/>
              </a:spcAft>
              <a:buNone/>
            </a:pPr>
            <a:r>
              <a:t/>
            </a:r>
            <a:endParaRPr b="1" sz="2500">
              <a:solidFill>
                <a:srgbClr val="000000"/>
              </a:solidFill>
            </a:endParaRPr>
          </a:p>
          <a:p>
            <a:pPr indent="0" lvl="0" marL="457200" rtl="0" algn="l">
              <a:spcBef>
                <a:spcPts val="280"/>
              </a:spcBef>
              <a:spcAft>
                <a:spcPts val="0"/>
              </a:spcAft>
              <a:buNone/>
            </a:pPr>
            <a:r>
              <a:t/>
            </a:r>
            <a:endParaRPr/>
          </a:p>
          <a:p>
            <a:pPr indent="0" lvl="0" marL="0" rtl="0" algn="l">
              <a:spcBef>
                <a:spcPts val="280"/>
              </a:spcBef>
              <a:spcAft>
                <a:spcPts val="0"/>
              </a:spcAft>
              <a:buNone/>
            </a:pPr>
            <a:r>
              <a:t/>
            </a:r>
            <a:endParaRPr/>
          </a:p>
        </p:txBody>
      </p:sp>
      <p:sp>
        <p:nvSpPr>
          <p:cNvPr id="12921" name="Google Shape;12921;p605"/>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descr="The teacher's question is open in nature and challenges all students to formulate questions and to demonstrate reasoning." id="12922" name="Google Shape;12922;p605" title="Teacher uses questioning techniques to engage students - Example 19">
            <a:hlinkClick r:id="rId3"/>
          </p:cNvPr>
          <p:cNvPicPr preferRelativeResize="0"/>
          <p:nvPr/>
        </p:nvPicPr>
        <p:blipFill>
          <a:blip r:embed="rId4">
            <a:alphaModFix/>
          </a:blip>
          <a:stretch>
            <a:fillRect/>
          </a:stretch>
        </p:blipFill>
        <p:spPr>
          <a:xfrm>
            <a:off x="3664724" y="1001837"/>
            <a:ext cx="4854319" cy="3640744"/>
          </a:xfrm>
          <a:prstGeom prst="rect">
            <a:avLst/>
          </a:prstGeom>
          <a:noFill/>
          <a:ln>
            <a:noFill/>
          </a:ln>
        </p:spPr>
      </p:pic>
      <p:sp>
        <p:nvSpPr>
          <p:cNvPr id="12923" name="Google Shape;12923;p605"/>
          <p:cNvSpPr txBox="1"/>
          <p:nvPr/>
        </p:nvSpPr>
        <p:spPr>
          <a:xfrm>
            <a:off x="3693788" y="5966200"/>
            <a:ext cx="5008500" cy="1046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Calibri"/>
                <a:ea typeface="Calibri"/>
                <a:cs typeface="Calibri"/>
                <a:sym typeface="Calibri"/>
              </a:rPr>
              <a:t>EngageNY. (2016). </a:t>
            </a:r>
            <a:r>
              <a:rPr i="1" lang="en">
                <a:latin typeface="Calibri"/>
                <a:ea typeface="Calibri"/>
                <a:cs typeface="Calibri"/>
                <a:sym typeface="Calibri"/>
              </a:rPr>
              <a:t>Teacher uses questioning techniques to engage students - Example 19. </a:t>
            </a:r>
            <a:r>
              <a:rPr lang="en" u="sng">
                <a:solidFill>
                  <a:schemeClr val="hlink"/>
                </a:solidFill>
                <a:latin typeface="Calibri"/>
                <a:ea typeface="Calibri"/>
                <a:cs typeface="Calibri"/>
                <a:sym typeface="Calibri"/>
                <a:hlinkClick r:id="rId5"/>
              </a:rPr>
              <a:t>https://www.youtube.com/watch?v=1WQCWF7ENfI</a:t>
            </a:r>
            <a:endParaRPr>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922"/>
                                        </p:tgtEl>
                                        <p:attrNameLst>
                                          <p:attrName>style.visibility</p:attrName>
                                        </p:attrNameLst>
                                      </p:cBhvr>
                                      <p:to>
                                        <p:strVal val="visible"/>
                                      </p:to>
                                    </p:set>
                                    <p:animEffect filter="fade" transition="in">
                                      <p:cBhvr>
                                        <p:cTn dur="1000"/>
                                        <p:tgtEl>
                                          <p:spTgt spid="129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28" name="Shape 12928"/>
        <p:cNvGrpSpPr/>
        <p:nvPr/>
      </p:nvGrpSpPr>
      <p:grpSpPr>
        <a:xfrm>
          <a:off x="0" y="0"/>
          <a:ext cx="0" cy="0"/>
          <a:chOff x="0" y="0"/>
          <a:chExt cx="0" cy="0"/>
        </a:xfrm>
      </p:grpSpPr>
      <p:sp>
        <p:nvSpPr>
          <p:cNvPr id="12929" name="Google Shape;12929;p606"/>
          <p:cNvSpPr txBox="1"/>
          <p:nvPr>
            <p:ph idx="2" type="body"/>
          </p:nvPr>
        </p:nvSpPr>
        <p:spPr>
          <a:xfrm>
            <a:off x="304725" y="898100"/>
            <a:ext cx="8077200" cy="5401500"/>
          </a:xfrm>
          <a:prstGeom prst="rect">
            <a:avLst/>
          </a:prstGeom>
        </p:spPr>
        <p:txBody>
          <a:bodyPr anchorCtr="0" anchor="t" bIns="45700" lIns="91425" spcFirstLastPara="1" rIns="91425" wrap="square" tIns="45700">
            <a:noAutofit/>
          </a:bodyPr>
          <a:lstStyle/>
          <a:p>
            <a:pPr indent="0" lvl="0" marL="0" rtl="0" algn="ctr">
              <a:spcBef>
                <a:spcPts val="0"/>
              </a:spcBef>
              <a:spcAft>
                <a:spcPts val="0"/>
              </a:spcAft>
              <a:buNone/>
            </a:pPr>
            <a:r>
              <a:rPr b="1" lang="en" sz="3900"/>
              <a:t>Cooperative Learning &amp; Interactive Language Tasks</a:t>
            </a:r>
            <a:endParaRPr b="1" sz="3900"/>
          </a:p>
          <a:p>
            <a:pPr indent="0" lvl="0" marL="0" rtl="0" algn="ctr">
              <a:spcBef>
                <a:spcPts val="0"/>
              </a:spcBef>
              <a:spcAft>
                <a:spcPts val="0"/>
              </a:spcAft>
              <a:buNone/>
            </a:pPr>
            <a:r>
              <a:rPr b="1" i="1" lang="en" sz="3900"/>
              <a:t>Activities for Building Practice and Proficiency</a:t>
            </a:r>
            <a:endParaRPr b="1" i="1" sz="3900"/>
          </a:p>
          <a:p>
            <a:pPr indent="0" lvl="0" marL="0" rtl="0" algn="ctr">
              <a:spcBef>
                <a:spcPts val="0"/>
              </a:spcBef>
              <a:spcAft>
                <a:spcPts val="0"/>
              </a:spcAft>
              <a:buNone/>
            </a:pPr>
            <a:r>
              <a:t/>
            </a:r>
            <a:endParaRPr b="1" i="1" sz="2200"/>
          </a:p>
          <a:p>
            <a:pPr indent="-476250" lvl="0" marL="457200" rtl="0" algn="l">
              <a:spcBef>
                <a:spcPts val="0"/>
              </a:spcBef>
              <a:spcAft>
                <a:spcPts val="0"/>
              </a:spcAft>
              <a:buClr>
                <a:srgbClr val="212121"/>
              </a:buClr>
              <a:buSzPts val="3900"/>
              <a:buChar char="●"/>
            </a:pPr>
            <a:r>
              <a:rPr b="1" lang="en" sz="3900">
                <a:solidFill>
                  <a:srgbClr val="212121"/>
                </a:solidFill>
              </a:rPr>
              <a:t>Tower Build</a:t>
            </a:r>
            <a:endParaRPr b="1" sz="3900">
              <a:solidFill>
                <a:srgbClr val="212121"/>
              </a:solidFill>
            </a:endParaRPr>
          </a:p>
          <a:p>
            <a:pPr indent="-476250" lvl="0" marL="457200" rtl="0" algn="l">
              <a:spcBef>
                <a:spcPts val="0"/>
              </a:spcBef>
              <a:spcAft>
                <a:spcPts val="0"/>
              </a:spcAft>
              <a:buClr>
                <a:srgbClr val="212121"/>
              </a:buClr>
              <a:buSzPts val="3900"/>
              <a:buChar char="●"/>
            </a:pPr>
            <a:r>
              <a:rPr b="1" lang="en" sz="3900">
                <a:solidFill>
                  <a:srgbClr val="212121"/>
                </a:solidFill>
              </a:rPr>
              <a:t>Information Gap Activities</a:t>
            </a:r>
            <a:endParaRPr b="1" sz="3900">
              <a:solidFill>
                <a:srgbClr val="212121"/>
              </a:solidFill>
            </a:endParaRPr>
          </a:p>
          <a:p>
            <a:pPr indent="-476250" lvl="0" marL="457200" rtl="0" algn="l">
              <a:spcBef>
                <a:spcPts val="0"/>
              </a:spcBef>
              <a:spcAft>
                <a:spcPts val="0"/>
              </a:spcAft>
              <a:buClr>
                <a:srgbClr val="212121"/>
              </a:buClr>
              <a:buSzPts val="3900"/>
              <a:buChar char="●"/>
            </a:pPr>
            <a:r>
              <a:rPr b="1" lang="en" sz="3900">
                <a:solidFill>
                  <a:srgbClr val="212121"/>
                </a:solidFill>
              </a:rPr>
              <a:t>Jigsaw Activities - </a:t>
            </a:r>
            <a:r>
              <a:rPr b="1" lang="en" sz="3900" u="sng">
                <a:solidFill>
                  <a:schemeClr val="hlink"/>
                </a:solidFill>
                <a:hlinkClick r:id="rId3"/>
              </a:rPr>
              <a:t>https://youtu.be/euhtXUgBEts</a:t>
            </a:r>
            <a:endParaRPr b="1" sz="3900">
              <a:solidFill>
                <a:srgbClr val="212121"/>
              </a:solidFill>
            </a:endParaRPr>
          </a:p>
          <a:p>
            <a:pPr indent="-476250" lvl="0" marL="457200" rtl="0" algn="l">
              <a:spcBef>
                <a:spcPts val="0"/>
              </a:spcBef>
              <a:spcAft>
                <a:spcPts val="0"/>
              </a:spcAft>
              <a:buClr>
                <a:srgbClr val="212121"/>
              </a:buClr>
              <a:buSzPts val="3900"/>
              <a:buChar char="●"/>
            </a:pPr>
            <a:r>
              <a:rPr b="1" lang="en" sz="3900">
                <a:solidFill>
                  <a:srgbClr val="212121"/>
                </a:solidFill>
              </a:rPr>
              <a:t>Games - Bucket of Prompts / </a:t>
            </a:r>
            <a:r>
              <a:rPr b="1" i="1" lang="en" sz="3900">
                <a:solidFill>
                  <a:srgbClr val="212121"/>
                </a:solidFill>
              </a:rPr>
              <a:t>Would you rather?</a:t>
            </a:r>
            <a:endParaRPr b="1" i="1" sz="3900">
              <a:solidFill>
                <a:srgbClr val="212121"/>
              </a:solidFill>
            </a:endParaRPr>
          </a:p>
          <a:p>
            <a:pPr indent="-476250" lvl="0" marL="457200" rtl="0" algn="l">
              <a:spcBef>
                <a:spcPts val="0"/>
              </a:spcBef>
              <a:spcAft>
                <a:spcPts val="0"/>
              </a:spcAft>
              <a:buClr>
                <a:srgbClr val="212121"/>
              </a:buClr>
              <a:buSzPts val="3900"/>
              <a:buChar char="●"/>
            </a:pPr>
            <a:r>
              <a:rPr b="1" lang="en" sz="3900">
                <a:solidFill>
                  <a:srgbClr val="212121"/>
                </a:solidFill>
              </a:rPr>
              <a:t>FlipGrid - Recording and responding to conversations - </a:t>
            </a:r>
            <a:r>
              <a:rPr b="1" lang="en" sz="3900" u="sng">
                <a:solidFill>
                  <a:schemeClr val="hlink"/>
                </a:solidFill>
                <a:hlinkClick r:id="rId4"/>
              </a:rPr>
              <a:t>www.flipgrid.com</a:t>
            </a:r>
            <a:endParaRPr b="1" sz="3900">
              <a:solidFill>
                <a:srgbClr val="212121"/>
              </a:solidFill>
            </a:endParaRPr>
          </a:p>
          <a:p>
            <a:pPr indent="0" lvl="0" marL="457200" rtl="0" algn="l">
              <a:spcBef>
                <a:spcPts val="0"/>
              </a:spcBef>
              <a:spcAft>
                <a:spcPts val="0"/>
              </a:spcAft>
              <a:buNone/>
            </a:pPr>
            <a:r>
              <a:t/>
            </a:r>
            <a:endParaRPr b="1" sz="3900">
              <a:solidFill>
                <a:srgbClr val="212121"/>
              </a:solidFill>
            </a:endParaRPr>
          </a:p>
          <a:p>
            <a:pPr indent="0" lvl="0" marL="457200" rtl="0" algn="l">
              <a:spcBef>
                <a:spcPts val="0"/>
              </a:spcBef>
              <a:spcAft>
                <a:spcPts val="0"/>
              </a:spcAft>
              <a:buNone/>
            </a:pPr>
            <a:r>
              <a:t/>
            </a:r>
            <a:endParaRPr b="1" sz="3900">
              <a:solidFill>
                <a:srgbClr val="212121"/>
              </a:solidFill>
            </a:endParaRPr>
          </a:p>
          <a:p>
            <a:pPr indent="0" lvl="0" marL="0" rtl="0" algn="l">
              <a:spcBef>
                <a:spcPts val="280"/>
              </a:spcBef>
              <a:spcAft>
                <a:spcPts val="0"/>
              </a:spcAft>
              <a:buNone/>
            </a:pPr>
            <a:r>
              <a:t/>
            </a:r>
            <a:endParaRPr/>
          </a:p>
        </p:txBody>
      </p:sp>
      <p:sp>
        <p:nvSpPr>
          <p:cNvPr id="12930" name="Google Shape;12930;p606"/>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spTree>
  </p:cSld>
  <p:clrMapOvr>
    <a:masterClrMapping/>
  </p:clrMapOvr>
</p:sld>
</file>

<file path=ppt/slides/slide4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35" name="Shape 12935"/>
        <p:cNvGrpSpPr/>
        <p:nvPr/>
      </p:nvGrpSpPr>
      <p:grpSpPr>
        <a:xfrm>
          <a:off x="0" y="0"/>
          <a:ext cx="0" cy="0"/>
          <a:chOff x="0" y="0"/>
          <a:chExt cx="0" cy="0"/>
        </a:xfrm>
      </p:grpSpPr>
      <p:sp>
        <p:nvSpPr>
          <p:cNvPr id="12936" name="Google Shape;12936;p607"/>
          <p:cNvSpPr txBox="1"/>
          <p:nvPr>
            <p:ph idx="1" type="body"/>
          </p:nvPr>
        </p:nvSpPr>
        <p:spPr>
          <a:xfrm>
            <a:off x="304800" y="838163"/>
            <a:ext cx="3886200" cy="4217700"/>
          </a:xfrm>
          <a:prstGeom prst="rect">
            <a:avLst/>
          </a:prstGeom>
        </p:spPr>
        <p:txBody>
          <a:bodyPr anchorCtr="0" anchor="t" bIns="45700" lIns="91425" spcFirstLastPara="1" rIns="91425" wrap="square" tIns="45700">
            <a:noAutofit/>
          </a:bodyPr>
          <a:lstStyle/>
          <a:p>
            <a:pPr indent="0" lvl="0" marL="0" rtl="0" algn="just">
              <a:lnSpc>
                <a:spcPct val="115000"/>
              </a:lnSpc>
              <a:spcBef>
                <a:spcPts val="900"/>
              </a:spcBef>
              <a:spcAft>
                <a:spcPts val="0"/>
              </a:spcAft>
              <a:buNone/>
            </a:pPr>
            <a:r>
              <a:rPr b="1" lang="en" sz="2000">
                <a:solidFill>
                  <a:srgbClr val="000000"/>
                </a:solidFill>
              </a:rPr>
              <a:t>Oleg Beliy - Group 10 - </a:t>
            </a:r>
            <a:r>
              <a:rPr b="1" lang="en" sz="2000" u="sng">
                <a:solidFill>
                  <a:schemeClr val="hlink"/>
                </a:solidFill>
                <a:hlinkClick r:id="rId3"/>
              </a:rPr>
              <a:t>https://bit.ly/38CTWHo</a:t>
            </a:r>
            <a:endParaRPr b="1" sz="2000">
              <a:solidFill>
                <a:srgbClr val="000000"/>
              </a:solidFill>
            </a:endParaRPr>
          </a:p>
          <a:p>
            <a:pPr indent="0" lvl="0" marL="0" rtl="0" algn="just">
              <a:lnSpc>
                <a:spcPct val="115000"/>
              </a:lnSpc>
              <a:spcBef>
                <a:spcPts val="900"/>
              </a:spcBef>
              <a:spcAft>
                <a:spcPts val="0"/>
              </a:spcAft>
              <a:buNone/>
            </a:pPr>
            <a:r>
              <a:rPr lang="en" sz="2000">
                <a:solidFill>
                  <a:srgbClr val="000000"/>
                </a:solidFill>
              </a:rPr>
              <a:t>The debate activity I want to share is called Mock Debate.</a:t>
            </a:r>
            <a:endParaRPr sz="2000">
              <a:solidFill>
                <a:srgbClr val="000000"/>
              </a:solidFill>
            </a:endParaRPr>
          </a:p>
          <a:p>
            <a:pPr indent="0" lvl="0" marL="0" rtl="0" algn="just">
              <a:lnSpc>
                <a:spcPct val="115000"/>
              </a:lnSpc>
              <a:spcBef>
                <a:spcPts val="900"/>
              </a:spcBef>
              <a:spcAft>
                <a:spcPts val="0"/>
              </a:spcAft>
              <a:buNone/>
            </a:pPr>
            <a:r>
              <a:rPr lang="en" sz="2000">
                <a:solidFill>
                  <a:srgbClr val="000000"/>
                </a:solidFill>
              </a:rPr>
              <a:t>Topic “</a:t>
            </a:r>
            <a:r>
              <a:rPr b="1" lang="en" sz="2000">
                <a:solidFill>
                  <a:srgbClr val="000000"/>
                </a:solidFill>
              </a:rPr>
              <a:t>Advertisers perform a useful service to the community</a:t>
            </a:r>
            <a:r>
              <a:rPr lang="en" sz="2000">
                <a:solidFill>
                  <a:srgbClr val="000000"/>
                </a:solidFill>
              </a:rPr>
              <a:t>”</a:t>
            </a:r>
            <a:endParaRPr sz="2000">
              <a:solidFill>
                <a:srgbClr val="000000"/>
              </a:solidFill>
            </a:endParaRPr>
          </a:p>
          <a:p>
            <a:pPr indent="0" lvl="0" marL="0" rtl="0" algn="l">
              <a:lnSpc>
                <a:spcPct val="115000"/>
              </a:lnSpc>
              <a:spcBef>
                <a:spcPts val="900"/>
              </a:spcBef>
              <a:spcAft>
                <a:spcPts val="0"/>
              </a:spcAft>
              <a:buNone/>
            </a:pPr>
            <a:r>
              <a:rPr lang="en" sz="2000">
                <a:solidFill>
                  <a:srgbClr val="000000"/>
                </a:solidFill>
              </a:rPr>
              <a:t>This activity is effective because it gives students an opportunity to share their thoughts on the topic and be engaged into the discussion and debate. You’ll be surprised how many arguments and counter-arguments can children offer!</a:t>
            </a:r>
            <a:endParaRPr sz="2000">
              <a:solidFill>
                <a:srgbClr val="000000"/>
              </a:solidFill>
            </a:endParaRPr>
          </a:p>
          <a:p>
            <a:pPr indent="0" lvl="0" marL="0" rtl="0" algn="l">
              <a:spcBef>
                <a:spcPts val="280"/>
              </a:spcBef>
              <a:spcAft>
                <a:spcPts val="0"/>
              </a:spcAft>
              <a:buNone/>
            </a:pPr>
            <a:r>
              <a:t/>
            </a:r>
            <a:endParaRPr sz="2000"/>
          </a:p>
        </p:txBody>
      </p:sp>
      <p:sp>
        <p:nvSpPr>
          <p:cNvPr id="12937" name="Google Shape;12937;p607"/>
          <p:cNvSpPr txBox="1"/>
          <p:nvPr>
            <p:ph idx="3"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sz="2000"/>
              <a:t>TETE MODULE 9 - FACILITATING DISCUSSIONS AND DEBATES</a:t>
            </a:r>
            <a:endParaRPr/>
          </a:p>
        </p:txBody>
      </p:sp>
      <p:pic>
        <p:nvPicPr>
          <p:cNvPr id="12938" name="Google Shape;12938;p607"/>
          <p:cNvPicPr preferRelativeResize="0"/>
          <p:nvPr/>
        </p:nvPicPr>
        <p:blipFill>
          <a:blip r:embed="rId4">
            <a:alphaModFix/>
          </a:blip>
          <a:stretch>
            <a:fillRect/>
          </a:stretch>
        </p:blipFill>
        <p:spPr>
          <a:xfrm>
            <a:off x="4305300" y="838200"/>
            <a:ext cx="4535718" cy="3163219"/>
          </a:xfrm>
          <a:prstGeom prst="rect">
            <a:avLst/>
          </a:prstGeom>
          <a:noFill/>
          <a:ln>
            <a:noFill/>
          </a:ln>
        </p:spPr>
      </p:pic>
      <p:sp>
        <p:nvSpPr>
          <p:cNvPr id="12939" name="Google Shape;12939;p607"/>
          <p:cNvSpPr txBox="1"/>
          <p:nvPr/>
        </p:nvSpPr>
        <p:spPr>
          <a:xfrm>
            <a:off x="-290156" y="4880100"/>
            <a:ext cx="8295600" cy="2285700"/>
          </a:xfrm>
          <a:prstGeom prst="rect">
            <a:avLst/>
          </a:prstGeom>
          <a:noFill/>
          <a:ln>
            <a:noFill/>
          </a:ln>
        </p:spPr>
        <p:txBody>
          <a:bodyPr anchorCtr="0" anchor="t" bIns="91425" lIns="91425" spcFirstLastPara="1" rIns="91425" wrap="square" tIns="91425">
            <a:spAutoFit/>
          </a:bodyPr>
          <a:lstStyle/>
          <a:p>
            <a:pPr indent="0" lvl="0" marL="1612900" rtl="0" algn="l">
              <a:lnSpc>
                <a:spcPct val="100000"/>
              </a:lnSpc>
              <a:spcBef>
                <a:spcPts val="900"/>
              </a:spcBef>
              <a:spcAft>
                <a:spcPts val="0"/>
              </a:spcAft>
              <a:buNone/>
            </a:pPr>
            <a:r>
              <a:rPr lang="en" sz="2000">
                <a:latin typeface="Calibri"/>
                <a:ea typeface="Calibri"/>
                <a:cs typeface="Calibri"/>
                <a:sym typeface="Calibri"/>
              </a:rPr>
              <a:t>Step 1: Divide students into two groups.</a:t>
            </a:r>
            <a:endParaRPr sz="2000">
              <a:latin typeface="Calibri"/>
              <a:ea typeface="Calibri"/>
              <a:cs typeface="Calibri"/>
              <a:sym typeface="Calibri"/>
            </a:endParaRPr>
          </a:p>
          <a:p>
            <a:pPr indent="0" lvl="0" marL="1612900" rtl="0" algn="l">
              <a:lnSpc>
                <a:spcPct val="100000"/>
              </a:lnSpc>
              <a:spcBef>
                <a:spcPts val="900"/>
              </a:spcBef>
              <a:spcAft>
                <a:spcPts val="0"/>
              </a:spcAft>
              <a:buNone/>
            </a:pPr>
            <a:r>
              <a:rPr lang="en" sz="2000">
                <a:latin typeface="Calibri"/>
                <a:ea typeface="Calibri"/>
                <a:cs typeface="Calibri"/>
                <a:sym typeface="Calibri"/>
              </a:rPr>
              <a:t>Step 2: Ask one group to make up arguments ‘for’</a:t>
            </a:r>
            <a:endParaRPr sz="2000">
              <a:latin typeface="Calibri"/>
              <a:ea typeface="Calibri"/>
              <a:cs typeface="Calibri"/>
              <a:sym typeface="Calibri"/>
            </a:endParaRPr>
          </a:p>
          <a:p>
            <a:pPr indent="0" lvl="0" marL="1612900" rtl="0" algn="l">
              <a:lnSpc>
                <a:spcPct val="100000"/>
              </a:lnSpc>
              <a:spcBef>
                <a:spcPts val="900"/>
              </a:spcBef>
              <a:spcAft>
                <a:spcPts val="0"/>
              </a:spcAft>
              <a:buNone/>
            </a:pPr>
            <a:r>
              <a:rPr lang="en" sz="2000">
                <a:latin typeface="Calibri"/>
                <a:ea typeface="Calibri"/>
                <a:cs typeface="Calibri"/>
                <a:sym typeface="Calibri"/>
              </a:rPr>
              <a:t>Step 3: Ask the other group to make up arguments ‘against’</a:t>
            </a:r>
            <a:endParaRPr sz="2000">
              <a:latin typeface="Calibri"/>
              <a:ea typeface="Calibri"/>
              <a:cs typeface="Calibri"/>
              <a:sym typeface="Calibri"/>
            </a:endParaRPr>
          </a:p>
          <a:p>
            <a:pPr indent="0" lvl="0" marL="1612900" rtl="0" algn="l">
              <a:lnSpc>
                <a:spcPct val="100000"/>
              </a:lnSpc>
              <a:spcBef>
                <a:spcPts val="900"/>
              </a:spcBef>
              <a:spcAft>
                <a:spcPts val="0"/>
              </a:spcAft>
              <a:buNone/>
            </a:pPr>
            <a:r>
              <a:rPr lang="en" sz="2000">
                <a:latin typeface="Calibri"/>
                <a:ea typeface="Calibri"/>
                <a:cs typeface="Calibri"/>
                <a:sym typeface="Calibri"/>
              </a:rPr>
              <a:t>Step 4: Listen to each other arguments and try to comment on them</a:t>
            </a:r>
            <a:endParaRPr sz="2000">
              <a:latin typeface="Calibri"/>
              <a:ea typeface="Calibri"/>
              <a:cs typeface="Calibri"/>
              <a:sym typeface="Calibri"/>
            </a:endParaRPr>
          </a:p>
          <a:p>
            <a:pPr indent="0" lvl="0" marL="0" rtl="0" algn="l">
              <a:spcBef>
                <a:spcPts val="0"/>
              </a:spcBef>
              <a:spcAft>
                <a:spcPts val="0"/>
              </a:spcAft>
              <a:buNone/>
            </a:pPr>
            <a:r>
              <a:t/>
            </a:r>
            <a:endParaRPr>
              <a:latin typeface="Calibri"/>
              <a:ea typeface="Calibri"/>
              <a:cs typeface="Calibri"/>
              <a:sym typeface="Calibri"/>
            </a:endParaRPr>
          </a:p>
        </p:txBody>
      </p:sp>
    </p:spTree>
  </p:cSld>
  <p:clrMapOvr>
    <a:masterClrMapping/>
  </p:clrMapOvr>
</p:sld>
</file>

<file path=ppt/slides/slide4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43" name="Shape 12943"/>
        <p:cNvGrpSpPr/>
        <p:nvPr/>
      </p:nvGrpSpPr>
      <p:grpSpPr>
        <a:xfrm>
          <a:off x="0" y="0"/>
          <a:ext cx="0" cy="0"/>
          <a:chOff x="0" y="0"/>
          <a:chExt cx="0" cy="0"/>
        </a:xfrm>
      </p:grpSpPr>
      <p:sp>
        <p:nvSpPr>
          <p:cNvPr id="12944" name="Google Shape;12944;p608"/>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sp>
        <p:nvSpPr>
          <p:cNvPr id="12945" name="Google Shape;12945;p608"/>
          <p:cNvSpPr txBox="1"/>
          <p:nvPr/>
        </p:nvSpPr>
        <p:spPr>
          <a:xfrm>
            <a:off x="362156" y="768275"/>
            <a:ext cx="8077200" cy="7249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i="1" lang="en" sz="4400">
                <a:solidFill>
                  <a:srgbClr val="1E6138"/>
                </a:solidFill>
                <a:latin typeface="Calibri"/>
                <a:ea typeface="Calibri"/>
                <a:cs typeface="Calibri"/>
                <a:sym typeface="Calibri"/>
              </a:rPr>
              <a:t>As you think about creating more interactive discussions and debates in </a:t>
            </a:r>
            <a:r>
              <a:rPr b="1" i="1" lang="en" sz="4400" u="sng">
                <a:solidFill>
                  <a:srgbClr val="1E6138"/>
                </a:solidFill>
                <a:latin typeface="Calibri"/>
                <a:ea typeface="Calibri"/>
                <a:cs typeface="Calibri"/>
                <a:sym typeface="Calibri"/>
              </a:rPr>
              <a:t>your</a:t>
            </a:r>
            <a:r>
              <a:rPr b="1" i="1" lang="en" sz="4400">
                <a:solidFill>
                  <a:srgbClr val="1E6138"/>
                </a:solidFill>
                <a:latin typeface="Calibri"/>
                <a:ea typeface="Calibri"/>
                <a:cs typeface="Calibri"/>
                <a:sym typeface="Calibri"/>
              </a:rPr>
              <a:t> classroom, what challenges do your foresee?</a:t>
            </a:r>
            <a:endParaRPr b="1" i="1" sz="4400">
              <a:solidFill>
                <a:srgbClr val="1E6138"/>
              </a:solidFill>
              <a:latin typeface="Calibri"/>
              <a:ea typeface="Calibri"/>
              <a:cs typeface="Calibri"/>
              <a:sym typeface="Calibri"/>
            </a:endParaRPr>
          </a:p>
          <a:p>
            <a:pPr indent="0" lvl="0" marL="0" rtl="0" algn="ctr">
              <a:spcBef>
                <a:spcPts val="0"/>
              </a:spcBef>
              <a:spcAft>
                <a:spcPts val="0"/>
              </a:spcAft>
              <a:buNone/>
            </a:pPr>
            <a:r>
              <a:rPr b="1" i="1" lang="en" sz="4400">
                <a:solidFill>
                  <a:srgbClr val="1E6138"/>
                </a:solidFill>
                <a:latin typeface="Calibri"/>
                <a:ea typeface="Calibri"/>
                <a:cs typeface="Calibri"/>
                <a:sym typeface="Calibri"/>
              </a:rPr>
              <a:t>How might you think about overcoming these challenges?</a:t>
            </a:r>
            <a:r>
              <a:rPr b="1" i="1" lang="en" sz="4400">
                <a:solidFill>
                  <a:srgbClr val="CC0000"/>
                </a:solidFill>
                <a:latin typeface="Calibri"/>
                <a:ea typeface="Calibri"/>
                <a:cs typeface="Calibri"/>
                <a:sym typeface="Calibri"/>
              </a:rPr>
              <a:t> </a:t>
            </a:r>
            <a:endParaRPr b="1" i="1" sz="4400">
              <a:solidFill>
                <a:srgbClr val="CC0000"/>
              </a:solidFill>
              <a:latin typeface="Calibri"/>
              <a:ea typeface="Calibri"/>
              <a:cs typeface="Calibri"/>
              <a:sym typeface="Calibri"/>
            </a:endParaRPr>
          </a:p>
          <a:p>
            <a:pPr indent="0" lvl="0" marL="0" rtl="0" algn="ctr">
              <a:spcBef>
                <a:spcPts val="0"/>
              </a:spcBef>
              <a:spcAft>
                <a:spcPts val="0"/>
              </a:spcAft>
              <a:buNone/>
            </a:pPr>
            <a:r>
              <a:t/>
            </a:r>
            <a:endParaRPr b="1" i="1" sz="2300">
              <a:solidFill>
                <a:srgbClr val="CC0000"/>
              </a:solidFill>
              <a:latin typeface="Calibri"/>
              <a:ea typeface="Calibri"/>
              <a:cs typeface="Calibri"/>
              <a:sym typeface="Calibri"/>
            </a:endParaRPr>
          </a:p>
          <a:p>
            <a:pPr indent="0" lvl="0" marL="0" rtl="0" algn="ctr">
              <a:spcBef>
                <a:spcPts val="0"/>
              </a:spcBef>
              <a:spcAft>
                <a:spcPts val="0"/>
              </a:spcAft>
              <a:buNone/>
            </a:pPr>
            <a:r>
              <a:rPr b="1" i="1" lang="en" sz="4400">
                <a:solidFill>
                  <a:srgbClr val="F7931E"/>
                </a:solidFill>
                <a:latin typeface="Calibri"/>
                <a:ea typeface="Calibri"/>
                <a:cs typeface="Calibri"/>
                <a:sym typeface="Calibri"/>
              </a:rPr>
              <a:t>YOUR TURN!</a:t>
            </a:r>
            <a:endParaRPr b="1" i="1" sz="4400">
              <a:solidFill>
                <a:srgbClr val="F7931E"/>
              </a:solidFill>
              <a:latin typeface="Calibri"/>
              <a:ea typeface="Calibri"/>
              <a:cs typeface="Calibri"/>
              <a:sym typeface="Calibri"/>
            </a:endParaRPr>
          </a:p>
          <a:p>
            <a:pPr indent="0" lvl="0" marL="0" rtl="0" algn="ctr">
              <a:spcBef>
                <a:spcPts val="0"/>
              </a:spcBef>
              <a:spcAft>
                <a:spcPts val="0"/>
              </a:spcAft>
              <a:buNone/>
            </a:pPr>
            <a:r>
              <a:t/>
            </a:r>
            <a:endParaRPr b="1" i="1" sz="20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Please type your answers into the chat box </a:t>
            </a:r>
            <a:endParaRPr b="1" i="1" sz="3600">
              <a:solidFill>
                <a:srgbClr val="F7931E"/>
              </a:solidFill>
              <a:latin typeface="Calibri"/>
              <a:ea typeface="Calibri"/>
              <a:cs typeface="Calibri"/>
              <a:sym typeface="Calibri"/>
            </a:endParaRPr>
          </a:p>
          <a:p>
            <a:pPr indent="0" lvl="0" marL="0" rtl="0" algn="ctr">
              <a:spcBef>
                <a:spcPts val="0"/>
              </a:spcBef>
              <a:spcAft>
                <a:spcPts val="0"/>
              </a:spcAft>
              <a:buNone/>
            </a:pPr>
            <a:r>
              <a:rPr b="1" i="1" lang="en" sz="3600">
                <a:solidFill>
                  <a:srgbClr val="F7931E"/>
                </a:solidFill>
                <a:latin typeface="Calibri"/>
                <a:ea typeface="Calibri"/>
                <a:cs typeface="Calibri"/>
                <a:sym typeface="Calibri"/>
              </a:rPr>
              <a:t>or raise your hand to share an answer!</a:t>
            </a:r>
            <a:endParaRPr b="1" i="1" sz="3600">
              <a:solidFill>
                <a:srgbClr val="F7931E"/>
              </a:solidFill>
              <a:latin typeface="Calibri"/>
              <a:ea typeface="Calibri"/>
              <a:cs typeface="Calibri"/>
              <a:sym typeface="Calibri"/>
            </a:endParaRPr>
          </a:p>
        </p:txBody>
      </p:sp>
    </p:spTree>
  </p:cSld>
  <p:clrMapOvr>
    <a:masterClrMapping/>
  </p:clrMapOvr>
</p:sld>
</file>

<file path=ppt/slides/slide4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50" name="Shape 12950"/>
        <p:cNvGrpSpPr/>
        <p:nvPr/>
      </p:nvGrpSpPr>
      <p:grpSpPr>
        <a:xfrm>
          <a:off x="0" y="0"/>
          <a:ext cx="0" cy="0"/>
          <a:chOff x="0" y="0"/>
          <a:chExt cx="0" cy="0"/>
        </a:xfrm>
      </p:grpSpPr>
      <p:sp>
        <p:nvSpPr>
          <p:cNvPr id="12951" name="Google Shape;12951;p609"/>
          <p:cNvSpPr txBox="1"/>
          <p:nvPr>
            <p:ph idx="1" type="body"/>
          </p:nvPr>
        </p:nvSpPr>
        <p:spPr>
          <a:xfrm>
            <a:off x="304800" y="381000"/>
            <a:ext cx="8077200" cy="304800"/>
          </a:xfrm>
          <a:prstGeom prst="rect">
            <a:avLst/>
          </a:prstGeom>
        </p:spPr>
        <p:txBody>
          <a:bodyPr anchorCtr="0" anchor="t" bIns="0" lIns="91425" spcFirstLastPara="1" rIns="91425" wrap="square" tIns="0">
            <a:noAutofit/>
          </a:bodyPr>
          <a:lstStyle/>
          <a:p>
            <a:pPr indent="0" lvl="0" marL="0" rtl="0" algn="l">
              <a:spcBef>
                <a:spcPts val="0"/>
              </a:spcBef>
              <a:spcAft>
                <a:spcPts val="0"/>
              </a:spcAft>
              <a:buClr>
                <a:srgbClr val="000000"/>
              </a:buClr>
              <a:buFont typeface="Arial"/>
              <a:buNone/>
            </a:pPr>
            <a:r>
              <a:rPr lang="en" sz="2000"/>
              <a:t>TETE MODULE 9 - FACILITATING DISCUSSIONS AND DEBATES</a:t>
            </a:r>
            <a:endParaRPr/>
          </a:p>
        </p:txBody>
      </p:sp>
      <p:sp>
        <p:nvSpPr>
          <p:cNvPr id="12952" name="Google Shape;12952;p609"/>
          <p:cNvSpPr txBox="1"/>
          <p:nvPr>
            <p:ph idx="2" type="body"/>
          </p:nvPr>
        </p:nvSpPr>
        <p:spPr>
          <a:xfrm>
            <a:off x="304800" y="1821825"/>
            <a:ext cx="8077200" cy="4551600"/>
          </a:xfrm>
          <a:prstGeom prst="rect">
            <a:avLst/>
          </a:prstGeom>
        </p:spPr>
        <p:txBody>
          <a:bodyPr anchorCtr="0" anchor="t" bIns="45700" lIns="91425" spcFirstLastPara="1" rIns="91425" wrap="square" tIns="45700">
            <a:noAutofit/>
          </a:bodyPr>
          <a:lstStyle/>
          <a:p>
            <a:pPr indent="0" lvl="0" marL="457200" rtl="0" algn="l">
              <a:spcBef>
                <a:spcPts val="360"/>
              </a:spcBef>
              <a:spcAft>
                <a:spcPts val="0"/>
              </a:spcAft>
              <a:buNone/>
            </a:pPr>
            <a:r>
              <a:rPr b="1" lang="en" sz="2900"/>
              <a:t>Wrap-up: Think about ways that you might </a:t>
            </a:r>
            <a:r>
              <a:rPr b="1" lang="en" sz="2900">
                <a:solidFill>
                  <a:srgbClr val="DF8418"/>
                </a:solidFill>
              </a:rPr>
              <a:t>scaffold </a:t>
            </a:r>
            <a:r>
              <a:rPr b="1" lang="en" sz="2900"/>
              <a:t>your students’ learning to create a classroom culture where discussion and interactive idea-sharing become the norm. </a:t>
            </a:r>
            <a:endParaRPr b="1" sz="2900"/>
          </a:p>
          <a:p>
            <a:pPr indent="0" lvl="0" marL="457200" rtl="0" algn="l">
              <a:spcBef>
                <a:spcPts val="360"/>
              </a:spcBef>
              <a:spcAft>
                <a:spcPts val="0"/>
              </a:spcAft>
              <a:buNone/>
            </a:pPr>
            <a:r>
              <a:t/>
            </a:r>
            <a:endParaRPr b="1" sz="2900"/>
          </a:p>
          <a:p>
            <a:pPr indent="0" lvl="0" marL="457200" rtl="0" algn="l">
              <a:spcBef>
                <a:spcPts val="360"/>
              </a:spcBef>
              <a:spcAft>
                <a:spcPts val="0"/>
              </a:spcAft>
              <a:buNone/>
            </a:pPr>
            <a:r>
              <a:rPr b="1" lang="en" sz="2900"/>
              <a:t>Reflect Actively and Creatively: </a:t>
            </a:r>
            <a:endParaRPr b="1" sz="2900"/>
          </a:p>
          <a:p>
            <a:pPr indent="0" lvl="0" marL="457200" rtl="0" algn="l">
              <a:spcBef>
                <a:spcPts val="360"/>
              </a:spcBef>
              <a:spcAft>
                <a:spcPts val="0"/>
              </a:spcAft>
              <a:buNone/>
            </a:pPr>
            <a:r>
              <a:rPr b="1" lang="en" sz="2900"/>
              <a:t>In what ways might I </a:t>
            </a:r>
            <a:r>
              <a:rPr b="1" i="1" lang="en" sz="2900"/>
              <a:t>also</a:t>
            </a:r>
            <a:r>
              <a:rPr b="1" lang="en" sz="2900"/>
              <a:t> begin to prepare for and scaffold a </a:t>
            </a:r>
            <a:r>
              <a:rPr b="1" lang="en" sz="2900">
                <a:solidFill>
                  <a:srgbClr val="F7931B"/>
                </a:solidFill>
              </a:rPr>
              <a:t>culture of discussion</a:t>
            </a:r>
            <a:r>
              <a:rPr b="1" lang="en" sz="2900"/>
              <a:t> and integrate new processes with my younger learners?  This can set the stage for more involved interactive activities when they become secondary learners.   </a:t>
            </a:r>
            <a:endParaRPr b="1" sz="2900"/>
          </a:p>
          <a:p>
            <a:pPr indent="0" lvl="0" marL="457200" rtl="0" algn="l">
              <a:spcBef>
                <a:spcPts val="360"/>
              </a:spcBef>
              <a:spcAft>
                <a:spcPts val="0"/>
              </a:spcAft>
              <a:buNone/>
            </a:pPr>
            <a:r>
              <a:rPr b="1" lang="en" sz="2900"/>
              <a:t>	</a:t>
            </a:r>
            <a:endParaRPr b="1" sz="2900"/>
          </a:p>
        </p:txBody>
      </p:sp>
      <p:sp>
        <p:nvSpPr>
          <p:cNvPr id="12953" name="Google Shape;12953;p609"/>
          <p:cNvSpPr txBox="1"/>
          <p:nvPr/>
        </p:nvSpPr>
        <p:spPr>
          <a:xfrm>
            <a:off x="1313456" y="825900"/>
            <a:ext cx="66966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Module 9: Wrap-up &amp; Reflect</a:t>
            </a:r>
            <a:endParaRPr b="1" sz="4000">
              <a:solidFill>
                <a:schemeClr val="dk1"/>
              </a:solidFill>
              <a:latin typeface="Calibri"/>
              <a:ea typeface="Calibri"/>
              <a:cs typeface="Calibri"/>
              <a:sym typeface="Calibri"/>
            </a:endParaRPr>
          </a:p>
        </p:txBody>
      </p:sp>
      <p:pic>
        <p:nvPicPr>
          <p:cNvPr id="12954" name="Google Shape;12954;p609"/>
          <p:cNvPicPr preferRelativeResize="0"/>
          <p:nvPr/>
        </p:nvPicPr>
        <p:blipFill>
          <a:blip r:embed="rId3">
            <a:alphaModFix/>
          </a:blip>
          <a:stretch>
            <a:fillRect/>
          </a:stretch>
        </p:blipFill>
        <p:spPr>
          <a:xfrm>
            <a:off x="7846875" y="5022650"/>
            <a:ext cx="611231" cy="660787"/>
          </a:xfrm>
          <a:prstGeom prst="rect">
            <a:avLst/>
          </a:prstGeom>
          <a:noFill/>
          <a:ln>
            <a:noFill/>
          </a:ln>
        </p:spPr>
      </p:pic>
      <p:pic>
        <p:nvPicPr>
          <p:cNvPr id="12955" name="Google Shape;12955;p609"/>
          <p:cNvPicPr preferRelativeResize="0"/>
          <p:nvPr/>
        </p:nvPicPr>
        <p:blipFill>
          <a:blip r:embed="rId4">
            <a:alphaModFix/>
          </a:blip>
          <a:stretch>
            <a:fillRect/>
          </a:stretch>
        </p:blipFill>
        <p:spPr>
          <a:xfrm>
            <a:off x="4623394" y="3375725"/>
            <a:ext cx="938590" cy="600300"/>
          </a:xfrm>
          <a:prstGeom prst="rect">
            <a:avLst/>
          </a:prstGeom>
          <a:noFill/>
          <a:ln>
            <a:noFill/>
          </a:ln>
        </p:spPr>
      </p:pic>
    </p:spTree>
  </p:cSld>
  <p:clrMapOvr>
    <a:masterClrMapping/>
  </p:clrMapOvr>
</p:sld>
</file>

<file path=ppt/slides/slide4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59" name="Shape 12959"/>
        <p:cNvGrpSpPr/>
        <p:nvPr/>
      </p:nvGrpSpPr>
      <p:grpSpPr>
        <a:xfrm>
          <a:off x="0" y="0"/>
          <a:ext cx="0" cy="0"/>
          <a:chOff x="0" y="0"/>
          <a:chExt cx="0" cy="0"/>
        </a:xfrm>
      </p:grpSpPr>
      <p:sp>
        <p:nvSpPr>
          <p:cNvPr id="12960" name="Google Shape;12960;p610"/>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sp>
        <p:nvSpPr>
          <p:cNvPr id="12961" name="Google Shape;12961;p610"/>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Let’s Review!</a:t>
            </a:r>
            <a:endParaRPr b="1" sz="4000">
              <a:solidFill>
                <a:schemeClr val="dk1"/>
              </a:solidFill>
              <a:latin typeface="Calibri"/>
              <a:ea typeface="Calibri"/>
              <a:cs typeface="Calibri"/>
              <a:sym typeface="Calibri"/>
            </a:endParaRPr>
          </a:p>
        </p:txBody>
      </p:sp>
      <p:sp>
        <p:nvSpPr>
          <p:cNvPr id="12962" name="Google Shape;12962;p610"/>
          <p:cNvSpPr txBox="1"/>
          <p:nvPr/>
        </p:nvSpPr>
        <p:spPr>
          <a:xfrm>
            <a:off x="1895344" y="5936500"/>
            <a:ext cx="5035200" cy="1077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900">
                <a:solidFill>
                  <a:schemeClr val="accent6"/>
                </a:solidFill>
                <a:latin typeface="Calibri"/>
                <a:ea typeface="Calibri"/>
                <a:cs typeface="Calibri"/>
                <a:sym typeface="Calibri"/>
              </a:rPr>
              <a:t>Type your answer in the Chat Box.</a:t>
            </a:r>
            <a:endParaRPr b="1" sz="2900">
              <a:solidFill>
                <a:schemeClr val="accent6"/>
              </a:solidFill>
              <a:latin typeface="Calibri"/>
              <a:ea typeface="Calibri"/>
              <a:cs typeface="Calibri"/>
              <a:sym typeface="Calibri"/>
            </a:endParaRPr>
          </a:p>
        </p:txBody>
      </p:sp>
      <p:pic>
        <p:nvPicPr>
          <p:cNvPr id="12963" name="Google Shape;12963;p610"/>
          <p:cNvPicPr preferRelativeResize="0"/>
          <p:nvPr/>
        </p:nvPicPr>
        <p:blipFill>
          <a:blip r:embed="rId3">
            <a:alphaModFix/>
          </a:blip>
          <a:stretch>
            <a:fillRect/>
          </a:stretch>
        </p:blipFill>
        <p:spPr>
          <a:xfrm>
            <a:off x="754031" y="1652275"/>
            <a:ext cx="7446825" cy="3306862"/>
          </a:xfrm>
          <a:prstGeom prst="rect">
            <a:avLst/>
          </a:prstGeom>
          <a:noFill/>
          <a:ln>
            <a:noFill/>
          </a:ln>
        </p:spPr>
      </p:pic>
    </p:spTree>
  </p:cSld>
  <p:clrMapOvr>
    <a:masterClrMapping/>
  </p:clrMapOvr>
</p:sld>
</file>

<file path=ppt/slides/slide4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67" name="Shape 12967"/>
        <p:cNvGrpSpPr/>
        <p:nvPr/>
      </p:nvGrpSpPr>
      <p:grpSpPr>
        <a:xfrm>
          <a:off x="0" y="0"/>
          <a:ext cx="0" cy="0"/>
          <a:chOff x="0" y="0"/>
          <a:chExt cx="0" cy="0"/>
        </a:xfrm>
      </p:grpSpPr>
      <p:pic>
        <p:nvPicPr>
          <p:cNvPr id="12968" name="Google Shape;12968;p611"/>
          <p:cNvPicPr preferRelativeResize="0"/>
          <p:nvPr/>
        </p:nvPicPr>
        <p:blipFill>
          <a:blip r:embed="rId3">
            <a:alphaModFix/>
          </a:blip>
          <a:stretch>
            <a:fillRect/>
          </a:stretch>
        </p:blipFill>
        <p:spPr>
          <a:xfrm>
            <a:off x="754031" y="1652275"/>
            <a:ext cx="7446825" cy="3306862"/>
          </a:xfrm>
          <a:prstGeom prst="rect">
            <a:avLst/>
          </a:prstGeom>
          <a:noFill/>
          <a:ln>
            <a:noFill/>
          </a:ln>
        </p:spPr>
      </p:pic>
      <p:sp>
        <p:nvSpPr>
          <p:cNvPr id="12969" name="Google Shape;12969;p611"/>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sp>
        <p:nvSpPr>
          <p:cNvPr id="12970" name="Google Shape;12970;p611"/>
          <p:cNvSpPr/>
          <p:nvPr/>
        </p:nvSpPr>
        <p:spPr>
          <a:xfrm>
            <a:off x="1100025" y="3018800"/>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11"/>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The answer is...</a:t>
            </a:r>
            <a:endParaRPr b="1" sz="4000">
              <a:solidFill>
                <a:schemeClr val="dk1"/>
              </a:solidFill>
              <a:latin typeface="Calibri"/>
              <a:ea typeface="Calibri"/>
              <a:cs typeface="Calibri"/>
              <a:sym typeface="Calibri"/>
            </a:endParaRPr>
          </a:p>
        </p:txBody>
      </p:sp>
    </p:spTree>
  </p:cSld>
  <p:clrMapOvr>
    <a:masterClrMapping/>
  </p:clrMapOvr>
</p:sld>
</file>

<file path=ppt/slides/slide4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75" name="Shape 12975"/>
        <p:cNvGrpSpPr/>
        <p:nvPr/>
      </p:nvGrpSpPr>
      <p:grpSpPr>
        <a:xfrm>
          <a:off x="0" y="0"/>
          <a:ext cx="0" cy="0"/>
          <a:chOff x="0" y="0"/>
          <a:chExt cx="0" cy="0"/>
        </a:xfrm>
      </p:grpSpPr>
      <p:sp>
        <p:nvSpPr>
          <p:cNvPr id="12976" name="Google Shape;12976;p612"/>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sp>
        <p:nvSpPr>
          <p:cNvPr id="12977" name="Google Shape;12977;p612"/>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Let’s Review!</a:t>
            </a:r>
            <a:endParaRPr b="1" sz="4000">
              <a:solidFill>
                <a:schemeClr val="dk1"/>
              </a:solidFill>
              <a:latin typeface="Calibri"/>
              <a:ea typeface="Calibri"/>
              <a:cs typeface="Calibri"/>
              <a:sym typeface="Calibri"/>
            </a:endParaRPr>
          </a:p>
        </p:txBody>
      </p:sp>
      <p:sp>
        <p:nvSpPr>
          <p:cNvPr id="12978" name="Google Shape;12978;p612"/>
          <p:cNvSpPr txBox="1"/>
          <p:nvPr/>
        </p:nvSpPr>
        <p:spPr>
          <a:xfrm>
            <a:off x="1895344" y="5936500"/>
            <a:ext cx="5035200" cy="1077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900">
                <a:solidFill>
                  <a:schemeClr val="accent6"/>
                </a:solidFill>
                <a:latin typeface="Calibri"/>
                <a:ea typeface="Calibri"/>
                <a:cs typeface="Calibri"/>
                <a:sym typeface="Calibri"/>
              </a:rPr>
              <a:t>Type your answer in the Chat Box.</a:t>
            </a:r>
            <a:endParaRPr b="1" sz="2900">
              <a:solidFill>
                <a:schemeClr val="accent6"/>
              </a:solidFill>
              <a:latin typeface="Calibri"/>
              <a:ea typeface="Calibri"/>
              <a:cs typeface="Calibri"/>
              <a:sym typeface="Calibri"/>
            </a:endParaRPr>
          </a:p>
        </p:txBody>
      </p:sp>
      <p:pic>
        <p:nvPicPr>
          <p:cNvPr id="12979" name="Google Shape;12979;p612"/>
          <p:cNvPicPr preferRelativeResize="0"/>
          <p:nvPr/>
        </p:nvPicPr>
        <p:blipFill>
          <a:blip r:embed="rId3">
            <a:alphaModFix/>
          </a:blip>
          <a:stretch>
            <a:fillRect/>
          </a:stretch>
        </p:blipFill>
        <p:spPr>
          <a:xfrm>
            <a:off x="454875" y="1611075"/>
            <a:ext cx="7916213" cy="3123038"/>
          </a:xfrm>
          <a:prstGeom prst="rect">
            <a:avLst/>
          </a:prstGeom>
          <a:noFill/>
          <a:ln>
            <a:noFill/>
          </a:ln>
        </p:spPr>
      </p:pic>
    </p:spTree>
  </p:cSld>
  <p:clrMapOvr>
    <a:masterClrMapping/>
  </p:clrMapOvr>
</p:sld>
</file>

<file path=ppt/slides/slide4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83" name="Shape 12983"/>
        <p:cNvGrpSpPr/>
        <p:nvPr/>
      </p:nvGrpSpPr>
      <p:grpSpPr>
        <a:xfrm>
          <a:off x="0" y="0"/>
          <a:ext cx="0" cy="0"/>
          <a:chOff x="0" y="0"/>
          <a:chExt cx="0" cy="0"/>
        </a:xfrm>
      </p:grpSpPr>
      <p:pic>
        <p:nvPicPr>
          <p:cNvPr id="12984" name="Google Shape;12984;p613"/>
          <p:cNvPicPr preferRelativeResize="0"/>
          <p:nvPr/>
        </p:nvPicPr>
        <p:blipFill>
          <a:blip r:embed="rId3">
            <a:alphaModFix/>
          </a:blip>
          <a:stretch>
            <a:fillRect/>
          </a:stretch>
        </p:blipFill>
        <p:spPr>
          <a:xfrm>
            <a:off x="454875" y="1611075"/>
            <a:ext cx="7916213" cy="3123038"/>
          </a:xfrm>
          <a:prstGeom prst="rect">
            <a:avLst/>
          </a:prstGeom>
          <a:noFill/>
          <a:ln>
            <a:noFill/>
          </a:ln>
        </p:spPr>
      </p:pic>
      <p:sp>
        <p:nvSpPr>
          <p:cNvPr id="12985" name="Google Shape;12985;p613"/>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sp>
        <p:nvSpPr>
          <p:cNvPr id="12986" name="Google Shape;12986;p613"/>
          <p:cNvSpPr/>
          <p:nvPr/>
        </p:nvSpPr>
        <p:spPr>
          <a:xfrm>
            <a:off x="826388" y="3581350"/>
            <a:ext cx="167700" cy="223500"/>
          </a:xfrm>
          <a:prstGeom prst="ellipse">
            <a:avLst/>
          </a:prstGeom>
          <a:solidFill>
            <a:srgbClr val="F7931E"/>
          </a:solidFill>
          <a:ln cap="flat" cmpd="sng" w="9525">
            <a:solidFill>
              <a:srgbClr val="F7931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13"/>
          <p:cNvSpPr txBox="1"/>
          <p:nvPr/>
        </p:nvSpPr>
        <p:spPr>
          <a:xfrm>
            <a:off x="1753669" y="923100"/>
            <a:ext cx="50352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000">
                <a:solidFill>
                  <a:schemeClr val="dk1"/>
                </a:solidFill>
                <a:latin typeface="Calibri"/>
                <a:ea typeface="Calibri"/>
                <a:cs typeface="Calibri"/>
                <a:sym typeface="Calibri"/>
              </a:rPr>
              <a:t>The answer is...</a:t>
            </a:r>
            <a:endParaRPr b="1" sz="4000">
              <a:solidFill>
                <a:schemeClr val="dk1"/>
              </a:solidFill>
              <a:latin typeface="Calibri"/>
              <a:ea typeface="Calibri"/>
              <a:cs typeface="Calibri"/>
              <a:sym typeface="Calibri"/>
            </a:endParaRPr>
          </a:p>
        </p:txBody>
      </p:sp>
    </p:spTree>
  </p:cSld>
  <p:clrMapOvr>
    <a:masterClrMapping/>
  </p:clrMapOvr>
</p:sld>
</file>

<file path=ppt/slides/slide4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91" name="Shape 12991"/>
        <p:cNvGrpSpPr/>
        <p:nvPr/>
      </p:nvGrpSpPr>
      <p:grpSpPr>
        <a:xfrm>
          <a:off x="0" y="0"/>
          <a:ext cx="0" cy="0"/>
          <a:chOff x="0" y="0"/>
          <a:chExt cx="0" cy="0"/>
        </a:xfrm>
      </p:grpSpPr>
      <p:sp>
        <p:nvSpPr>
          <p:cNvPr id="12992" name="Google Shape;12992;p614"/>
          <p:cNvSpPr txBox="1"/>
          <p:nvPr/>
        </p:nvSpPr>
        <p:spPr>
          <a:xfrm>
            <a:off x="304800" y="920650"/>
            <a:ext cx="8077200" cy="1371600"/>
          </a:xfrm>
          <a:prstGeom prst="rect">
            <a:avLst/>
          </a:prstGeom>
          <a:noFill/>
          <a:ln>
            <a:noFill/>
          </a:ln>
        </p:spPr>
        <p:txBody>
          <a:bodyPr anchorCtr="0" anchor="t" bIns="46025" lIns="92075" spcFirstLastPara="1" rIns="92075" wrap="square" tIns="46025">
            <a:noAutofit/>
          </a:bodyPr>
          <a:lstStyle/>
          <a:p>
            <a:pPr indent="0" lvl="0" marL="0" rtl="0" algn="ctr">
              <a:spcBef>
                <a:spcPts val="0"/>
              </a:spcBef>
              <a:spcAft>
                <a:spcPts val="0"/>
              </a:spcAft>
              <a:buNone/>
            </a:pPr>
            <a:r>
              <a:rPr b="1" lang="en" sz="4500">
                <a:latin typeface="Calibri"/>
                <a:ea typeface="Calibri"/>
                <a:cs typeface="Calibri"/>
                <a:sym typeface="Calibri"/>
              </a:rPr>
              <a:t>EXIT TICKET - TIME FOR D.E.A.R.</a:t>
            </a:r>
            <a:endParaRPr b="1" sz="4500">
              <a:latin typeface="Calibri"/>
              <a:ea typeface="Calibri"/>
              <a:cs typeface="Calibri"/>
              <a:sym typeface="Calibri"/>
            </a:endParaRPr>
          </a:p>
          <a:p>
            <a:pPr indent="0" lvl="0" marL="0" rtl="0" algn="ctr">
              <a:spcBef>
                <a:spcPts val="0"/>
              </a:spcBef>
              <a:spcAft>
                <a:spcPts val="0"/>
              </a:spcAft>
              <a:buNone/>
            </a:pPr>
            <a:r>
              <a:rPr b="1" lang="en" sz="4000">
                <a:latin typeface="Calibri"/>
                <a:ea typeface="Calibri"/>
                <a:cs typeface="Calibri"/>
                <a:sym typeface="Calibri"/>
              </a:rPr>
              <a:t>D</a:t>
            </a:r>
            <a:r>
              <a:rPr lang="en" sz="4000">
                <a:latin typeface="Calibri"/>
                <a:ea typeface="Calibri"/>
                <a:cs typeface="Calibri"/>
                <a:sym typeface="Calibri"/>
              </a:rPr>
              <a:t>rop </a:t>
            </a:r>
            <a:r>
              <a:rPr b="1" lang="en" sz="4000">
                <a:latin typeface="Calibri"/>
                <a:ea typeface="Calibri"/>
                <a:cs typeface="Calibri"/>
                <a:sym typeface="Calibri"/>
              </a:rPr>
              <a:t>E</a:t>
            </a:r>
            <a:r>
              <a:rPr lang="en" sz="4000">
                <a:latin typeface="Calibri"/>
                <a:ea typeface="Calibri"/>
                <a:cs typeface="Calibri"/>
                <a:sym typeface="Calibri"/>
              </a:rPr>
              <a:t>verything </a:t>
            </a:r>
            <a:r>
              <a:rPr b="1" lang="en" sz="4000">
                <a:latin typeface="Calibri"/>
                <a:ea typeface="Calibri"/>
                <a:cs typeface="Calibri"/>
                <a:sym typeface="Calibri"/>
              </a:rPr>
              <a:t>A</a:t>
            </a:r>
            <a:r>
              <a:rPr lang="en" sz="4000">
                <a:latin typeface="Calibri"/>
                <a:ea typeface="Calibri"/>
                <a:cs typeface="Calibri"/>
                <a:sym typeface="Calibri"/>
              </a:rPr>
              <a:t>nd </a:t>
            </a:r>
            <a:r>
              <a:rPr b="1" lang="en" sz="4000">
                <a:latin typeface="Calibri"/>
                <a:ea typeface="Calibri"/>
                <a:cs typeface="Calibri"/>
                <a:sym typeface="Calibri"/>
              </a:rPr>
              <a:t>R</a:t>
            </a:r>
            <a:r>
              <a:rPr lang="en" sz="4000">
                <a:latin typeface="Calibri"/>
                <a:ea typeface="Calibri"/>
                <a:cs typeface="Calibri"/>
                <a:sym typeface="Calibri"/>
              </a:rPr>
              <a:t>eflect</a:t>
            </a:r>
            <a:endParaRPr sz="4000">
              <a:latin typeface="Calibri"/>
              <a:ea typeface="Calibri"/>
              <a:cs typeface="Calibri"/>
              <a:sym typeface="Calibri"/>
            </a:endParaRPr>
          </a:p>
          <a:p>
            <a:pPr indent="0" lvl="0" marL="0" rtl="0" algn="l">
              <a:spcBef>
                <a:spcPts val="0"/>
              </a:spcBef>
              <a:spcAft>
                <a:spcPts val="0"/>
              </a:spcAft>
              <a:buNone/>
            </a:pPr>
            <a:r>
              <a:t/>
            </a:r>
            <a:endParaRPr sz="1300">
              <a:latin typeface="Calibri"/>
              <a:ea typeface="Calibri"/>
              <a:cs typeface="Calibri"/>
              <a:sym typeface="Calibri"/>
            </a:endParaRPr>
          </a:p>
          <a:p>
            <a:pPr indent="-431800" lvl="0" marL="457200" rtl="0" algn="l">
              <a:spcBef>
                <a:spcPts val="0"/>
              </a:spcBef>
              <a:spcAft>
                <a:spcPts val="0"/>
              </a:spcAft>
              <a:buClr>
                <a:schemeClr val="dk1"/>
              </a:buClr>
              <a:buSzPts val="3200"/>
              <a:buFont typeface="Calibri"/>
              <a:buChar char="●"/>
            </a:pPr>
            <a:r>
              <a:rPr lang="en" sz="3200">
                <a:solidFill>
                  <a:schemeClr val="dk1"/>
                </a:solidFill>
                <a:latin typeface="Calibri"/>
                <a:ea typeface="Calibri"/>
                <a:cs typeface="Calibri"/>
                <a:sym typeface="Calibri"/>
              </a:rPr>
              <a:t>What is one new thing from Module 9 that you learned about facilitating interactive and communicative activities in your classroom that you would like to try out this academic year?</a:t>
            </a:r>
            <a:endParaRPr sz="3200">
              <a:solidFill>
                <a:schemeClr val="dk1"/>
              </a:solidFill>
              <a:highlight>
                <a:srgbClr val="FFFF00"/>
              </a:highlight>
              <a:latin typeface="Calibri"/>
              <a:ea typeface="Calibri"/>
              <a:cs typeface="Calibri"/>
              <a:sym typeface="Calibri"/>
            </a:endParaRPr>
          </a:p>
          <a:p>
            <a:pPr indent="0" lvl="0" marL="457200" rtl="0" algn="l">
              <a:spcBef>
                <a:spcPts val="0"/>
              </a:spcBef>
              <a:spcAft>
                <a:spcPts val="0"/>
              </a:spcAft>
              <a:buNone/>
            </a:pPr>
            <a:r>
              <a:t/>
            </a:r>
            <a:endParaRPr sz="3300">
              <a:solidFill>
                <a:schemeClr val="dk1"/>
              </a:solidFill>
              <a:highlight>
                <a:srgbClr val="FFFF00"/>
              </a:highlight>
              <a:latin typeface="Calibri"/>
              <a:ea typeface="Calibri"/>
              <a:cs typeface="Calibri"/>
              <a:sym typeface="Calibri"/>
            </a:endParaRPr>
          </a:p>
        </p:txBody>
      </p:sp>
      <p:sp>
        <p:nvSpPr>
          <p:cNvPr id="12993" name="Google Shape;12993;p614"/>
          <p:cNvSpPr/>
          <p:nvPr/>
        </p:nvSpPr>
        <p:spPr>
          <a:xfrm>
            <a:off x="304800" y="5231200"/>
            <a:ext cx="8077200" cy="82470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i="1" lang="en" sz="3800">
                <a:solidFill>
                  <a:srgbClr val="F8931F"/>
                </a:solidFill>
                <a:latin typeface="Calibri"/>
                <a:ea typeface="Calibri"/>
                <a:cs typeface="Calibri"/>
                <a:sym typeface="Calibri"/>
              </a:rPr>
              <a:t>Now we will do our Module 9 Exit Ticket!</a:t>
            </a:r>
            <a:endParaRPr b="1" i="1" sz="3800">
              <a:solidFill>
                <a:srgbClr val="F8931F"/>
              </a:solidFill>
              <a:latin typeface="Calibri"/>
              <a:ea typeface="Calibri"/>
              <a:cs typeface="Calibri"/>
              <a:sym typeface="Calibri"/>
            </a:endParaRPr>
          </a:p>
          <a:p>
            <a:pPr indent="0" lvl="0" marL="0" marR="0" rtl="0" algn="ctr">
              <a:spcBef>
                <a:spcPts val="0"/>
              </a:spcBef>
              <a:spcAft>
                <a:spcPts val="0"/>
              </a:spcAft>
              <a:buNone/>
            </a:pPr>
            <a:r>
              <a:t/>
            </a:r>
            <a:endParaRPr b="1" i="1" sz="3800">
              <a:solidFill>
                <a:srgbClr val="F8931F"/>
              </a:solidFill>
              <a:latin typeface="Calibri"/>
              <a:ea typeface="Calibri"/>
              <a:cs typeface="Calibri"/>
              <a:sym typeface="Calibri"/>
            </a:endParaRPr>
          </a:p>
        </p:txBody>
      </p:sp>
      <p:sp>
        <p:nvSpPr>
          <p:cNvPr id="12994" name="Google Shape;12994;p614"/>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1" name="Shape 971"/>
        <p:cNvGrpSpPr/>
        <p:nvPr/>
      </p:nvGrpSpPr>
      <p:grpSpPr>
        <a:xfrm>
          <a:off x="0" y="0"/>
          <a:ext cx="0" cy="0"/>
          <a:chOff x="0" y="0"/>
          <a:chExt cx="0" cy="0"/>
        </a:xfrm>
      </p:grpSpPr>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7" name="Shape 2147"/>
        <p:cNvGrpSpPr/>
        <p:nvPr/>
      </p:nvGrpSpPr>
      <p:grpSpPr>
        <a:xfrm>
          <a:off x="0" y="0"/>
          <a:ext cx="0" cy="0"/>
          <a:chOff x="0" y="0"/>
          <a:chExt cx="0" cy="0"/>
        </a:xfrm>
      </p:grpSpPr>
      <p:pic>
        <p:nvPicPr>
          <p:cNvPr id="2148" name="Google Shape;2148;p16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149" name="Google Shape;2149;p165"/>
          <p:cNvSpPr/>
          <p:nvPr/>
        </p:nvSpPr>
        <p:spPr>
          <a:xfrm>
            <a:off x="274625" y="16500"/>
            <a:ext cx="7000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ACTIVITY – Turn and Talk / Activity Tracker: Four Corners</a:t>
            </a:r>
            <a:endParaRPr b="1" i="0" sz="3600" u="none" cap="none" strike="noStrike">
              <a:solidFill>
                <a:srgbClr val="ED7D31"/>
              </a:solidFill>
              <a:latin typeface="Calibri"/>
              <a:ea typeface="Calibri"/>
              <a:cs typeface="Calibri"/>
              <a:sym typeface="Calibri"/>
            </a:endParaRPr>
          </a:p>
        </p:txBody>
      </p:sp>
      <p:pic>
        <p:nvPicPr>
          <p:cNvPr id="2150" name="Google Shape;2150;p165"/>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5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99" name="Shape 12999"/>
        <p:cNvGrpSpPr/>
        <p:nvPr/>
      </p:nvGrpSpPr>
      <p:grpSpPr>
        <a:xfrm>
          <a:off x="0" y="0"/>
          <a:ext cx="0" cy="0"/>
          <a:chOff x="0" y="0"/>
          <a:chExt cx="0" cy="0"/>
        </a:xfrm>
      </p:grpSpPr>
      <p:sp>
        <p:nvSpPr>
          <p:cNvPr id="13000" name="Google Shape;13000;p615"/>
          <p:cNvSpPr txBox="1"/>
          <p:nvPr/>
        </p:nvSpPr>
        <p:spPr>
          <a:xfrm>
            <a:off x="339525" y="864200"/>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chemeClr val="dk1"/>
                </a:solidFill>
                <a:latin typeface="Calibri"/>
                <a:ea typeface="Calibri"/>
                <a:cs typeface="Calibri"/>
                <a:sym typeface="Calibri"/>
              </a:rPr>
              <a:t>What is due on Sunday, September 5th?</a:t>
            </a:r>
            <a:endParaRPr/>
          </a:p>
        </p:txBody>
      </p:sp>
      <p:sp>
        <p:nvSpPr>
          <p:cNvPr id="13001" name="Google Shape;13001;p615"/>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sp>
        <p:nvSpPr>
          <p:cNvPr id="13002" name="Google Shape;13002;p615"/>
          <p:cNvSpPr txBox="1"/>
          <p:nvPr/>
        </p:nvSpPr>
        <p:spPr>
          <a:xfrm>
            <a:off x="304800" y="5820650"/>
            <a:ext cx="8077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600"/>
              </a:spcAft>
              <a:buNone/>
            </a:pPr>
            <a:r>
              <a:rPr b="1" lang="en" sz="3000">
                <a:solidFill>
                  <a:srgbClr val="F7931E"/>
                </a:solidFill>
                <a:latin typeface="Calibri"/>
                <a:ea typeface="Calibri"/>
                <a:cs typeface="Calibri"/>
                <a:sym typeface="Calibri"/>
              </a:rPr>
              <a:t>Remember to continue building your portfolios!</a:t>
            </a:r>
            <a:endParaRPr>
              <a:solidFill>
                <a:srgbClr val="F7931E"/>
              </a:solidFill>
            </a:endParaRPr>
          </a:p>
        </p:txBody>
      </p:sp>
      <p:pic>
        <p:nvPicPr>
          <p:cNvPr id="13003" name="Google Shape;13003;p615"/>
          <p:cNvPicPr preferRelativeResize="0"/>
          <p:nvPr/>
        </p:nvPicPr>
        <p:blipFill>
          <a:blip r:embed="rId3">
            <a:alphaModFix/>
          </a:blip>
          <a:stretch>
            <a:fillRect/>
          </a:stretch>
        </p:blipFill>
        <p:spPr>
          <a:xfrm>
            <a:off x="63525" y="1510700"/>
            <a:ext cx="8769675" cy="4538575"/>
          </a:xfrm>
          <a:prstGeom prst="rect">
            <a:avLst/>
          </a:prstGeom>
          <a:noFill/>
          <a:ln>
            <a:noFill/>
          </a:ln>
        </p:spPr>
      </p:pic>
    </p:spTree>
  </p:cSld>
  <p:clrMapOvr>
    <a:masterClrMapping/>
  </p:clrMapOvr>
</p:sld>
</file>

<file path=ppt/slides/slide5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8" name="Shape 13008"/>
        <p:cNvGrpSpPr/>
        <p:nvPr/>
      </p:nvGrpSpPr>
      <p:grpSpPr>
        <a:xfrm>
          <a:off x="0" y="0"/>
          <a:ext cx="0" cy="0"/>
          <a:chOff x="0" y="0"/>
          <a:chExt cx="0" cy="0"/>
        </a:xfrm>
      </p:grpSpPr>
      <p:sp>
        <p:nvSpPr>
          <p:cNvPr id="13009" name="Google Shape;13009;p616"/>
          <p:cNvSpPr txBox="1"/>
          <p:nvPr/>
        </p:nvSpPr>
        <p:spPr>
          <a:xfrm>
            <a:off x="339525" y="864200"/>
            <a:ext cx="8077200" cy="45408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4400">
                <a:solidFill>
                  <a:srgbClr val="F8931F"/>
                </a:solidFill>
                <a:latin typeface="Calibri"/>
                <a:ea typeface="Calibri"/>
                <a:cs typeface="Calibri"/>
                <a:sym typeface="Calibri"/>
              </a:rPr>
              <a:t>ANNOUNCEMENTS</a:t>
            </a:r>
            <a:endParaRPr b="1" sz="4400">
              <a:solidFill>
                <a:srgbClr val="F8931F"/>
              </a:solidFill>
              <a:latin typeface="Calibri"/>
              <a:ea typeface="Calibri"/>
              <a:cs typeface="Calibri"/>
              <a:sym typeface="Calibri"/>
            </a:endParaRPr>
          </a:p>
          <a:p>
            <a:pPr indent="0" lvl="0" marL="0" rtl="0" algn="ctr">
              <a:spcBef>
                <a:spcPts val="600"/>
              </a:spcBef>
              <a:spcAft>
                <a:spcPts val="0"/>
              </a:spcAft>
              <a:buNone/>
            </a:pPr>
            <a:r>
              <a:t/>
            </a:r>
            <a:endParaRPr b="1" sz="2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Module 10: Managing Cooperative Activities </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will be announced on Monday, September 6th!</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400">
                <a:solidFill>
                  <a:srgbClr val="F8931F"/>
                </a:solidFill>
                <a:latin typeface="Calibri"/>
                <a:ea typeface="Calibri"/>
                <a:cs typeface="Calibri"/>
                <a:sym typeface="Calibri"/>
              </a:rPr>
              <a:t>FINAL WEBINAR</a:t>
            </a:r>
            <a:endParaRPr b="1" sz="3000">
              <a:solidFill>
                <a:schemeClr val="dk1"/>
              </a:solidFill>
              <a:latin typeface="Calibri"/>
              <a:ea typeface="Calibri"/>
              <a:cs typeface="Calibri"/>
              <a:sym typeface="Calibri"/>
            </a:endParaRPr>
          </a:p>
          <a:p>
            <a:pPr indent="0" lvl="0" marL="0" rtl="0" algn="ctr">
              <a:spcBef>
                <a:spcPts val="600"/>
              </a:spcBef>
              <a:spcAft>
                <a:spcPts val="0"/>
              </a:spcAft>
              <a:buNone/>
            </a:pPr>
            <a:r>
              <a:rPr b="1" lang="en" sz="3000">
                <a:solidFill>
                  <a:schemeClr val="dk1"/>
                </a:solidFill>
                <a:latin typeface="Calibri"/>
                <a:ea typeface="Calibri"/>
                <a:cs typeface="Calibri"/>
                <a:sym typeface="Calibri"/>
              </a:rPr>
              <a:t>Friday, September 10th</a:t>
            </a:r>
            <a:endParaRPr b="1" sz="3000">
              <a:solidFill>
                <a:schemeClr val="dk1"/>
              </a:solidFill>
              <a:latin typeface="Calibri"/>
              <a:ea typeface="Calibri"/>
              <a:cs typeface="Calibri"/>
              <a:sym typeface="Calibri"/>
            </a:endParaRPr>
          </a:p>
          <a:p>
            <a:pPr indent="0" lvl="0" marL="0" rtl="0" algn="ctr">
              <a:spcBef>
                <a:spcPts val="600"/>
              </a:spcBef>
              <a:spcAft>
                <a:spcPts val="600"/>
              </a:spcAft>
              <a:buNone/>
            </a:pPr>
            <a:r>
              <a:rPr b="1" lang="en" sz="3000">
                <a:solidFill>
                  <a:schemeClr val="dk1"/>
                </a:solidFill>
                <a:latin typeface="Calibri"/>
                <a:ea typeface="Calibri"/>
                <a:cs typeface="Calibri"/>
                <a:sym typeface="Calibri"/>
              </a:rPr>
              <a:t>7:00-8:00 PM Uzbekistan Time</a:t>
            </a:r>
            <a:endParaRPr b="1" sz="3000">
              <a:solidFill>
                <a:schemeClr val="dk1"/>
              </a:solidFill>
              <a:latin typeface="Calibri"/>
              <a:ea typeface="Calibri"/>
              <a:cs typeface="Calibri"/>
              <a:sym typeface="Calibri"/>
            </a:endParaRPr>
          </a:p>
        </p:txBody>
      </p:sp>
      <p:sp>
        <p:nvSpPr>
          <p:cNvPr id="13010" name="Google Shape;13010;p616"/>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a:p>
        </p:txBody>
      </p:sp>
    </p:spTree>
  </p:cSld>
  <p:clrMapOvr>
    <a:masterClrMapping/>
  </p:clrMapOvr>
</p:sld>
</file>

<file path=ppt/slides/slide5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14" name="Shape 13014"/>
        <p:cNvGrpSpPr/>
        <p:nvPr/>
      </p:nvGrpSpPr>
      <p:grpSpPr>
        <a:xfrm>
          <a:off x="0" y="0"/>
          <a:ext cx="0" cy="0"/>
          <a:chOff x="0" y="0"/>
          <a:chExt cx="0" cy="0"/>
        </a:xfrm>
      </p:grpSpPr>
      <p:sp>
        <p:nvSpPr>
          <p:cNvPr id="13015" name="Google Shape;13015;p617"/>
          <p:cNvSpPr txBox="1"/>
          <p:nvPr/>
        </p:nvSpPr>
        <p:spPr>
          <a:xfrm>
            <a:off x="1341788" y="3014875"/>
            <a:ext cx="5975700" cy="6124800"/>
          </a:xfrm>
          <a:prstGeom prst="rect">
            <a:avLst/>
          </a:prstGeom>
          <a:noFill/>
          <a:ln>
            <a:noFill/>
          </a:ln>
        </p:spPr>
        <p:txBody>
          <a:bodyPr anchorCtr="0" anchor="t" bIns="91425" lIns="91425" spcFirstLastPara="1" rIns="91425" wrap="square" tIns="91425">
            <a:spAutoFit/>
          </a:bodyPr>
          <a:lstStyle/>
          <a:p>
            <a:pPr indent="0" lvl="0" marL="0" rtl="0" algn="ctr">
              <a:lnSpc>
                <a:spcPct val="120000"/>
              </a:lnSpc>
              <a:spcBef>
                <a:spcPts val="1800"/>
              </a:spcBef>
              <a:spcAft>
                <a:spcPts val="0"/>
              </a:spcAft>
              <a:buNone/>
            </a:pPr>
            <a:r>
              <a:rPr b="1" i="1" lang="en" sz="3400">
                <a:solidFill>
                  <a:schemeClr val="dk1"/>
                </a:solidFill>
              </a:rPr>
              <a:t>"If you talk to a man in a language he understands, that goes to his head.</a:t>
            </a:r>
            <a:endParaRPr b="1" i="1" sz="3400">
              <a:solidFill>
                <a:schemeClr val="dk1"/>
              </a:solidFill>
            </a:endParaRPr>
          </a:p>
          <a:p>
            <a:pPr indent="0" lvl="0" marL="0" rtl="0" algn="ctr">
              <a:lnSpc>
                <a:spcPct val="120000"/>
              </a:lnSpc>
              <a:spcBef>
                <a:spcPts val="1800"/>
              </a:spcBef>
              <a:spcAft>
                <a:spcPts val="0"/>
              </a:spcAft>
              <a:buNone/>
            </a:pPr>
            <a:r>
              <a:rPr b="1" i="1" lang="en" sz="3400">
                <a:solidFill>
                  <a:schemeClr val="dk1"/>
                </a:solidFill>
              </a:rPr>
              <a:t>If you talk to him in his own language, that goes to his heart."</a:t>
            </a:r>
            <a:r>
              <a:rPr b="1" lang="en" sz="3100">
                <a:solidFill>
                  <a:schemeClr val="dk1"/>
                </a:solidFill>
              </a:rPr>
              <a:t> </a:t>
            </a:r>
            <a:endParaRPr b="1" sz="3100">
              <a:solidFill>
                <a:schemeClr val="dk1"/>
              </a:solidFill>
            </a:endParaRPr>
          </a:p>
          <a:p>
            <a:pPr indent="0" lvl="0" marL="0" rtl="0" algn="ctr">
              <a:lnSpc>
                <a:spcPct val="120000"/>
              </a:lnSpc>
              <a:spcBef>
                <a:spcPts val="1800"/>
              </a:spcBef>
              <a:spcAft>
                <a:spcPts val="0"/>
              </a:spcAft>
              <a:buNone/>
            </a:pPr>
            <a:r>
              <a:rPr b="1" lang="en" sz="2000">
                <a:solidFill>
                  <a:srgbClr val="212121"/>
                </a:solidFill>
              </a:rPr>
              <a:t>‒ Nelson Mandela </a:t>
            </a:r>
            <a:endParaRPr b="1" sz="2000">
              <a:solidFill>
                <a:srgbClr val="212121"/>
              </a:solidFill>
            </a:endParaRPr>
          </a:p>
          <a:p>
            <a:pPr indent="0" lvl="0" marL="0" rtl="0" algn="ctr">
              <a:lnSpc>
                <a:spcPct val="138000"/>
              </a:lnSpc>
              <a:spcBef>
                <a:spcPts val="1800"/>
              </a:spcBef>
              <a:spcAft>
                <a:spcPts val="0"/>
              </a:spcAft>
              <a:buNone/>
            </a:pPr>
            <a:r>
              <a:t/>
            </a:r>
            <a:endParaRPr b="1" i="1" sz="3100">
              <a:solidFill>
                <a:schemeClr val="dk1"/>
              </a:solidFill>
            </a:endParaRPr>
          </a:p>
          <a:p>
            <a:pPr indent="0" lvl="0" marL="0" rtl="0" algn="ctr">
              <a:lnSpc>
                <a:spcPct val="166670"/>
              </a:lnSpc>
              <a:spcBef>
                <a:spcPts val="400"/>
              </a:spcBef>
              <a:spcAft>
                <a:spcPts val="0"/>
              </a:spcAft>
              <a:buNone/>
            </a:pPr>
            <a:r>
              <a:t/>
            </a:r>
            <a:endParaRPr b="1" i="1" sz="2600">
              <a:solidFill>
                <a:srgbClr val="1E6138"/>
              </a:solidFill>
              <a:latin typeface="Raleway"/>
              <a:ea typeface="Raleway"/>
              <a:cs typeface="Raleway"/>
              <a:sym typeface="Raleway"/>
            </a:endParaRPr>
          </a:p>
        </p:txBody>
      </p:sp>
      <p:sp>
        <p:nvSpPr>
          <p:cNvPr id="13016" name="Google Shape;13016;p617"/>
          <p:cNvSpPr txBox="1"/>
          <p:nvPr>
            <p:ph idx="1" type="body"/>
          </p:nvPr>
        </p:nvSpPr>
        <p:spPr>
          <a:xfrm>
            <a:off x="304800" y="381000"/>
            <a:ext cx="8077200" cy="304800"/>
          </a:xfrm>
          <a:prstGeom prst="rect">
            <a:avLst/>
          </a:prstGeom>
          <a:solidFill>
            <a:schemeClr val="accent6"/>
          </a:solidFill>
          <a:ln>
            <a:noFill/>
          </a:ln>
        </p:spPr>
        <p:txBody>
          <a:bodyPr anchorCtr="0" anchor="t" bIns="0" lIns="91425" spcFirstLastPara="1" rIns="91425" wrap="square" tIns="0">
            <a:normAutofit/>
          </a:bodyPr>
          <a:lstStyle/>
          <a:p>
            <a:pPr indent="0" lvl="0" marL="0" rtl="0" algn="l">
              <a:spcBef>
                <a:spcPts val="0"/>
              </a:spcBef>
              <a:spcAft>
                <a:spcPts val="0"/>
              </a:spcAft>
              <a:buNone/>
            </a:pPr>
            <a:r>
              <a:rPr lang="en" sz="2000"/>
              <a:t>TETE MODULE 9 - FACILITATING DISCUSSIONS AND DEBATES</a:t>
            </a:r>
            <a:endParaRPr b="1">
              <a:solidFill>
                <a:schemeClr val="lt1"/>
              </a:solidFill>
            </a:endParaRPr>
          </a:p>
        </p:txBody>
      </p:sp>
      <p:pic>
        <p:nvPicPr>
          <p:cNvPr id="13017" name="Google Shape;13017;p617"/>
          <p:cNvPicPr preferRelativeResize="0"/>
          <p:nvPr/>
        </p:nvPicPr>
        <p:blipFill>
          <a:blip r:embed="rId3">
            <a:alphaModFix/>
          </a:blip>
          <a:stretch>
            <a:fillRect/>
          </a:stretch>
        </p:blipFill>
        <p:spPr>
          <a:xfrm>
            <a:off x="2904966" y="838200"/>
            <a:ext cx="2849419" cy="1518206"/>
          </a:xfrm>
          <a:prstGeom prst="rect">
            <a:avLst/>
          </a:prstGeom>
          <a:noFill/>
          <a:ln>
            <a:noFill/>
          </a:ln>
        </p:spPr>
      </p:pic>
    </p:spTree>
  </p:cSld>
  <p:clrMapOvr>
    <a:masterClrMapping/>
  </p:clrMapOvr>
</p:sld>
</file>

<file path=ppt/slides/slide5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1" name="Shape 13021"/>
        <p:cNvGrpSpPr/>
        <p:nvPr/>
      </p:nvGrpSpPr>
      <p:grpSpPr>
        <a:xfrm>
          <a:off x="0" y="0"/>
          <a:ext cx="0" cy="0"/>
          <a:chOff x="0" y="0"/>
          <a:chExt cx="0" cy="0"/>
        </a:xfrm>
      </p:grpSpPr>
      <p:sp>
        <p:nvSpPr>
          <p:cNvPr id="13022" name="Google Shape;13022;p618"/>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a:t>
            </a:r>
            <a:r>
              <a:rPr lang="en" sz="1400">
                <a:solidFill>
                  <a:srgbClr val="000000"/>
                </a:solidFill>
                <a:latin typeface="Times New Roman"/>
                <a:ea typeface="Times New Roman"/>
                <a:cs typeface="Times New Roman"/>
                <a:sym typeface="Times New Roman"/>
              </a:rPr>
              <a:t> this video you w</a:t>
            </a:r>
            <a:r>
              <a:rPr lang="en">
                <a:solidFill>
                  <a:srgbClr val="000000"/>
                </a:solidFill>
                <a:latin typeface="Times New Roman"/>
                <a:ea typeface="Times New Roman"/>
                <a:cs typeface="Times New Roman"/>
                <a:sym typeface="Times New Roman"/>
              </a:rPr>
              <a:t>ill learn how to… </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3023" name="Google Shape;13023;p618"/>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13024" name="Google Shape;13024;p618"/>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13025" name="Google Shape;13025;p618"/>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5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9" name="Shape 13029"/>
        <p:cNvGrpSpPr/>
        <p:nvPr/>
      </p:nvGrpSpPr>
      <p:grpSpPr>
        <a:xfrm>
          <a:off x="0" y="0"/>
          <a:ext cx="0" cy="0"/>
          <a:chOff x="0" y="0"/>
          <a:chExt cx="0" cy="0"/>
        </a:xfrm>
      </p:grpSpPr>
      <p:sp>
        <p:nvSpPr>
          <p:cNvPr id="13030" name="Google Shape;13030;p619"/>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3031" name="Google Shape;13031;p619"/>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032" name="Google Shape;13032;p619"/>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3033" name="Google Shape;13033;p619"/>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034" name="Google Shape;13034;p619"/>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5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8" name="Shape 13038"/>
        <p:cNvGrpSpPr/>
        <p:nvPr/>
      </p:nvGrpSpPr>
      <p:grpSpPr>
        <a:xfrm>
          <a:off x="0" y="0"/>
          <a:ext cx="0" cy="0"/>
          <a:chOff x="0" y="0"/>
          <a:chExt cx="0" cy="0"/>
        </a:xfrm>
      </p:grpSpPr>
      <p:sp>
        <p:nvSpPr>
          <p:cNvPr id="13039" name="Google Shape;13039;p620"/>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3040" name="Google Shape;13040;p620"/>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041" name="Google Shape;13041;p620"/>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3042" name="Google Shape;13042;p620"/>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043" name="Google Shape;13043;p620"/>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5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47" name="Shape 13047"/>
        <p:cNvGrpSpPr/>
        <p:nvPr/>
      </p:nvGrpSpPr>
      <p:grpSpPr>
        <a:xfrm>
          <a:off x="0" y="0"/>
          <a:ext cx="0" cy="0"/>
          <a:chOff x="0" y="0"/>
          <a:chExt cx="0" cy="0"/>
        </a:xfrm>
      </p:grpSpPr>
      <p:sp>
        <p:nvSpPr>
          <p:cNvPr id="13048" name="Google Shape;13048;p62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049" name="Google Shape;13049;p621"/>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3050" name="Google Shape;13050;p621"/>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3051" name="Google Shape;13051;p621"/>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3052" name="Google Shape;13052;p621"/>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5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56" name="Shape 13056"/>
        <p:cNvGrpSpPr/>
        <p:nvPr/>
      </p:nvGrpSpPr>
      <p:grpSpPr>
        <a:xfrm>
          <a:off x="0" y="0"/>
          <a:ext cx="0" cy="0"/>
          <a:chOff x="0" y="0"/>
          <a:chExt cx="0" cy="0"/>
        </a:xfrm>
      </p:grpSpPr>
      <p:sp>
        <p:nvSpPr>
          <p:cNvPr id="13057" name="Google Shape;13057;p622"/>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058" name="Google Shape;13058;p622"/>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3059" name="Google Shape;13059;p622"/>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3060" name="Google Shape;13060;p622"/>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3061" name="Google Shape;13061;p622"/>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5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3065" name="Shape 13065"/>
        <p:cNvGrpSpPr/>
        <p:nvPr/>
      </p:nvGrpSpPr>
      <p:grpSpPr>
        <a:xfrm>
          <a:off x="0" y="0"/>
          <a:ext cx="0" cy="0"/>
          <a:chOff x="0" y="0"/>
          <a:chExt cx="0" cy="0"/>
        </a:xfrm>
      </p:grpSpPr>
      <p:sp>
        <p:nvSpPr>
          <p:cNvPr id="13066" name="Google Shape;13066;p623"/>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3067" name="Google Shape;13067;p623"/>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3068" name="Google Shape;13068;p623"/>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13069" name="Google Shape;13069;p623"/>
          <p:cNvGrpSpPr/>
          <p:nvPr/>
        </p:nvGrpSpPr>
        <p:grpSpPr>
          <a:xfrm>
            <a:off x="3629525" y="648548"/>
            <a:ext cx="5247820" cy="6035718"/>
            <a:chOff x="3629525" y="486423"/>
            <a:chExt cx="5247820" cy="4526902"/>
          </a:xfrm>
        </p:grpSpPr>
        <p:sp>
          <p:nvSpPr>
            <p:cNvPr id="13070" name="Google Shape;13070;p623"/>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23"/>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23"/>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23"/>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23"/>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23"/>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23"/>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23"/>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78" name="Google Shape;13078;p623"/>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23"/>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623"/>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23"/>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23"/>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23"/>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23"/>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23"/>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23"/>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23"/>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23"/>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23"/>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23"/>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23"/>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23"/>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23"/>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23"/>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23"/>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23"/>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23"/>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623"/>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623"/>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23"/>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23"/>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623"/>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23"/>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23"/>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23"/>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23"/>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23"/>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623"/>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23"/>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23"/>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623"/>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623"/>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23"/>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23"/>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23"/>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23"/>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23"/>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23"/>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623"/>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623"/>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23"/>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23"/>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23"/>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23"/>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23"/>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23"/>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23"/>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23"/>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23"/>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23"/>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23"/>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23"/>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23"/>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23"/>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23"/>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23"/>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23"/>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23"/>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23"/>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23"/>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23"/>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23"/>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23"/>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23"/>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23"/>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23"/>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23"/>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23"/>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23"/>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23"/>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23"/>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23"/>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623"/>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623"/>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23"/>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23"/>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23"/>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23"/>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23"/>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23"/>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23"/>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23"/>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23"/>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23"/>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23"/>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23"/>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23"/>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23"/>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23"/>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23"/>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23"/>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23"/>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23"/>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23"/>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23"/>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23"/>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23"/>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23"/>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23"/>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623"/>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623"/>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23"/>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23"/>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23"/>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623"/>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23"/>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23"/>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23"/>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23"/>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23"/>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23"/>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23"/>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623"/>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23"/>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23"/>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23"/>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23"/>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623"/>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23"/>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23"/>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23"/>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23"/>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23"/>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623"/>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23"/>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23"/>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23"/>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23"/>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23"/>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23"/>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23"/>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623"/>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23"/>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23"/>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23"/>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23"/>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23"/>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23"/>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23"/>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23"/>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23"/>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23"/>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23"/>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23"/>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23"/>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23"/>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23"/>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23"/>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623"/>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623"/>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23"/>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23"/>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623"/>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23"/>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23"/>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23"/>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23"/>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23"/>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23"/>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23"/>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623"/>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623"/>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23"/>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23"/>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23"/>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23"/>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23"/>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23"/>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23"/>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623"/>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623"/>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23"/>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23"/>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623"/>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623"/>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23"/>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23"/>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23"/>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23"/>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623"/>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623"/>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23"/>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23"/>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23"/>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23"/>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23"/>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623"/>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623"/>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23"/>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23"/>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23"/>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23"/>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23"/>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23"/>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623"/>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623"/>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23"/>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23"/>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23"/>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23"/>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23"/>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23"/>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623"/>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623"/>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23"/>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23"/>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23"/>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23"/>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2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62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623"/>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23"/>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23"/>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23"/>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623"/>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623"/>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23"/>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23"/>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9" name="Google Shape;13299;p623"/>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10 </a:t>
            </a:r>
            <a:endParaRPr/>
          </a:p>
        </p:txBody>
      </p:sp>
    </p:spTree>
  </p:cSld>
  <p:clrMapOvr>
    <a:masterClrMapping/>
  </p:clrMapOvr>
</p:sld>
</file>

<file path=ppt/slides/slide5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03" name="Shape 13303"/>
        <p:cNvGrpSpPr/>
        <p:nvPr/>
      </p:nvGrpSpPr>
      <p:grpSpPr>
        <a:xfrm>
          <a:off x="0" y="0"/>
          <a:ext cx="0" cy="0"/>
          <a:chOff x="0" y="0"/>
          <a:chExt cx="0" cy="0"/>
        </a:xfrm>
      </p:grpSpPr>
      <p:sp>
        <p:nvSpPr>
          <p:cNvPr id="13304" name="Google Shape;13304;p624"/>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305" name="Google Shape;13305;p624"/>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3306" name="Google Shape;13306;p624"/>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368300" lvl="0" marL="457200" rtl="0" algn="l">
              <a:lnSpc>
                <a:spcPct val="115000"/>
              </a:lnSpc>
              <a:spcBef>
                <a:spcPts val="120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1850">
              <a:solidFill>
                <a:srgbClr val="000000"/>
              </a:solidFill>
              <a:latin typeface="Times New Roman"/>
              <a:ea typeface="Times New Roman"/>
              <a:cs typeface="Times New Roman"/>
              <a:sym typeface="Times New Roman"/>
            </a:endParaRPr>
          </a:p>
          <a:p>
            <a:pPr indent="-368300" lvl="0" marL="457200" rtl="0" algn="l">
              <a:lnSpc>
                <a:spcPct val="115000"/>
              </a:lnSpc>
              <a:spcBef>
                <a:spcPts val="0"/>
              </a:spcBef>
              <a:spcAft>
                <a:spcPts val="0"/>
              </a:spcAft>
              <a:buSzPts val="2200"/>
              <a:buFont typeface="Poppins"/>
              <a:buChar char="●"/>
            </a:pPr>
            <a:r>
              <a:rPr lang="en" sz="1850">
                <a:solidFill>
                  <a:srgbClr val="000000"/>
                </a:solidFill>
                <a:latin typeface="Times New Roman"/>
                <a:ea typeface="Times New Roman"/>
                <a:cs typeface="Times New Roman"/>
                <a:sym typeface="Times New Roman"/>
              </a:rPr>
              <a:t>I can </a:t>
            </a:r>
            <a:endParaRPr sz="2200"/>
          </a:p>
        </p:txBody>
      </p:sp>
      <p:sp>
        <p:nvSpPr>
          <p:cNvPr id="13307" name="Google Shape;13307;p624"/>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5" name="Shape 2155"/>
        <p:cNvGrpSpPr/>
        <p:nvPr/>
      </p:nvGrpSpPr>
      <p:grpSpPr>
        <a:xfrm>
          <a:off x="0" y="0"/>
          <a:ext cx="0" cy="0"/>
          <a:chOff x="0" y="0"/>
          <a:chExt cx="0" cy="0"/>
        </a:xfrm>
      </p:grpSpPr>
      <p:sp>
        <p:nvSpPr>
          <p:cNvPr id="2156" name="Google Shape;2156;p166"/>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157" name="Google Shape;2157;p166"/>
          <p:cNvSpPr txBox="1"/>
          <p:nvPr/>
        </p:nvSpPr>
        <p:spPr>
          <a:xfrm>
            <a:off x="284550" y="1755550"/>
            <a:ext cx="85749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The 6 Principles</a:t>
            </a:r>
            <a:endParaRPr b="0" i="0" sz="1400" u="none" cap="none" strike="noStrike">
              <a:solidFill>
                <a:srgbClr val="000000"/>
              </a:solidFill>
              <a:latin typeface="Arial"/>
              <a:ea typeface="Arial"/>
              <a:cs typeface="Arial"/>
              <a:sym typeface="Arial"/>
            </a:endParaRPr>
          </a:p>
        </p:txBody>
      </p:sp>
      <p:pic>
        <p:nvPicPr>
          <p:cNvPr id="2158" name="Google Shape;2158;p166"/>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2159" name="Google Shape;2159;p166"/>
          <p:cNvPicPr preferRelativeResize="0"/>
          <p:nvPr/>
        </p:nvPicPr>
        <p:blipFill rotWithShape="1">
          <a:blip r:embed="rId4">
            <a:alphaModFix/>
          </a:blip>
          <a:srcRect b="0" l="644" r="-1380" t="0"/>
          <a:stretch/>
        </p:blipFill>
        <p:spPr>
          <a:xfrm>
            <a:off x="2655562" y="2004528"/>
            <a:ext cx="3832876" cy="4266549"/>
          </a:xfrm>
          <a:prstGeom prst="rect">
            <a:avLst/>
          </a:prstGeom>
          <a:noFill/>
          <a:ln>
            <a:noFill/>
          </a:ln>
        </p:spPr>
      </p:pic>
    </p:spTree>
  </p:cSld>
  <p:clrMapOvr>
    <a:masterClrMapping/>
  </p:clrMapOvr>
</p:sld>
</file>

<file path=ppt/slides/slide5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11" name="Shape 13311"/>
        <p:cNvGrpSpPr/>
        <p:nvPr/>
      </p:nvGrpSpPr>
      <p:grpSpPr>
        <a:xfrm>
          <a:off x="0" y="0"/>
          <a:ext cx="0" cy="0"/>
          <a:chOff x="0" y="0"/>
          <a:chExt cx="0" cy="0"/>
        </a:xfrm>
      </p:grpSpPr>
      <p:sp>
        <p:nvSpPr>
          <p:cNvPr id="13312" name="Google Shape;13312;p625"/>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3313" name="Google Shape;13313;p625"/>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625"/>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3315" name="Google Shape;13315;p625"/>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13316" name="Google Shape;13316;p625"/>
          <p:cNvGrpSpPr/>
          <p:nvPr/>
        </p:nvGrpSpPr>
        <p:grpSpPr>
          <a:xfrm>
            <a:off x="7705800" y="175091"/>
            <a:ext cx="1247623" cy="2217753"/>
            <a:chOff x="720001" y="625725"/>
            <a:chExt cx="3012127" cy="4106951"/>
          </a:xfrm>
        </p:grpSpPr>
        <p:sp>
          <p:nvSpPr>
            <p:cNvPr id="13317" name="Google Shape;13317;p625"/>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25"/>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25"/>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625"/>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625"/>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25"/>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625"/>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25"/>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25"/>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25"/>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625"/>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625"/>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25"/>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25"/>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2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25"/>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25"/>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625"/>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625"/>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25"/>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25"/>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25"/>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625"/>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625"/>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25"/>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25"/>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25"/>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625"/>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25"/>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625"/>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625"/>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25"/>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25"/>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25"/>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625"/>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625"/>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625"/>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25"/>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25"/>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25"/>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625"/>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625"/>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25"/>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25"/>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25"/>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625"/>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625"/>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25"/>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25"/>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25"/>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25"/>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625"/>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625"/>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625"/>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25"/>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25"/>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625"/>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625"/>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25"/>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625"/>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625"/>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25"/>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25"/>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25"/>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25"/>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625"/>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625"/>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25"/>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25"/>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25"/>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625"/>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625"/>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2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2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25"/>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25"/>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625"/>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625"/>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25"/>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25"/>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25"/>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25"/>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625"/>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625"/>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25"/>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25"/>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25"/>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07" name="Shape 13407"/>
        <p:cNvGrpSpPr/>
        <p:nvPr/>
      </p:nvGrpSpPr>
      <p:grpSpPr>
        <a:xfrm>
          <a:off x="0" y="0"/>
          <a:ext cx="0" cy="0"/>
          <a:chOff x="0" y="0"/>
          <a:chExt cx="0" cy="0"/>
        </a:xfrm>
      </p:grpSpPr>
      <p:sp>
        <p:nvSpPr>
          <p:cNvPr id="13408" name="Google Shape;13408;p626"/>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3409" name="Google Shape;13409;p626"/>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3410" name="Google Shape;13410;p626"/>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3411" name="Google Shape;13411;p626"/>
          <p:cNvGrpSpPr/>
          <p:nvPr/>
        </p:nvGrpSpPr>
        <p:grpSpPr>
          <a:xfrm>
            <a:off x="7996862" y="245000"/>
            <a:ext cx="1076215" cy="1255857"/>
            <a:chOff x="6969712" y="997500"/>
            <a:chExt cx="1076215" cy="941916"/>
          </a:xfrm>
        </p:grpSpPr>
        <p:sp>
          <p:nvSpPr>
            <p:cNvPr id="13412" name="Google Shape;13412;p626"/>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26"/>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626"/>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626"/>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26"/>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20" name="Shape 13420"/>
        <p:cNvGrpSpPr/>
        <p:nvPr/>
      </p:nvGrpSpPr>
      <p:grpSpPr>
        <a:xfrm>
          <a:off x="0" y="0"/>
          <a:ext cx="0" cy="0"/>
          <a:chOff x="0" y="0"/>
          <a:chExt cx="0" cy="0"/>
        </a:xfrm>
      </p:grpSpPr>
      <p:sp>
        <p:nvSpPr>
          <p:cNvPr id="13421" name="Google Shape;13421;p627"/>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3422" name="Google Shape;13422;p627"/>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3423" name="Google Shape;13423;p627"/>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5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27" name="Shape 13427"/>
        <p:cNvGrpSpPr/>
        <p:nvPr/>
      </p:nvGrpSpPr>
      <p:grpSpPr>
        <a:xfrm>
          <a:off x="0" y="0"/>
          <a:ext cx="0" cy="0"/>
          <a:chOff x="0" y="0"/>
          <a:chExt cx="0" cy="0"/>
        </a:xfrm>
      </p:grpSpPr>
      <p:sp>
        <p:nvSpPr>
          <p:cNvPr id="13428" name="Google Shape;13428;p628"/>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a:t>
            </a:r>
            <a:r>
              <a:rPr lang="en" sz="1400">
                <a:solidFill>
                  <a:srgbClr val="000000"/>
                </a:solidFill>
                <a:latin typeface="Times New Roman"/>
                <a:ea typeface="Times New Roman"/>
                <a:cs typeface="Times New Roman"/>
                <a:sym typeface="Times New Roman"/>
              </a:rPr>
              <a:t> this video you w</a:t>
            </a:r>
            <a:r>
              <a:rPr lang="en">
                <a:solidFill>
                  <a:srgbClr val="000000"/>
                </a:solidFill>
                <a:latin typeface="Times New Roman"/>
                <a:ea typeface="Times New Roman"/>
                <a:cs typeface="Times New Roman"/>
                <a:sym typeface="Times New Roman"/>
              </a:rPr>
              <a:t>ill learn how to… </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3429" name="Google Shape;13429;p628"/>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13430" name="Google Shape;13430;p628"/>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1350">
                <a:latin typeface="Times New Roman"/>
                <a:ea typeface="Times New Roman"/>
                <a:cs typeface="Times New Roman"/>
                <a:sym typeface="Times New Roman"/>
              </a:rPr>
              <a:t>Divide the participants into smaller groups and … </a:t>
            </a:r>
            <a:r>
              <a:rPr b="1" i="1" lang="en" sz="1350">
                <a:latin typeface="Times New Roman"/>
                <a:ea typeface="Times New Roman"/>
                <a:cs typeface="Times New Roman"/>
                <a:sym typeface="Times New Roman"/>
              </a:rPr>
              <a:t>(Handout  )</a:t>
            </a:r>
            <a:endParaRPr b="1" i="1" sz="1350">
              <a:latin typeface="Times New Roman"/>
              <a:ea typeface="Times New Roman"/>
              <a:cs typeface="Times New Roman"/>
              <a:sym typeface="Times New Roman"/>
            </a:endParaRPr>
          </a:p>
        </p:txBody>
      </p:sp>
      <p:sp>
        <p:nvSpPr>
          <p:cNvPr id="13431" name="Google Shape;13431;p628"/>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spTree>
  </p:cSld>
  <p:clrMapOvr>
    <a:masterClrMapping/>
  </p:clrMapOvr>
</p:sld>
</file>

<file path=ppt/slides/slide5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35" name="Shape 13435"/>
        <p:cNvGrpSpPr/>
        <p:nvPr/>
      </p:nvGrpSpPr>
      <p:grpSpPr>
        <a:xfrm>
          <a:off x="0" y="0"/>
          <a:ext cx="0" cy="0"/>
          <a:chOff x="0" y="0"/>
          <a:chExt cx="0" cy="0"/>
        </a:xfrm>
      </p:grpSpPr>
      <p:sp>
        <p:nvSpPr>
          <p:cNvPr id="13436" name="Google Shape;13436;p629"/>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3437" name="Google Shape;13437;p629"/>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438" name="Google Shape;13438;p629"/>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3439" name="Google Shape;13439;p629"/>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440" name="Google Shape;13440;p629"/>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5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44" name="Shape 13444"/>
        <p:cNvGrpSpPr/>
        <p:nvPr/>
      </p:nvGrpSpPr>
      <p:grpSpPr>
        <a:xfrm>
          <a:off x="0" y="0"/>
          <a:ext cx="0" cy="0"/>
          <a:chOff x="0" y="0"/>
          <a:chExt cx="0" cy="0"/>
        </a:xfrm>
      </p:grpSpPr>
      <p:sp>
        <p:nvSpPr>
          <p:cNvPr id="13445" name="Google Shape;13445;p630"/>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3446" name="Google Shape;13446;p630"/>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447" name="Google Shape;13447;p630"/>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3448" name="Google Shape;13448;p630"/>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3449" name="Google Shape;13449;p630"/>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5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53" name="Shape 13453"/>
        <p:cNvGrpSpPr/>
        <p:nvPr/>
      </p:nvGrpSpPr>
      <p:grpSpPr>
        <a:xfrm>
          <a:off x="0" y="0"/>
          <a:ext cx="0" cy="0"/>
          <a:chOff x="0" y="0"/>
          <a:chExt cx="0" cy="0"/>
        </a:xfrm>
      </p:grpSpPr>
      <p:sp>
        <p:nvSpPr>
          <p:cNvPr id="13454" name="Google Shape;13454;p63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455" name="Google Shape;13455;p631"/>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3456" name="Google Shape;13456;p631"/>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3457" name="Google Shape;13457;p631"/>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3458" name="Google Shape;13458;p631"/>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5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2" name="Shape 13462"/>
        <p:cNvGrpSpPr/>
        <p:nvPr/>
      </p:nvGrpSpPr>
      <p:grpSpPr>
        <a:xfrm>
          <a:off x="0" y="0"/>
          <a:ext cx="0" cy="0"/>
          <a:chOff x="0" y="0"/>
          <a:chExt cx="0" cy="0"/>
        </a:xfrm>
      </p:grpSpPr>
      <p:sp>
        <p:nvSpPr>
          <p:cNvPr id="13463" name="Google Shape;13463;p632"/>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464" name="Google Shape;13464;p632"/>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3465" name="Google Shape;13465;p632"/>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3466" name="Google Shape;13466;p632"/>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3467" name="Google Shape;13467;p632"/>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5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13471" name="Shape 13471"/>
        <p:cNvGrpSpPr/>
        <p:nvPr/>
      </p:nvGrpSpPr>
      <p:grpSpPr>
        <a:xfrm>
          <a:off x="0" y="0"/>
          <a:ext cx="0" cy="0"/>
          <a:chOff x="0" y="0"/>
          <a:chExt cx="0" cy="0"/>
        </a:xfrm>
      </p:grpSpPr>
      <p:sp>
        <p:nvSpPr>
          <p:cNvPr id="13472" name="Google Shape;13472;p633"/>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3473" name="Google Shape;13473;p633"/>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13474" name="Google Shape;13474;p633"/>
          <p:cNvGrpSpPr/>
          <p:nvPr/>
        </p:nvGrpSpPr>
        <p:grpSpPr>
          <a:xfrm>
            <a:off x="3629525" y="648548"/>
            <a:ext cx="5247820" cy="6035718"/>
            <a:chOff x="3629525" y="486423"/>
            <a:chExt cx="5247820" cy="4526902"/>
          </a:xfrm>
        </p:grpSpPr>
        <p:sp>
          <p:nvSpPr>
            <p:cNvPr id="13475" name="Google Shape;13475;p633"/>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633"/>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633"/>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33"/>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633"/>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633"/>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33"/>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633"/>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483" name="Google Shape;13483;p633"/>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33"/>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33"/>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33"/>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33"/>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633"/>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633"/>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33"/>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33"/>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633"/>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633"/>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33"/>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33"/>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33"/>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33"/>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33"/>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633"/>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33"/>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633"/>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633"/>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33"/>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33"/>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33"/>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33"/>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33"/>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33"/>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33"/>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633"/>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633"/>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33"/>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33"/>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33"/>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33"/>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633"/>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33"/>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33"/>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633"/>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633"/>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633"/>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633"/>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33"/>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33"/>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33"/>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33"/>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33"/>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33"/>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33"/>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633"/>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633"/>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33"/>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33"/>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33"/>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33"/>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33"/>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633"/>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633"/>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33"/>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33"/>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33"/>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33"/>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33"/>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633"/>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633"/>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33"/>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33"/>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33"/>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33"/>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633"/>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633"/>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33"/>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33"/>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33"/>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33"/>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633"/>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633"/>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633"/>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33"/>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33"/>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633"/>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633"/>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33"/>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33"/>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33"/>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33"/>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33"/>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633"/>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633"/>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33"/>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33"/>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33"/>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33"/>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633"/>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633"/>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33"/>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33"/>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33"/>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33"/>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33"/>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33"/>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33"/>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33"/>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33"/>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33"/>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633"/>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633"/>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33"/>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33"/>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33"/>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33"/>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33"/>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33"/>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33"/>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633"/>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633"/>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33"/>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33"/>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33"/>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33"/>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33"/>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633"/>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633"/>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33"/>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633"/>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633"/>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633"/>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633"/>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33"/>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33"/>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633"/>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633"/>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633"/>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33"/>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33"/>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33"/>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33"/>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33"/>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33"/>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33"/>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633"/>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633"/>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33"/>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633"/>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33"/>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33"/>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633"/>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633"/>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33"/>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33"/>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33"/>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33"/>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33"/>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633"/>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633"/>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33"/>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33"/>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33"/>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33"/>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33"/>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33"/>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33"/>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33"/>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33"/>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633"/>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633"/>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33"/>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33"/>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33"/>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33"/>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33"/>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633"/>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633"/>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33"/>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33"/>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33"/>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33"/>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33"/>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33"/>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33"/>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633"/>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633"/>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33"/>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33"/>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633"/>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33"/>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33"/>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33"/>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633"/>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633"/>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33"/>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33"/>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33"/>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33"/>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33"/>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633"/>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633"/>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33"/>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33"/>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33"/>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33"/>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633"/>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633"/>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33"/>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33"/>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33"/>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33"/>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33"/>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633"/>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633"/>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33"/>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33"/>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33"/>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3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33"/>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33"/>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33"/>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633"/>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633"/>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33"/>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33"/>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33"/>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633"/>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4" name="Google Shape;13704;p633"/>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12</a:t>
            </a:r>
            <a:endParaRPr sz="3000">
              <a:solidFill>
                <a:schemeClr val="dk1"/>
              </a:solidFill>
              <a:latin typeface="Alegreya Sans ExtraBold"/>
              <a:ea typeface="Alegreya Sans ExtraBold"/>
              <a:cs typeface="Alegreya Sans ExtraBold"/>
              <a:sym typeface="Alegreya Sans ExtraBold"/>
            </a:endParaRPr>
          </a:p>
        </p:txBody>
      </p:sp>
      <p:sp>
        <p:nvSpPr>
          <p:cNvPr id="13705" name="Google Shape;13705;p633"/>
          <p:cNvSpPr txBox="1"/>
          <p:nvPr/>
        </p:nvSpPr>
        <p:spPr>
          <a:xfrm>
            <a:off x="1103800" y="965075"/>
            <a:ext cx="4878900" cy="2077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100">
                <a:solidFill>
                  <a:schemeClr val="dk1"/>
                </a:solidFill>
                <a:latin typeface="Alegreya Sans ExtraBold"/>
                <a:ea typeface="Alegreya Sans ExtraBold"/>
                <a:cs typeface="Alegreya Sans ExtraBold"/>
                <a:sym typeface="Alegreya Sans ExtraBold"/>
              </a:rPr>
              <a:t>Teaching English through English Course</a:t>
            </a:r>
            <a:endParaRPr sz="2500"/>
          </a:p>
        </p:txBody>
      </p:sp>
    </p:spTree>
  </p:cSld>
  <p:clrMapOvr>
    <a:masterClrMapping/>
  </p:clrMapOvr>
</p:sld>
</file>

<file path=ppt/slides/slide5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3709" name="Shape 13709"/>
        <p:cNvGrpSpPr/>
        <p:nvPr/>
      </p:nvGrpSpPr>
      <p:grpSpPr>
        <a:xfrm>
          <a:off x="0" y="0"/>
          <a:ext cx="0" cy="0"/>
          <a:chOff x="0" y="0"/>
          <a:chExt cx="0" cy="0"/>
        </a:xfrm>
      </p:grpSpPr>
      <p:sp>
        <p:nvSpPr>
          <p:cNvPr id="13710" name="Google Shape;13710;p634"/>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3711" name="Google Shape;13711;p634"/>
          <p:cNvSpPr/>
          <p:nvPr/>
        </p:nvSpPr>
        <p:spPr>
          <a:xfrm>
            <a:off x="546200" y="3423633"/>
            <a:ext cx="3081650" cy="1203870"/>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3712" name="Google Shape;13712;p634"/>
          <p:cNvSpPr txBox="1"/>
          <p:nvPr>
            <p:ph type="title"/>
          </p:nvPr>
        </p:nvSpPr>
        <p:spPr>
          <a:xfrm>
            <a:off x="720000" y="593367"/>
            <a:ext cx="4830000" cy="1974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200"/>
              <a:t>Teaching English through English </a:t>
            </a:r>
            <a:endParaRPr sz="4200"/>
          </a:p>
        </p:txBody>
      </p:sp>
      <p:grpSp>
        <p:nvGrpSpPr>
          <p:cNvPr id="13713" name="Google Shape;13713;p634"/>
          <p:cNvGrpSpPr/>
          <p:nvPr/>
        </p:nvGrpSpPr>
        <p:grpSpPr>
          <a:xfrm>
            <a:off x="3629525" y="648548"/>
            <a:ext cx="5247820" cy="6035718"/>
            <a:chOff x="3629525" y="486423"/>
            <a:chExt cx="5247820" cy="4526902"/>
          </a:xfrm>
        </p:grpSpPr>
        <p:sp>
          <p:nvSpPr>
            <p:cNvPr id="13714" name="Google Shape;13714;p634"/>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634"/>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634"/>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634"/>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34"/>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34"/>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34"/>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34"/>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722" name="Google Shape;13722;p634"/>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634"/>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634"/>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34"/>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34"/>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34"/>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34"/>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34"/>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34"/>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34"/>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634"/>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634"/>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34"/>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34"/>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34"/>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34"/>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34"/>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634"/>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34"/>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634"/>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634"/>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34"/>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34"/>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634"/>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634"/>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34"/>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34"/>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34"/>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634"/>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634"/>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34"/>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34"/>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34"/>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34"/>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34"/>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634"/>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634"/>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34"/>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634"/>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634"/>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34"/>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34"/>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34"/>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634"/>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634"/>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34"/>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634"/>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634"/>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34"/>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34"/>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34"/>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634"/>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634"/>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34"/>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34"/>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34"/>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34"/>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34"/>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634"/>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634"/>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34"/>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34"/>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34"/>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34"/>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34"/>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34"/>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634"/>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34"/>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34"/>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34"/>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34"/>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34"/>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634"/>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634"/>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34"/>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34"/>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34"/>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634"/>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634"/>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34"/>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34"/>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34"/>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34"/>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34"/>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34"/>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34"/>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34"/>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34"/>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34"/>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34"/>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34"/>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634"/>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634"/>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634"/>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634"/>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634"/>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634"/>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34"/>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34"/>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634"/>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634"/>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34"/>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634"/>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634"/>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34"/>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34"/>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34"/>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34"/>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634"/>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634"/>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34"/>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34"/>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34"/>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634"/>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634"/>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34"/>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634"/>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34"/>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34"/>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634"/>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634"/>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34"/>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34"/>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34"/>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34"/>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634"/>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34"/>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34"/>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34"/>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34"/>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634"/>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634"/>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634"/>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34"/>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34"/>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34"/>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34"/>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34"/>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34"/>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34"/>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634"/>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34"/>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634"/>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634"/>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34"/>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34"/>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34"/>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634"/>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634"/>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34"/>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34"/>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34"/>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34"/>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34"/>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634"/>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634"/>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34"/>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34"/>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34"/>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634"/>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634"/>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34"/>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34"/>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34"/>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34"/>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634"/>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634"/>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634"/>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634"/>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34"/>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34"/>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34"/>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634"/>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634"/>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34"/>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34"/>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34"/>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34"/>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34"/>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34"/>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634"/>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634"/>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34"/>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34"/>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34"/>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634"/>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634"/>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634"/>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34"/>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34"/>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34"/>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634"/>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634"/>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34"/>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34"/>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34"/>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34"/>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34"/>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634"/>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634"/>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634"/>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634"/>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634"/>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634"/>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634"/>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634"/>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34"/>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34"/>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34"/>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34"/>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34"/>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34"/>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34"/>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34"/>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34"/>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34"/>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34"/>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34"/>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634"/>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34"/>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34"/>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3" name="Google Shape;13943;p634"/>
          <p:cNvSpPr txBox="1"/>
          <p:nvPr/>
        </p:nvSpPr>
        <p:spPr>
          <a:xfrm>
            <a:off x="587025" y="3765533"/>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Module 12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4" name="Shape 2164"/>
        <p:cNvGrpSpPr/>
        <p:nvPr/>
      </p:nvGrpSpPr>
      <p:grpSpPr>
        <a:xfrm>
          <a:off x="0" y="0"/>
          <a:ext cx="0" cy="0"/>
          <a:chOff x="0" y="0"/>
          <a:chExt cx="0" cy="0"/>
        </a:xfrm>
      </p:grpSpPr>
      <p:sp>
        <p:nvSpPr>
          <p:cNvPr id="2165" name="Google Shape;2165;p167"/>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166" name="Google Shape;2166;p167"/>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PRINCIPLE 1</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Know Your Learners </a:t>
            </a:r>
            <a:endParaRPr b="0" i="0" sz="1400" u="none" cap="none" strike="noStrike">
              <a:solidFill>
                <a:srgbClr val="000000"/>
              </a:solidFill>
              <a:latin typeface="Arial"/>
              <a:ea typeface="Arial"/>
              <a:cs typeface="Arial"/>
              <a:sym typeface="Arial"/>
            </a:endParaRPr>
          </a:p>
        </p:txBody>
      </p:sp>
      <p:pic>
        <p:nvPicPr>
          <p:cNvPr id="2167" name="Google Shape;2167;p167"/>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2168" name="Google Shape;2168;p167"/>
          <p:cNvPicPr preferRelativeResize="0"/>
          <p:nvPr/>
        </p:nvPicPr>
        <p:blipFill rotWithShape="1">
          <a:blip r:embed="rId4">
            <a:alphaModFix/>
          </a:blip>
          <a:srcRect b="4632" l="644" r="-1380" t="11446"/>
          <a:stretch/>
        </p:blipFill>
        <p:spPr>
          <a:xfrm>
            <a:off x="6766550" y="4231800"/>
            <a:ext cx="2012725" cy="1880250"/>
          </a:xfrm>
          <a:prstGeom prst="rect">
            <a:avLst/>
          </a:prstGeom>
          <a:noFill/>
          <a:ln>
            <a:noFill/>
          </a:ln>
        </p:spPr>
      </p:pic>
    </p:spTree>
  </p:cSld>
  <p:clrMapOvr>
    <a:masterClrMapping/>
  </p:clrMapOvr>
</p:sld>
</file>

<file path=ppt/slides/slide5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47" name="Shape 13947"/>
        <p:cNvGrpSpPr/>
        <p:nvPr/>
      </p:nvGrpSpPr>
      <p:grpSpPr>
        <a:xfrm>
          <a:off x="0" y="0"/>
          <a:ext cx="0" cy="0"/>
          <a:chOff x="0" y="0"/>
          <a:chExt cx="0" cy="0"/>
        </a:xfrm>
      </p:grpSpPr>
      <p:sp>
        <p:nvSpPr>
          <p:cNvPr id="13948" name="Google Shape;13948;p635"/>
          <p:cNvSpPr/>
          <p:nvPr/>
        </p:nvSpPr>
        <p:spPr>
          <a:xfrm>
            <a:off x="6381749" y="0"/>
            <a:ext cx="2900979" cy="294248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3949" name="Google Shape;13949;p635"/>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3950" name="Google Shape;13950;p635"/>
          <p:cNvSpPr txBox="1"/>
          <p:nvPr>
            <p:ph idx="1" type="body"/>
          </p:nvPr>
        </p:nvSpPr>
        <p:spPr>
          <a:xfrm>
            <a:off x="46275" y="2431133"/>
            <a:ext cx="6858000" cy="4162800"/>
          </a:xfrm>
          <a:prstGeom prst="rect">
            <a:avLst/>
          </a:prstGeom>
        </p:spPr>
        <p:txBody>
          <a:bodyPr anchorCtr="0" anchor="ctr" bIns="91425" lIns="91425" spcFirstLastPara="1" rIns="91425" wrap="square" tIns="91425">
            <a:noAutofit/>
          </a:bodyPr>
          <a:lstStyle/>
          <a:p>
            <a:pPr indent="0" lvl="0" marL="0" rtl="0" algn="l">
              <a:lnSpc>
                <a:spcPct val="115000"/>
              </a:lnSpc>
              <a:spcBef>
                <a:spcPts val="1200"/>
              </a:spcBef>
              <a:spcAft>
                <a:spcPts val="0"/>
              </a:spcAft>
              <a:buNone/>
            </a:pPr>
            <a:r>
              <a:rPr lang="en" sz="1850">
                <a:solidFill>
                  <a:srgbClr val="000000"/>
                </a:solidFill>
                <a:latin typeface="Times New Roman"/>
                <a:ea typeface="Times New Roman"/>
                <a:cs typeface="Times New Roman"/>
                <a:sym typeface="Times New Roman"/>
              </a:rPr>
              <a:t>By the end of this module, you will be able to:</a:t>
            </a:r>
            <a:endParaRPr sz="1850">
              <a:solidFill>
                <a:srgbClr val="000000"/>
              </a:solidFill>
              <a:latin typeface="Times New Roman"/>
              <a:ea typeface="Times New Roman"/>
              <a:cs typeface="Times New Roman"/>
              <a:sym typeface="Times New Roman"/>
            </a:endParaRPr>
          </a:p>
          <a:p>
            <a:pPr indent="-298450" lvl="0" marL="647700" rtl="0" algn="l">
              <a:lnSpc>
                <a:spcPct val="115000"/>
              </a:lnSpc>
              <a:spcBef>
                <a:spcPts val="2000"/>
              </a:spcBef>
              <a:spcAft>
                <a:spcPts val="0"/>
              </a:spcAft>
              <a:buClr>
                <a:srgbClr val="212121"/>
              </a:buClr>
              <a:buSzPts val="1100"/>
              <a:buFont typeface="Arial"/>
              <a:buChar char="■"/>
            </a:pPr>
            <a:r>
              <a:rPr lang="en" sz="1850">
                <a:solidFill>
                  <a:srgbClr val="000000"/>
                </a:solidFill>
                <a:latin typeface="Times New Roman"/>
                <a:ea typeface="Times New Roman"/>
                <a:cs typeface="Times New Roman"/>
                <a:sym typeface="Times New Roman"/>
              </a:rPr>
              <a:t>describe the purpose and benefits of project work and cooperative activities in the language classroom</a:t>
            </a:r>
            <a:endParaRPr sz="1850">
              <a:solidFill>
                <a:srgbClr val="000000"/>
              </a:solidFill>
              <a:latin typeface="Times New Roman"/>
              <a:ea typeface="Times New Roman"/>
              <a:cs typeface="Times New Roman"/>
              <a:sym typeface="Times New Roman"/>
            </a:endParaRPr>
          </a:p>
          <a:p>
            <a:pPr indent="-298450" lvl="0" marL="647700" rtl="0" algn="l">
              <a:lnSpc>
                <a:spcPct val="115000"/>
              </a:lnSpc>
              <a:spcBef>
                <a:spcPts val="0"/>
              </a:spcBef>
              <a:spcAft>
                <a:spcPts val="0"/>
              </a:spcAft>
              <a:buClr>
                <a:srgbClr val="212121"/>
              </a:buClr>
              <a:buSzPts val="1100"/>
              <a:buFont typeface="Arial"/>
              <a:buChar char="■"/>
            </a:pPr>
            <a:r>
              <a:rPr lang="en" sz="1850">
                <a:solidFill>
                  <a:srgbClr val="000000"/>
                </a:solidFill>
                <a:latin typeface="Times New Roman"/>
                <a:ea typeface="Times New Roman"/>
                <a:cs typeface="Times New Roman"/>
                <a:sym typeface="Times New Roman"/>
              </a:rPr>
              <a:t>explore various ways to develop and present project work and cooperative activities to and for all students</a:t>
            </a:r>
            <a:endParaRPr sz="1850">
              <a:solidFill>
                <a:srgbClr val="000000"/>
              </a:solidFill>
              <a:latin typeface="Times New Roman"/>
              <a:ea typeface="Times New Roman"/>
              <a:cs typeface="Times New Roman"/>
              <a:sym typeface="Times New Roman"/>
            </a:endParaRPr>
          </a:p>
          <a:p>
            <a:pPr indent="-298450" lvl="0" marL="647700" rtl="0" algn="l">
              <a:lnSpc>
                <a:spcPct val="115000"/>
              </a:lnSpc>
              <a:spcBef>
                <a:spcPts val="0"/>
              </a:spcBef>
              <a:spcAft>
                <a:spcPts val="0"/>
              </a:spcAft>
              <a:buClr>
                <a:srgbClr val="212121"/>
              </a:buClr>
              <a:buSzPts val="1100"/>
              <a:buFont typeface="Arial"/>
              <a:buChar char="■"/>
            </a:pPr>
            <a:r>
              <a:rPr lang="en" sz="1850">
                <a:solidFill>
                  <a:srgbClr val="000000"/>
                </a:solidFill>
                <a:latin typeface="Times New Roman"/>
                <a:ea typeface="Times New Roman"/>
                <a:cs typeface="Times New Roman"/>
                <a:sym typeface="Times New Roman"/>
              </a:rPr>
              <a:t>exchange ideas for project work and cooperative activities that work well for all learners</a:t>
            </a:r>
            <a:endParaRPr sz="1850">
              <a:solidFill>
                <a:srgbClr val="000000"/>
              </a:solidFill>
              <a:latin typeface="Times New Roman"/>
              <a:ea typeface="Times New Roman"/>
              <a:cs typeface="Times New Roman"/>
              <a:sym typeface="Times New Roman"/>
            </a:endParaRPr>
          </a:p>
          <a:p>
            <a:pPr indent="-298450" lvl="0" marL="647700" rtl="0" algn="l">
              <a:lnSpc>
                <a:spcPct val="115000"/>
              </a:lnSpc>
              <a:spcBef>
                <a:spcPts val="0"/>
              </a:spcBef>
              <a:spcAft>
                <a:spcPts val="0"/>
              </a:spcAft>
              <a:buClr>
                <a:srgbClr val="212121"/>
              </a:buClr>
              <a:buSzPts val="1100"/>
              <a:buFont typeface="Arial"/>
              <a:buChar char="■"/>
            </a:pPr>
            <a:r>
              <a:rPr lang="en" sz="1850">
                <a:solidFill>
                  <a:srgbClr val="000000"/>
                </a:solidFill>
                <a:latin typeface="Times New Roman"/>
                <a:ea typeface="Times New Roman"/>
                <a:cs typeface="Times New Roman"/>
                <a:sym typeface="Times New Roman"/>
              </a:rPr>
              <a:t>develop project ideas and cooperative activities that can be modified for multiple units of study using checklists, rubrics, collaborative work guidelines/expectations</a:t>
            </a:r>
            <a:endParaRPr sz="1850">
              <a:solidFill>
                <a:srgbClr val="000000"/>
              </a:solidFill>
              <a:latin typeface="Times New Roman"/>
              <a:ea typeface="Times New Roman"/>
              <a:cs typeface="Times New Roman"/>
              <a:sym typeface="Times New Roman"/>
            </a:endParaRPr>
          </a:p>
          <a:p>
            <a:pPr indent="-298450" lvl="0" marL="647700" rtl="0" algn="l">
              <a:lnSpc>
                <a:spcPct val="115000"/>
              </a:lnSpc>
              <a:spcBef>
                <a:spcPts val="0"/>
              </a:spcBef>
              <a:spcAft>
                <a:spcPts val="0"/>
              </a:spcAft>
              <a:buClr>
                <a:srgbClr val="212121"/>
              </a:buClr>
              <a:buSzPts val="1100"/>
              <a:buFont typeface="Arial"/>
              <a:buChar char="■"/>
            </a:pPr>
            <a:r>
              <a:rPr lang="en" sz="1850">
                <a:solidFill>
                  <a:srgbClr val="000000"/>
                </a:solidFill>
                <a:latin typeface="Times New Roman"/>
                <a:ea typeface="Times New Roman"/>
                <a:cs typeface="Times New Roman"/>
                <a:sym typeface="Times New Roman"/>
              </a:rPr>
              <a:t>reflect on ways to adapt and differentiate project work and cooperative activities for all learners</a:t>
            </a:r>
            <a:endParaRPr sz="1850">
              <a:solidFill>
                <a:srgbClr val="000000"/>
              </a:solidFill>
              <a:latin typeface="Times New Roman"/>
              <a:ea typeface="Times New Roman"/>
              <a:cs typeface="Times New Roman"/>
              <a:sym typeface="Times New Roman"/>
            </a:endParaRPr>
          </a:p>
          <a:p>
            <a:pPr indent="0" lvl="0" marL="0" rtl="0" algn="l">
              <a:lnSpc>
                <a:spcPct val="115000"/>
              </a:lnSpc>
              <a:spcBef>
                <a:spcPts val="1200"/>
              </a:spcBef>
              <a:spcAft>
                <a:spcPts val="2000"/>
              </a:spcAft>
              <a:buNone/>
            </a:pPr>
            <a:r>
              <a:t/>
            </a:r>
            <a:endParaRPr sz="1850">
              <a:solidFill>
                <a:srgbClr val="000000"/>
              </a:solidFill>
              <a:latin typeface="Times New Roman"/>
              <a:ea typeface="Times New Roman"/>
              <a:cs typeface="Times New Roman"/>
              <a:sym typeface="Times New Roman"/>
            </a:endParaRPr>
          </a:p>
        </p:txBody>
      </p:sp>
      <p:sp>
        <p:nvSpPr>
          <p:cNvPr id="13951" name="Google Shape;13951;p635"/>
          <p:cNvSpPr txBox="1"/>
          <p:nvPr/>
        </p:nvSpPr>
        <p:spPr>
          <a:xfrm>
            <a:off x="6798125" y="112833"/>
            <a:ext cx="25752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a:t>
            </a:r>
            <a:endParaRPr b="1" sz="3000"/>
          </a:p>
        </p:txBody>
      </p:sp>
    </p:spTree>
  </p:cSld>
  <p:clrMapOvr>
    <a:masterClrMapping/>
  </p:clrMapOvr>
</p:sld>
</file>

<file path=ppt/slides/slide5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5" name="Shape 13955"/>
        <p:cNvGrpSpPr/>
        <p:nvPr/>
      </p:nvGrpSpPr>
      <p:grpSpPr>
        <a:xfrm>
          <a:off x="0" y="0"/>
          <a:ext cx="0" cy="0"/>
          <a:chOff x="0" y="0"/>
          <a:chExt cx="0" cy="0"/>
        </a:xfrm>
      </p:grpSpPr>
      <p:sp>
        <p:nvSpPr>
          <p:cNvPr id="13956" name="Google Shape;13956;p636"/>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3957" name="Google Shape;13957;p636"/>
          <p:cNvSpPr/>
          <p:nvPr/>
        </p:nvSpPr>
        <p:spPr>
          <a:xfrm flipH="1">
            <a:off x="495260" y="1804483"/>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36"/>
          <p:cNvSpPr txBox="1"/>
          <p:nvPr>
            <p:ph type="title"/>
          </p:nvPr>
        </p:nvSpPr>
        <p:spPr>
          <a:xfrm>
            <a:off x="403325" y="1731583"/>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3959" name="Google Shape;13959;p636"/>
          <p:cNvSpPr txBox="1"/>
          <p:nvPr>
            <p:ph idx="1" type="subTitle"/>
          </p:nvPr>
        </p:nvSpPr>
        <p:spPr>
          <a:xfrm>
            <a:off x="263225" y="3152333"/>
            <a:ext cx="8690100" cy="315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sz="2300"/>
              <a:t>Finally, we will reflect in class and for homework to share our ideas about routines in our Telegram groups. </a:t>
            </a:r>
            <a:endParaRPr sz="2300"/>
          </a:p>
        </p:txBody>
      </p:sp>
      <p:grpSp>
        <p:nvGrpSpPr>
          <p:cNvPr id="13960" name="Google Shape;13960;p636"/>
          <p:cNvGrpSpPr/>
          <p:nvPr/>
        </p:nvGrpSpPr>
        <p:grpSpPr>
          <a:xfrm>
            <a:off x="7705800" y="175091"/>
            <a:ext cx="1247623" cy="2217753"/>
            <a:chOff x="720001" y="625725"/>
            <a:chExt cx="3012127" cy="4106951"/>
          </a:xfrm>
        </p:grpSpPr>
        <p:sp>
          <p:nvSpPr>
            <p:cNvPr id="13961" name="Google Shape;13961;p636"/>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636"/>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636"/>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36"/>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36"/>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636"/>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636"/>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36"/>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36"/>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36"/>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36"/>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636"/>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636"/>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36"/>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36"/>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36"/>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36"/>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36"/>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36"/>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36"/>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36"/>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36"/>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36"/>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636"/>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636"/>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636"/>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36"/>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636"/>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636"/>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636"/>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36"/>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36"/>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36"/>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36"/>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36"/>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636"/>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636"/>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636"/>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636"/>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36"/>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36"/>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636"/>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636"/>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636"/>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36"/>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36"/>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36"/>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36"/>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36"/>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36"/>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36"/>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636"/>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36"/>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36"/>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36"/>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636"/>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36"/>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36"/>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36"/>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36"/>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36"/>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636"/>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636"/>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36"/>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36"/>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36"/>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36"/>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36"/>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636"/>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636"/>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36"/>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36"/>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36"/>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36"/>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36"/>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36"/>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36"/>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36"/>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636"/>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636"/>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36"/>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636"/>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636"/>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636"/>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36"/>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636"/>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636"/>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51" name="Shape 14051"/>
        <p:cNvGrpSpPr/>
        <p:nvPr/>
      </p:nvGrpSpPr>
      <p:grpSpPr>
        <a:xfrm>
          <a:off x="0" y="0"/>
          <a:ext cx="0" cy="0"/>
          <a:chOff x="0" y="0"/>
          <a:chExt cx="0" cy="0"/>
        </a:xfrm>
      </p:grpSpPr>
      <p:sp>
        <p:nvSpPr>
          <p:cNvPr id="14052" name="Google Shape;14052;p637"/>
          <p:cNvSpPr/>
          <p:nvPr/>
        </p:nvSpPr>
        <p:spPr>
          <a:xfrm flipH="1">
            <a:off x="581242" y="4350763"/>
            <a:ext cx="2720308" cy="763428"/>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4053" name="Google Shape;14053;p637"/>
          <p:cNvSpPr txBox="1"/>
          <p:nvPr>
            <p:ph type="title"/>
          </p:nvPr>
        </p:nvSpPr>
        <p:spPr>
          <a:xfrm flipH="1">
            <a:off x="720000" y="4481367"/>
            <a:ext cx="3661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Quote</a:t>
            </a:r>
            <a:endParaRPr sz="2900"/>
          </a:p>
        </p:txBody>
      </p:sp>
      <p:sp>
        <p:nvSpPr>
          <p:cNvPr id="14054" name="Google Shape;14054;p637"/>
          <p:cNvSpPr/>
          <p:nvPr/>
        </p:nvSpPr>
        <p:spPr>
          <a:xfrm>
            <a:off x="4381499" y="601229"/>
            <a:ext cx="4413352" cy="5825385"/>
          </a:xfrm>
          <a:custGeom>
            <a:rect b="b" l="l" r="r" t="t"/>
            <a:pathLst>
              <a:path extrusionOk="0" h="163830" w="182880">
                <a:moveTo>
                  <a:pt x="0" y="160020"/>
                </a:moveTo>
                <a:lnTo>
                  <a:pt x="39624" y="6096"/>
                </a:lnTo>
                <a:lnTo>
                  <a:pt x="182880" y="0"/>
                </a:lnTo>
                <a:lnTo>
                  <a:pt x="182880" y="163830"/>
                </a:lnTo>
                <a:close/>
              </a:path>
            </a:pathLst>
          </a:custGeom>
          <a:solidFill>
            <a:schemeClr val="lt2"/>
          </a:solidFill>
          <a:ln>
            <a:noFill/>
          </a:ln>
        </p:spPr>
      </p:sp>
      <p:grpSp>
        <p:nvGrpSpPr>
          <p:cNvPr id="14055" name="Google Shape;14055;p637"/>
          <p:cNvGrpSpPr/>
          <p:nvPr/>
        </p:nvGrpSpPr>
        <p:grpSpPr>
          <a:xfrm>
            <a:off x="7996862" y="245000"/>
            <a:ext cx="1076215" cy="1255857"/>
            <a:chOff x="6969712" y="997500"/>
            <a:chExt cx="1076215" cy="941916"/>
          </a:xfrm>
        </p:grpSpPr>
        <p:sp>
          <p:nvSpPr>
            <p:cNvPr id="14056" name="Google Shape;14056;p637"/>
            <p:cNvSpPr/>
            <p:nvPr/>
          </p:nvSpPr>
          <p:spPr>
            <a:xfrm>
              <a:off x="6969712" y="1012550"/>
              <a:ext cx="1038509" cy="926865"/>
            </a:xfrm>
            <a:custGeom>
              <a:rect b="b" l="l" r="r" t="t"/>
              <a:pathLst>
                <a:path extrusionOk="0" h="11701" w="13110">
                  <a:moveTo>
                    <a:pt x="6704" y="1"/>
                  </a:moveTo>
                  <a:cubicBezTo>
                    <a:pt x="1108" y="1"/>
                    <a:pt x="1" y="2156"/>
                    <a:pt x="1" y="4835"/>
                  </a:cubicBezTo>
                  <a:cubicBezTo>
                    <a:pt x="1" y="6632"/>
                    <a:pt x="513" y="8216"/>
                    <a:pt x="2573" y="9049"/>
                  </a:cubicBezTo>
                  <a:cubicBezTo>
                    <a:pt x="2049" y="9847"/>
                    <a:pt x="906" y="11574"/>
                    <a:pt x="989" y="11693"/>
                  </a:cubicBezTo>
                  <a:cubicBezTo>
                    <a:pt x="992" y="11698"/>
                    <a:pt x="997" y="11700"/>
                    <a:pt x="1005" y="11700"/>
                  </a:cubicBezTo>
                  <a:cubicBezTo>
                    <a:pt x="1174" y="11700"/>
                    <a:pt x="2561" y="10467"/>
                    <a:pt x="3882" y="9418"/>
                  </a:cubicBezTo>
                  <a:cubicBezTo>
                    <a:pt x="4680" y="9585"/>
                    <a:pt x="5597" y="9657"/>
                    <a:pt x="6716" y="9657"/>
                  </a:cubicBezTo>
                  <a:cubicBezTo>
                    <a:pt x="12312" y="9657"/>
                    <a:pt x="13110" y="7502"/>
                    <a:pt x="13110" y="4823"/>
                  </a:cubicBezTo>
                  <a:cubicBezTo>
                    <a:pt x="13098" y="2156"/>
                    <a:pt x="12276" y="1"/>
                    <a:pt x="6704"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637"/>
            <p:cNvSpPr/>
            <p:nvPr/>
          </p:nvSpPr>
          <p:spPr>
            <a:xfrm>
              <a:off x="7007498" y="997500"/>
              <a:ext cx="1038429" cy="926786"/>
            </a:xfrm>
            <a:custGeom>
              <a:rect b="b" l="l" r="r" t="t"/>
              <a:pathLst>
                <a:path extrusionOk="0" h="11700" w="13109">
                  <a:moveTo>
                    <a:pt x="6703" y="0"/>
                  </a:moveTo>
                  <a:cubicBezTo>
                    <a:pt x="1108" y="0"/>
                    <a:pt x="0" y="2155"/>
                    <a:pt x="0" y="4834"/>
                  </a:cubicBezTo>
                  <a:cubicBezTo>
                    <a:pt x="0" y="6632"/>
                    <a:pt x="512" y="8215"/>
                    <a:pt x="2572" y="9049"/>
                  </a:cubicBezTo>
                  <a:cubicBezTo>
                    <a:pt x="2048" y="9847"/>
                    <a:pt x="905" y="11573"/>
                    <a:pt x="988" y="11692"/>
                  </a:cubicBezTo>
                  <a:cubicBezTo>
                    <a:pt x="991" y="11697"/>
                    <a:pt x="996" y="11700"/>
                    <a:pt x="1004" y="11700"/>
                  </a:cubicBezTo>
                  <a:cubicBezTo>
                    <a:pt x="1173" y="11700"/>
                    <a:pt x="2560" y="10466"/>
                    <a:pt x="3882" y="9418"/>
                  </a:cubicBezTo>
                  <a:cubicBezTo>
                    <a:pt x="4679" y="9585"/>
                    <a:pt x="5596" y="9656"/>
                    <a:pt x="6715" y="9656"/>
                  </a:cubicBezTo>
                  <a:cubicBezTo>
                    <a:pt x="12311" y="9656"/>
                    <a:pt x="13109" y="7501"/>
                    <a:pt x="13109" y="4822"/>
                  </a:cubicBezTo>
                  <a:cubicBezTo>
                    <a:pt x="13097" y="2167"/>
                    <a:pt x="12299" y="0"/>
                    <a:pt x="6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37"/>
            <p:cNvSpPr/>
            <p:nvPr/>
          </p:nvSpPr>
          <p:spPr>
            <a:xfrm>
              <a:off x="7262092" y="1323779"/>
              <a:ext cx="113277" cy="113274"/>
            </a:xfrm>
            <a:custGeom>
              <a:rect b="b" l="l" r="r" t="t"/>
              <a:pathLst>
                <a:path extrusionOk="0" h="1430" w="1430">
                  <a:moveTo>
                    <a:pt x="715" y="1"/>
                  </a:moveTo>
                  <a:cubicBezTo>
                    <a:pt x="334" y="1"/>
                    <a:pt x="1" y="310"/>
                    <a:pt x="1" y="715"/>
                  </a:cubicBezTo>
                  <a:cubicBezTo>
                    <a:pt x="1" y="1096"/>
                    <a:pt x="322" y="1429"/>
                    <a:pt x="715" y="1429"/>
                  </a:cubicBezTo>
                  <a:cubicBezTo>
                    <a:pt x="1108" y="1429"/>
                    <a:pt x="1430" y="1120"/>
                    <a:pt x="1430" y="715"/>
                  </a:cubicBezTo>
                  <a:cubicBezTo>
                    <a:pt x="1430" y="310"/>
                    <a:pt x="110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637"/>
            <p:cNvSpPr/>
            <p:nvPr/>
          </p:nvSpPr>
          <p:spPr>
            <a:xfrm>
              <a:off x="7469633" y="1323779"/>
              <a:ext cx="113277" cy="113274"/>
            </a:xfrm>
            <a:custGeom>
              <a:rect b="b" l="l" r="r" t="t"/>
              <a:pathLst>
                <a:path extrusionOk="0" h="1430" w="1430">
                  <a:moveTo>
                    <a:pt x="715" y="1"/>
                  </a:moveTo>
                  <a:cubicBezTo>
                    <a:pt x="334" y="1"/>
                    <a:pt x="0" y="310"/>
                    <a:pt x="0" y="715"/>
                  </a:cubicBezTo>
                  <a:cubicBezTo>
                    <a:pt x="0" y="1096"/>
                    <a:pt x="310" y="1429"/>
                    <a:pt x="715" y="1429"/>
                  </a:cubicBezTo>
                  <a:cubicBezTo>
                    <a:pt x="1108" y="1429"/>
                    <a:pt x="1429" y="1120"/>
                    <a:pt x="1429" y="715"/>
                  </a:cubicBezTo>
                  <a:cubicBezTo>
                    <a:pt x="1429" y="310"/>
                    <a:pt x="1119"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637"/>
            <p:cNvSpPr/>
            <p:nvPr/>
          </p:nvSpPr>
          <p:spPr>
            <a:xfrm>
              <a:off x="7678996" y="1323779"/>
              <a:ext cx="113277" cy="113274"/>
            </a:xfrm>
            <a:custGeom>
              <a:rect b="b" l="l" r="r" t="t"/>
              <a:pathLst>
                <a:path extrusionOk="0" h="1430" w="1430">
                  <a:moveTo>
                    <a:pt x="715" y="1"/>
                  </a:moveTo>
                  <a:cubicBezTo>
                    <a:pt x="322" y="1"/>
                    <a:pt x="0" y="310"/>
                    <a:pt x="0" y="715"/>
                  </a:cubicBezTo>
                  <a:cubicBezTo>
                    <a:pt x="0" y="1096"/>
                    <a:pt x="310" y="1429"/>
                    <a:pt x="715" y="1429"/>
                  </a:cubicBezTo>
                  <a:cubicBezTo>
                    <a:pt x="1096" y="1429"/>
                    <a:pt x="1429" y="1120"/>
                    <a:pt x="1429" y="715"/>
                  </a:cubicBezTo>
                  <a:cubicBezTo>
                    <a:pt x="1429" y="310"/>
                    <a:pt x="109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4" name="Shape 14064"/>
        <p:cNvGrpSpPr/>
        <p:nvPr/>
      </p:nvGrpSpPr>
      <p:grpSpPr>
        <a:xfrm>
          <a:off x="0" y="0"/>
          <a:ext cx="0" cy="0"/>
          <a:chOff x="0" y="0"/>
          <a:chExt cx="0" cy="0"/>
        </a:xfrm>
      </p:grpSpPr>
      <p:sp>
        <p:nvSpPr>
          <p:cNvPr id="14065" name="Google Shape;14065;p638"/>
          <p:cNvSpPr txBox="1"/>
          <p:nvPr>
            <p:ph idx="4294967295" type="title"/>
          </p:nvPr>
        </p:nvSpPr>
        <p:spPr>
          <a:xfrm>
            <a:off x="200475" y="408390"/>
            <a:ext cx="5194800" cy="83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900"/>
              <a:t>Daily </a:t>
            </a:r>
            <a:endParaRPr sz="2900"/>
          </a:p>
          <a:p>
            <a:pPr indent="0" lvl="0" marL="0" rtl="0" algn="l">
              <a:spcBef>
                <a:spcPts val="0"/>
              </a:spcBef>
              <a:spcAft>
                <a:spcPts val="0"/>
              </a:spcAft>
              <a:buNone/>
            </a:pPr>
            <a:r>
              <a:rPr lang="en" sz="2900"/>
              <a:t>Agenda</a:t>
            </a:r>
            <a:endParaRPr sz="2900"/>
          </a:p>
        </p:txBody>
      </p:sp>
      <p:sp>
        <p:nvSpPr>
          <p:cNvPr id="14066" name="Google Shape;14066;p638"/>
          <p:cNvSpPr/>
          <p:nvPr/>
        </p:nvSpPr>
        <p:spPr>
          <a:xfrm rot="3089">
            <a:off x="8615098" y="6309692"/>
            <a:ext cx="333900" cy="3852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p>
        </p:txBody>
      </p:sp>
      <p:graphicFrame>
        <p:nvGraphicFramePr>
          <p:cNvPr id="14067" name="Google Shape;14067;p638"/>
          <p:cNvGraphicFramePr/>
          <p:nvPr/>
        </p:nvGraphicFramePr>
        <p:xfrm>
          <a:off x="2110050" y="222400"/>
          <a:ext cx="3000000" cy="3000000"/>
        </p:xfrm>
        <a:graphic>
          <a:graphicData uri="http://schemas.openxmlformats.org/drawingml/2006/table">
            <a:tbl>
              <a:tblPr>
                <a:noFill/>
                <a:tableStyleId>{9EC979CD-9317-4431-A273-B2A43F6B1404}</a:tableStyleId>
              </a:tblPr>
              <a:tblGrid>
                <a:gridCol w="2331350"/>
                <a:gridCol w="4372900"/>
              </a:tblGrid>
              <a:tr h="591600">
                <a:tc>
                  <a:txBody>
                    <a:bodyPr/>
                    <a:lstStyle/>
                    <a:p>
                      <a:pPr indent="0" lvl="0" marL="0" rtl="0" algn="ctr">
                        <a:lnSpc>
                          <a:spcPct val="115000"/>
                        </a:lnSpc>
                        <a:spcBef>
                          <a:spcPts val="0"/>
                        </a:spcBef>
                        <a:spcAft>
                          <a:spcPts val="0"/>
                        </a:spcAft>
                        <a:buNone/>
                      </a:pPr>
                      <a:r>
                        <a:rPr lang="en" sz="1500"/>
                        <a:t>Welcome Routines</a:t>
                      </a:r>
                      <a:endParaRPr sz="1500"/>
                    </a:p>
                    <a:p>
                      <a:pPr indent="0" lvl="0" marL="0" rtl="0" algn="ctr">
                        <a:lnSpc>
                          <a:spcPct val="115000"/>
                        </a:lnSpc>
                        <a:spcBef>
                          <a:spcPts val="0"/>
                        </a:spcBef>
                        <a:spcAft>
                          <a:spcPts val="0"/>
                        </a:spcAft>
                        <a:buNone/>
                      </a:pPr>
                      <a:r>
                        <a:rPr lang="en" sz="1500"/>
                        <a:t>8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Movement, Quote and Breathing</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84632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10 minutes</a:t>
                      </a:r>
                      <a:endParaRPr sz="1500"/>
                    </a:p>
                    <a:p>
                      <a:pPr indent="0" lvl="0" marL="0" rtl="0" algn="ctr">
                        <a:lnSpc>
                          <a:spcPct val="115000"/>
                        </a:lnSpc>
                        <a:spcBef>
                          <a:spcPts val="0"/>
                        </a:spcBef>
                        <a:spcAft>
                          <a:spcPts val="0"/>
                        </a:spcAft>
                        <a:buNone/>
                      </a:pPr>
                      <a:r>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25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40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 Pair work</a:t>
                      </a:r>
                      <a:endParaRPr sz="1500"/>
                    </a:p>
                    <a:p>
                      <a:pPr indent="0" lvl="0" marL="0" rtl="0" algn="ctr">
                        <a:lnSpc>
                          <a:spcPct val="115000"/>
                        </a:lnSpc>
                        <a:spcBef>
                          <a:spcPts val="0"/>
                        </a:spcBef>
                        <a:spcAft>
                          <a:spcPts val="0"/>
                        </a:spcAft>
                        <a:buNone/>
                      </a:pPr>
                      <a:r>
                        <a:rPr lang="en" sz="1500"/>
                        <a:t>15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Individual work</a:t>
                      </a:r>
                      <a:endParaRPr sz="1500"/>
                    </a:p>
                    <a:p>
                      <a:pPr indent="0" lvl="0" marL="0" rtl="0" algn="ctr">
                        <a:lnSpc>
                          <a:spcPct val="115000"/>
                        </a:lnSpc>
                        <a:spcBef>
                          <a:spcPts val="0"/>
                        </a:spcBef>
                        <a:spcAft>
                          <a:spcPts val="0"/>
                        </a:spcAft>
                        <a:buNone/>
                      </a:pPr>
                      <a:r>
                        <a:rPr lang="en" sz="1500"/>
                        <a:t>15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Group work</a:t>
                      </a:r>
                      <a:endParaRPr sz="1500"/>
                    </a:p>
                    <a:p>
                      <a:pPr indent="0" lvl="0" marL="0" rtl="0" algn="ctr">
                        <a:lnSpc>
                          <a:spcPct val="115000"/>
                        </a:lnSpc>
                        <a:spcBef>
                          <a:spcPts val="0"/>
                        </a:spcBef>
                        <a:spcAft>
                          <a:spcPts val="0"/>
                        </a:spcAft>
                        <a:buNone/>
                      </a:pPr>
                      <a:r>
                        <a:rPr lang="en" sz="1500"/>
                        <a:t>35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l">
                        <a:spcBef>
                          <a:spcPts val="0"/>
                        </a:spcBef>
                        <a:spcAft>
                          <a:spcPts val="0"/>
                        </a:spcAft>
                        <a:buNone/>
                      </a:pPr>
                      <a:r>
                        <a:t/>
                      </a:r>
                      <a:endParaRPr sz="17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Pair or group work</a:t>
                      </a:r>
                      <a:endParaRPr sz="1500"/>
                    </a:p>
                    <a:p>
                      <a:pPr indent="0" lvl="0" marL="0" rtl="0" algn="ctr">
                        <a:lnSpc>
                          <a:spcPct val="115000"/>
                        </a:lnSpc>
                        <a:spcBef>
                          <a:spcPts val="0"/>
                        </a:spcBef>
                        <a:spcAft>
                          <a:spcPts val="0"/>
                        </a:spcAft>
                        <a:buNone/>
                      </a:pPr>
                      <a:r>
                        <a:rPr lang="en" sz="1500"/>
                        <a:t> 10  minutes </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Reflection Questions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r h="575175">
                <a:tc>
                  <a:txBody>
                    <a:bodyPr/>
                    <a:lstStyle/>
                    <a:p>
                      <a:pPr indent="0" lvl="0" marL="0" rtl="0" algn="ctr">
                        <a:lnSpc>
                          <a:spcPct val="115000"/>
                        </a:lnSpc>
                        <a:spcBef>
                          <a:spcPts val="0"/>
                        </a:spcBef>
                        <a:spcAft>
                          <a:spcPts val="0"/>
                        </a:spcAft>
                        <a:buNone/>
                      </a:pPr>
                      <a:r>
                        <a:rPr lang="en" sz="1500"/>
                        <a:t>Homework </a:t>
                      </a:r>
                      <a:endParaRPr sz="1500"/>
                    </a:p>
                    <a:p>
                      <a:pPr indent="0" lvl="0" marL="0" rtl="0" algn="ctr">
                        <a:lnSpc>
                          <a:spcPct val="115000"/>
                        </a:lnSpc>
                        <a:spcBef>
                          <a:spcPts val="0"/>
                        </a:spcBef>
                        <a:spcAft>
                          <a:spcPts val="0"/>
                        </a:spcAft>
                        <a:buNone/>
                      </a:pPr>
                      <a:r>
                        <a:rPr lang="en" sz="1500"/>
                        <a:t>5 minutes</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solidFill>
                      <a:srgbClr val="EFEFEF"/>
                    </a:solidFill>
                  </a:tcPr>
                </a:tc>
                <a:tc>
                  <a:txBody>
                    <a:bodyPr/>
                    <a:lstStyle/>
                    <a:p>
                      <a:pPr indent="0" lvl="0" marL="0" rtl="0" algn="ctr">
                        <a:lnSpc>
                          <a:spcPct val="115000"/>
                        </a:lnSpc>
                        <a:spcBef>
                          <a:spcPts val="0"/>
                        </a:spcBef>
                        <a:spcAft>
                          <a:spcPts val="0"/>
                        </a:spcAft>
                        <a:buNone/>
                      </a:pPr>
                      <a:r>
                        <a:rPr lang="en" sz="1500"/>
                        <a:t>Module 1 Telegram Discussion and Writing Homework</a:t>
                      </a:r>
                      <a:endParaRPr sz="1500"/>
                    </a:p>
                  </a:txBody>
                  <a:tcPr marT="16925" marB="16925" marR="50800" marL="50800">
                    <a:lnL cap="flat" cmpd="sng" w="12700">
                      <a:solidFill>
                        <a:srgbClr val="9A9A9A"/>
                      </a:solidFill>
                      <a:prstDash val="solid"/>
                      <a:round/>
                      <a:headEnd len="sm" w="sm" type="none"/>
                      <a:tailEnd len="sm" w="sm" type="none"/>
                    </a:lnL>
                    <a:lnR cap="flat" cmpd="sng" w="12700">
                      <a:solidFill>
                        <a:srgbClr val="9A9A9A"/>
                      </a:solidFill>
                      <a:prstDash val="solid"/>
                      <a:round/>
                      <a:headEnd len="sm" w="sm" type="none"/>
                      <a:tailEnd len="sm" w="sm" type="none"/>
                    </a:lnR>
                    <a:lnT cap="flat" cmpd="sng" w="12700">
                      <a:solidFill>
                        <a:srgbClr val="9A9A9A"/>
                      </a:solidFill>
                      <a:prstDash val="solid"/>
                      <a:round/>
                      <a:headEnd len="sm" w="sm" type="none"/>
                      <a:tailEnd len="sm" w="sm" type="none"/>
                    </a:lnT>
                    <a:lnB cap="flat" cmpd="sng" w="12700">
                      <a:solidFill>
                        <a:srgbClr val="9A9A9A"/>
                      </a:solidFill>
                      <a:prstDash val="solid"/>
                      <a:round/>
                      <a:headEnd len="sm" w="sm" type="none"/>
                      <a:tailEnd len="sm" w="sm" type="none"/>
                    </a:lnB>
                  </a:tcPr>
                </a:tc>
              </a:tr>
            </a:tbl>
          </a:graphicData>
        </a:graphic>
      </p:graphicFrame>
    </p:spTree>
  </p:cSld>
  <p:clrMapOvr>
    <a:masterClrMapping/>
  </p:clrMapOvr>
</p:sld>
</file>

<file path=ppt/slides/slide5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71" name="Shape 14071"/>
        <p:cNvGrpSpPr/>
        <p:nvPr/>
      </p:nvGrpSpPr>
      <p:grpSpPr>
        <a:xfrm>
          <a:off x="0" y="0"/>
          <a:ext cx="0" cy="0"/>
          <a:chOff x="0" y="0"/>
          <a:chExt cx="0" cy="0"/>
        </a:xfrm>
      </p:grpSpPr>
      <p:sp>
        <p:nvSpPr>
          <p:cNvPr id="14072" name="Google Shape;14072;p639"/>
          <p:cNvSpPr txBox="1"/>
          <p:nvPr>
            <p:ph idx="4294967295" type="subTitle"/>
          </p:nvPr>
        </p:nvSpPr>
        <p:spPr>
          <a:xfrm flipH="1">
            <a:off x="5173250" y="1179367"/>
            <a:ext cx="3661500" cy="12312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t/>
            </a:r>
            <a:endParaRPr b="1">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0"/>
              </a:spcAft>
              <a:buNone/>
            </a:pPr>
            <a:r>
              <a:rPr b="1" lang="en" sz="1400">
                <a:solidFill>
                  <a:srgbClr val="000000"/>
                </a:solidFill>
                <a:latin typeface="Times New Roman"/>
                <a:ea typeface="Times New Roman"/>
                <a:cs typeface="Times New Roman"/>
                <a:sym typeface="Times New Roman"/>
              </a:rPr>
              <a:t>Video # 2: </a:t>
            </a:r>
            <a:endParaRPr b="1">
              <a:solidFill>
                <a:srgbClr val="000000"/>
              </a:solidFill>
              <a:latin typeface="Times New Roman"/>
              <a:ea typeface="Times New Roman"/>
              <a:cs typeface="Times New Roman"/>
              <a:sym typeface="Times New Roman"/>
            </a:endParaRPr>
          </a:p>
          <a:p>
            <a:pPr indent="0" lvl="0" marL="0" rtl="0" algn="l">
              <a:lnSpc>
                <a:spcPct val="115000"/>
              </a:lnSpc>
              <a:spcBef>
                <a:spcPts val="1600"/>
              </a:spcBef>
              <a:spcAft>
                <a:spcPts val="0"/>
              </a:spcAft>
              <a:buNone/>
            </a:pPr>
            <a:r>
              <a:rPr lang="en">
                <a:solidFill>
                  <a:srgbClr val="000000"/>
                </a:solidFill>
                <a:latin typeface="Times New Roman"/>
                <a:ea typeface="Times New Roman"/>
                <a:cs typeface="Times New Roman"/>
                <a:sym typeface="Times New Roman"/>
              </a:rPr>
              <a:t>In</a:t>
            </a:r>
            <a:r>
              <a:rPr lang="en" sz="1400">
                <a:solidFill>
                  <a:srgbClr val="000000"/>
                </a:solidFill>
                <a:latin typeface="Times New Roman"/>
                <a:ea typeface="Times New Roman"/>
                <a:cs typeface="Times New Roman"/>
                <a:sym typeface="Times New Roman"/>
              </a:rPr>
              <a:t> this video you w</a:t>
            </a:r>
            <a:r>
              <a:rPr lang="en">
                <a:solidFill>
                  <a:srgbClr val="000000"/>
                </a:solidFill>
                <a:latin typeface="Times New Roman"/>
                <a:ea typeface="Times New Roman"/>
                <a:cs typeface="Times New Roman"/>
                <a:sym typeface="Times New Roman"/>
              </a:rPr>
              <a:t>ill learn how to… </a:t>
            </a:r>
            <a:endParaRPr sz="1400">
              <a:solidFill>
                <a:srgbClr val="000000"/>
              </a:solidFill>
              <a:latin typeface="Times New Roman"/>
              <a:ea typeface="Times New Roman"/>
              <a:cs typeface="Times New Roman"/>
              <a:sym typeface="Times New Roman"/>
            </a:endParaRPr>
          </a:p>
          <a:p>
            <a:pPr indent="0" lvl="0" marL="0" rtl="0" algn="l">
              <a:spcBef>
                <a:spcPts val="1600"/>
              </a:spcBef>
              <a:spcAft>
                <a:spcPts val="1600"/>
              </a:spcAft>
              <a:buNone/>
            </a:pPr>
            <a:r>
              <a:t/>
            </a:r>
            <a:endParaRPr sz="1400"/>
          </a:p>
        </p:txBody>
      </p:sp>
      <p:sp>
        <p:nvSpPr>
          <p:cNvPr id="14073" name="Google Shape;14073;p639"/>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14074" name="Google Shape;14074;p639"/>
          <p:cNvSpPr txBox="1"/>
          <p:nvPr/>
        </p:nvSpPr>
        <p:spPr>
          <a:xfrm>
            <a:off x="186025" y="5842667"/>
            <a:ext cx="8367000" cy="3924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b="1" i="1" sz="1350">
              <a:latin typeface="Times New Roman"/>
              <a:ea typeface="Times New Roman"/>
              <a:cs typeface="Times New Roman"/>
              <a:sym typeface="Times New Roman"/>
            </a:endParaRPr>
          </a:p>
        </p:txBody>
      </p:sp>
      <p:sp>
        <p:nvSpPr>
          <p:cNvPr id="14075" name="Google Shape;14075;p639"/>
          <p:cNvSpPr txBox="1"/>
          <p:nvPr/>
        </p:nvSpPr>
        <p:spPr>
          <a:xfrm>
            <a:off x="1553675" y="-116900"/>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pic>
        <p:nvPicPr>
          <p:cNvPr id="14076" name="Google Shape;14076;p639" title="TETE - Grouping Students and Establishing Guidelines for Participation">
            <a:hlinkClick r:id="rId3"/>
          </p:cNvPr>
          <p:cNvPicPr preferRelativeResize="0"/>
          <p:nvPr/>
        </p:nvPicPr>
        <p:blipFill>
          <a:blip r:embed="rId4">
            <a:alphaModFix/>
          </a:blip>
          <a:stretch>
            <a:fillRect/>
          </a:stretch>
        </p:blipFill>
        <p:spPr>
          <a:xfrm>
            <a:off x="525100" y="2525442"/>
            <a:ext cx="4169734" cy="3127300"/>
          </a:xfrm>
          <a:prstGeom prst="rect">
            <a:avLst/>
          </a:prstGeom>
          <a:noFill/>
          <a:ln>
            <a:noFill/>
          </a:ln>
        </p:spPr>
      </p:pic>
      <p:pic>
        <p:nvPicPr>
          <p:cNvPr id="14077" name="Google Shape;14077;p639" title="TETE - Strategies for Successfully Managing Project Work and Activities">
            <a:hlinkClick r:id="rId5"/>
          </p:cNvPr>
          <p:cNvPicPr preferRelativeResize="0"/>
          <p:nvPr/>
        </p:nvPicPr>
        <p:blipFill>
          <a:blip r:embed="rId6">
            <a:alphaModFix/>
          </a:blip>
          <a:stretch>
            <a:fillRect/>
          </a:stretch>
        </p:blipFill>
        <p:spPr>
          <a:xfrm>
            <a:off x="4847234" y="2562967"/>
            <a:ext cx="4144367" cy="31082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076"/>
                                        </p:tgtEl>
                                        <p:attrNameLst>
                                          <p:attrName>style.visibility</p:attrName>
                                        </p:attrNameLst>
                                      </p:cBhvr>
                                      <p:to>
                                        <p:strVal val="visible"/>
                                      </p:to>
                                    </p:set>
                                    <p:animEffect filter="fade" transition="in">
                                      <p:cBhvr>
                                        <p:cTn dur="1000"/>
                                        <p:tgtEl>
                                          <p:spTgt spid="1407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077"/>
                                        </p:tgtEl>
                                        <p:attrNameLst>
                                          <p:attrName>style.visibility</p:attrName>
                                        </p:attrNameLst>
                                      </p:cBhvr>
                                      <p:to>
                                        <p:strVal val="visible"/>
                                      </p:to>
                                    </p:set>
                                    <p:animEffect filter="fade" transition="in">
                                      <p:cBhvr>
                                        <p:cTn dur="1000"/>
                                        <p:tgtEl>
                                          <p:spTgt spid="140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81" name="Shape 14081"/>
        <p:cNvGrpSpPr/>
        <p:nvPr/>
      </p:nvGrpSpPr>
      <p:grpSpPr>
        <a:xfrm>
          <a:off x="0" y="0"/>
          <a:ext cx="0" cy="0"/>
          <a:chOff x="0" y="0"/>
          <a:chExt cx="0" cy="0"/>
        </a:xfrm>
      </p:grpSpPr>
      <p:sp>
        <p:nvSpPr>
          <p:cNvPr id="14082" name="Google Shape;14082;p640"/>
          <p:cNvSpPr txBox="1"/>
          <p:nvPr>
            <p:ph type="title"/>
          </p:nvPr>
        </p:nvSpPr>
        <p:spPr>
          <a:xfrm>
            <a:off x="720000" y="593367"/>
            <a:ext cx="7704000" cy="7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t>Topic</a:t>
            </a:r>
            <a:endParaRPr sz="2800"/>
          </a:p>
        </p:txBody>
      </p:sp>
      <p:sp>
        <p:nvSpPr>
          <p:cNvPr id="14083" name="Google Shape;14083;p640"/>
          <p:cNvSpPr txBox="1"/>
          <p:nvPr/>
        </p:nvSpPr>
        <p:spPr>
          <a:xfrm>
            <a:off x="263900"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4084" name="Google Shape;14084;p640"/>
          <p:cNvSpPr txBox="1"/>
          <p:nvPr/>
        </p:nvSpPr>
        <p:spPr>
          <a:xfrm>
            <a:off x="135225" y="1495400"/>
            <a:ext cx="8619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PT Sans"/>
                <a:ea typeface="PT Sans"/>
                <a:cs typeface="PT Sans"/>
                <a:sym typeface="PT Sans"/>
              </a:rPr>
              <a:t>Activity</a:t>
            </a:r>
            <a:endParaRPr>
              <a:latin typeface="PT Sans"/>
              <a:ea typeface="PT Sans"/>
              <a:cs typeface="PT Sans"/>
              <a:sym typeface="PT Sans"/>
            </a:endParaRPr>
          </a:p>
        </p:txBody>
      </p:sp>
      <p:sp>
        <p:nvSpPr>
          <p:cNvPr id="14085" name="Google Shape;14085;p640"/>
          <p:cNvSpPr txBox="1"/>
          <p:nvPr/>
        </p:nvSpPr>
        <p:spPr>
          <a:xfrm>
            <a:off x="7115950" y="1495400"/>
            <a:ext cx="5700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
        <p:nvSpPr>
          <p:cNvPr id="14086" name="Google Shape;14086;p640"/>
          <p:cNvSpPr txBox="1"/>
          <p:nvPr/>
        </p:nvSpPr>
        <p:spPr>
          <a:xfrm>
            <a:off x="3513775" y="1495400"/>
            <a:ext cx="22326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PT Sans"/>
              <a:ea typeface="PT Sans"/>
              <a:cs typeface="PT Sans"/>
              <a:sym typeface="PT Sans"/>
            </a:endParaRPr>
          </a:p>
        </p:txBody>
      </p:sp>
    </p:spTree>
  </p:cSld>
  <p:clrMapOvr>
    <a:masterClrMapping/>
  </p:clrMapOvr>
</p:sld>
</file>

<file path=ppt/slides/slide5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90" name="Shape 14090"/>
        <p:cNvGrpSpPr/>
        <p:nvPr/>
      </p:nvGrpSpPr>
      <p:grpSpPr>
        <a:xfrm>
          <a:off x="0" y="0"/>
          <a:ext cx="0" cy="0"/>
          <a:chOff x="0" y="0"/>
          <a:chExt cx="0" cy="0"/>
        </a:xfrm>
      </p:grpSpPr>
      <p:sp>
        <p:nvSpPr>
          <p:cNvPr id="14091" name="Google Shape;14091;p641"/>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4092" name="Google Shape;14092;p641"/>
          <p:cNvSpPr txBox="1"/>
          <p:nvPr>
            <p:ph type="title"/>
          </p:nvPr>
        </p:nvSpPr>
        <p:spPr>
          <a:xfrm>
            <a:off x="720000" y="593367"/>
            <a:ext cx="3432000" cy="19653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Wrap-up Reflection Questions</a:t>
            </a:r>
            <a:endParaRPr b="1">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4093" name="Google Shape;14093;p641"/>
          <p:cNvSpPr txBox="1"/>
          <p:nvPr>
            <p:ph idx="1" type="body"/>
          </p:nvPr>
        </p:nvSpPr>
        <p:spPr>
          <a:xfrm>
            <a:off x="201375" y="2629633"/>
            <a:ext cx="46047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For the wrap up at the end of the session, you can set up instructional routines such as paired or group reflection for sharing. </a:t>
            </a:r>
            <a:endParaRPr sz="21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rPr lang="en" sz="2150">
                <a:solidFill>
                  <a:srgbClr val="000000"/>
                </a:solidFill>
                <a:latin typeface="Times New Roman"/>
                <a:ea typeface="Times New Roman"/>
                <a:cs typeface="Times New Roman"/>
                <a:sym typeface="Times New Roman"/>
              </a:rPr>
              <a:t>Your reflective wrap-up questions can be:</a:t>
            </a:r>
            <a:endParaRPr sz="2500"/>
          </a:p>
        </p:txBody>
      </p:sp>
      <p:sp>
        <p:nvSpPr>
          <p:cNvPr id="14094" name="Google Shape;14094;p641"/>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a:p>
        </p:txBody>
      </p:sp>
      <p:sp>
        <p:nvSpPr>
          <p:cNvPr id="14095" name="Google Shape;14095;p641"/>
          <p:cNvSpPr txBox="1"/>
          <p:nvPr/>
        </p:nvSpPr>
        <p:spPr>
          <a:xfrm>
            <a:off x="5573475" y="1448600"/>
            <a:ext cx="3310200" cy="29706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thing that you learned today?</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question that you still wonder?</a:t>
            </a:r>
            <a:endParaRPr sz="200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rPr lang="en" sz="2000">
                <a:latin typeface="Times New Roman"/>
                <a:ea typeface="Times New Roman"/>
                <a:cs typeface="Times New Roman"/>
                <a:sym typeface="Times New Roman"/>
              </a:rPr>
              <a:t>• What is one way someone helped you to learn?</a:t>
            </a:r>
            <a:endParaRPr sz="2000"/>
          </a:p>
        </p:txBody>
      </p:sp>
    </p:spTree>
  </p:cSld>
  <p:clrMapOvr>
    <a:masterClrMapping/>
  </p:clrMapOvr>
</p:sld>
</file>

<file path=ppt/slides/slide5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99" name="Shape 14099"/>
        <p:cNvGrpSpPr/>
        <p:nvPr/>
      </p:nvGrpSpPr>
      <p:grpSpPr>
        <a:xfrm>
          <a:off x="0" y="0"/>
          <a:ext cx="0" cy="0"/>
          <a:chOff x="0" y="0"/>
          <a:chExt cx="0" cy="0"/>
        </a:xfrm>
      </p:grpSpPr>
      <p:sp>
        <p:nvSpPr>
          <p:cNvPr id="14100" name="Google Shape;14100;p642"/>
          <p:cNvSpPr/>
          <p:nvPr/>
        </p:nvSpPr>
        <p:spPr>
          <a:xfrm>
            <a:off x="5206725" y="2006600"/>
            <a:ext cx="3588100" cy="3756246"/>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4101" name="Google Shape;14101;p642"/>
          <p:cNvSpPr txBox="1"/>
          <p:nvPr>
            <p:ph type="title"/>
          </p:nvPr>
        </p:nvSpPr>
        <p:spPr>
          <a:xfrm>
            <a:off x="720000" y="1068400"/>
            <a:ext cx="3432000" cy="13800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000000"/>
                </a:solidFill>
                <a:latin typeface="Times New Roman"/>
                <a:ea typeface="Times New Roman"/>
                <a:cs typeface="Times New Roman"/>
                <a:sym typeface="Times New Roman"/>
              </a:rPr>
              <a:t>Homework</a:t>
            </a:r>
            <a:endParaRPr>
              <a:solidFill>
                <a:srgbClr val="000000"/>
              </a:solidFill>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sz="1050">
              <a:solidFill>
                <a:srgbClr val="000000"/>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
        <p:nvSpPr>
          <p:cNvPr id="14102" name="Google Shape;14102;p642"/>
          <p:cNvSpPr txBox="1"/>
          <p:nvPr>
            <p:ph idx="1" type="body"/>
          </p:nvPr>
        </p:nvSpPr>
        <p:spPr>
          <a:xfrm>
            <a:off x="341200" y="2960000"/>
            <a:ext cx="4089900" cy="3050100"/>
          </a:xfrm>
          <a:prstGeom prst="rect">
            <a:avLst/>
          </a:prstGeom>
        </p:spPr>
        <p:txBody>
          <a:bodyPr anchorCtr="0" anchor="ctr" bIns="91425" lIns="91425" spcFirstLastPara="1" rIns="91425" wrap="square" tIns="91425">
            <a:noAutofit/>
          </a:bodyPr>
          <a:lstStyle/>
          <a:p>
            <a:pPr indent="0" lvl="0" marL="457200" rtl="0" algn="ctr">
              <a:lnSpc>
                <a:spcPct val="115000"/>
              </a:lnSpc>
              <a:spcBef>
                <a:spcPts val="0"/>
              </a:spcBef>
              <a:spcAft>
                <a:spcPts val="0"/>
              </a:spcAft>
              <a:buNone/>
            </a:pPr>
            <a:r>
              <a:rPr b="1" i="1" lang="en" sz="1850">
                <a:solidFill>
                  <a:srgbClr val="000000"/>
                </a:solidFill>
                <a:latin typeface="Times New Roman"/>
                <a:ea typeface="Times New Roman"/>
                <a:cs typeface="Times New Roman"/>
                <a:sym typeface="Times New Roman"/>
              </a:rPr>
              <a:t>(Handout   )</a:t>
            </a:r>
            <a:endParaRPr b="1" i="1" sz="1850">
              <a:solidFill>
                <a:srgbClr val="000000"/>
              </a:solidFill>
              <a:latin typeface="Times New Roman"/>
              <a:ea typeface="Times New Roman"/>
              <a:cs typeface="Times New Roman"/>
              <a:sym typeface="Times New Roman"/>
            </a:endParaRPr>
          </a:p>
          <a:p>
            <a:pPr indent="0" lvl="0" marL="457200" rtl="0" algn="ctr">
              <a:lnSpc>
                <a:spcPct val="115000"/>
              </a:lnSpc>
              <a:spcBef>
                <a:spcPts val="0"/>
              </a:spcBef>
              <a:spcAft>
                <a:spcPts val="0"/>
              </a:spcAft>
              <a:buNone/>
            </a:pPr>
            <a:r>
              <a:t/>
            </a:r>
            <a:endParaRPr sz="2200"/>
          </a:p>
        </p:txBody>
      </p:sp>
      <p:sp>
        <p:nvSpPr>
          <p:cNvPr id="14103" name="Google Shape;14103;p642"/>
          <p:cNvSpPr txBox="1"/>
          <p:nvPr/>
        </p:nvSpPr>
        <p:spPr>
          <a:xfrm>
            <a:off x="4995625" y="2448400"/>
            <a:ext cx="3799200" cy="2522700"/>
          </a:xfrm>
          <a:prstGeom prst="rect">
            <a:avLst/>
          </a:prstGeom>
          <a:noFill/>
          <a:ln>
            <a:noFill/>
          </a:ln>
        </p:spPr>
        <p:txBody>
          <a:bodyPr anchorCtr="0" anchor="t" bIns="91425" lIns="91425" spcFirstLastPara="1" rIns="91425" wrap="square" tIns="91425">
            <a:spAutoFit/>
          </a:bodyPr>
          <a:lstStyle/>
          <a:p>
            <a:pPr indent="0" lvl="0" marL="457200" rtl="0" algn="ctr">
              <a:lnSpc>
                <a:spcPct val="115000"/>
              </a:lnSpc>
              <a:spcBef>
                <a:spcPts val="0"/>
              </a:spcBef>
              <a:spcAft>
                <a:spcPts val="0"/>
              </a:spcAft>
              <a:buNone/>
            </a:pPr>
            <a:r>
              <a:rPr b="1" lang="en" sz="2000">
                <a:latin typeface="Times New Roman"/>
                <a:ea typeface="Times New Roman"/>
                <a:cs typeface="Times New Roman"/>
                <a:sym typeface="Times New Roman"/>
              </a:rPr>
              <a:t>Telegram Group Discussion</a:t>
            </a:r>
            <a:endParaRPr b="1" sz="2000">
              <a:latin typeface="Times New Roman"/>
              <a:ea typeface="Times New Roman"/>
              <a:cs typeface="Times New Roman"/>
              <a:sym typeface="Times New Roman"/>
            </a:endParaRPr>
          </a:p>
          <a:p>
            <a:pPr indent="-368300" lvl="0" marL="457200" rtl="0" algn="ctr">
              <a:lnSpc>
                <a:spcPct val="115000"/>
              </a:lnSpc>
              <a:spcBef>
                <a:spcPts val="0"/>
              </a:spcBef>
              <a:spcAft>
                <a:spcPts val="0"/>
              </a:spcAft>
              <a:buClr>
                <a:schemeClr val="lt2"/>
              </a:buClr>
              <a:buSzPts val="2200"/>
              <a:buFont typeface="Poppins"/>
              <a:buChar char="●"/>
            </a:pPr>
            <a:r>
              <a:rPr lang="en" sz="1850">
                <a:latin typeface="Times New Roman"/>
                <a:ea typeface="Times New Roman"/>
                <a:cs typeface="Times New Roman"/>
                <a:sym typeface="Times New Roman"/>
              </a:rPr>
              <a:t>Post your reflection in the Telegram group. Read your peers’ posts and comment at least to two posts by using ‘reply’ function in the Telegram chat. </a:t>
            </a:r>
            <a:endParaRPr sz="2200">
              <a:solidFill>
                <a:schemeClr val="dk2"/>
              </a:solidFill>
              <a:latin typeface="Poppins"/>
              <a:ea typeface="Poppins"/>
              <a:cs typeface="Poppins"/>
              <a:sym typeface="Poppins"/>
            </a:endParaRPr>
          </a:p>
        </p:txBody>
      </p:sp>
      <p:pic>
        <p:nvPicPr>
          <p:cNvPr id="14104" name="Google Shape;14104;p642"/>
          <p:cNvPicPr preferRelativeResize="0"/>
          <p:nvPr/>
        </p:nvPicPr>
        <p:blipFill>
          <a:blip r:embed="rId3">
            <a:alphaModFix/>
          </a:blip>
          <a:stretch>
            <a:fillRect/>
          </a:stretch>
        </p:blipFill>
        <p:spPr>
          <a:xfrm flipH="1">
            <a:off x="8005627" y="362868"/>
            <a:ext cx="968824" cy="968824"/>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3" name="Shape 2173"/>
        <p:cNvGrpSpPr/>
        <p:nvPr/>
      </p:nvGrpSpPr>
      <p:grpSpPr>
        <a:xfrm>
          <a:off x="0" y="0"/>
          <a:ext cx="0" cy="0"/>
          <a:chOff x="0" y="0"/>
          <a:chExt cx="0" cy="0"/>
        </a:xfrm>
      </p:grpSpPr>
      <p:pic>
        <p:nvPicPr>
          <p:cNvPr id="2174" name="Google Shape;2174;p16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175" name="Google Shape;2175;p168"/>
          <p:cNvSpPr/>
          <p:nvPr/>
        </p:nvSpPr>
        <p:spPr>
          <a:xfrm>
            <a:off x="273225" y="0"/>
            <a:ext cx="7162200" cy="640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 Know Your Learners</a:t>
            </a:r>
            <a:endParaRPr b="1" i="0" sz="3000" u="none" cap="none" strike="noStrike">
              <a:solidFill>
                <a:srgbClr val="F8951D"/>
              </a:solidFill>
              <a:latin typeface="Calibri"/>
              <a:ea typeface="Calibri"/>
              <a:cs typeface="Calibri"/>
              <a:sym typeface="Calibri"/>
            </a:endParaRPr>
          </a:p>
        </p:txBody>
      </p:sp>
      <p:sp>
        <p:nvSpPr>
          <p:cNvPr id="2176" name="Google Shape;2176;p168"/>
          <p:cNvSpPr txBox="1"/>
          <p:nvPr/>
        </p:nvSpPr>
        <p:spPr>
          <a:xfrm>
            <a:off x="456150" y="2874900"/>
            <a:ext cx="8231700" cy="1108200"/>
          </a:xfrm>
          <a:prstGeom prst="rect">
            <a:avLst/>
          </a:prstGeom>
          <a:solidFill>
            <a:srgbClr val="F1FBEA"/>
          </a:solidFill>
          <a:ln cap="flat" cmpd="sng" w="38100">
            <a:solidFill>
              <a:schemeClr val="accent1"/>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chemeClr val="dk1"/>
              </a:buClr>
              <a:buSzPts val="1100"/>
              <a:buFont typeface="Arial"/>
              <a:buNone/>
            </a:pPr>
            <a:r>
              <a:rPr b="1" i="0" lang="en" sz="3000" u="none" cap="none" strike="noStrike">
                <a:solidFill>
                  <a:srgbClr val="F8951D"/>
                </a:solidFill>
                <a:latin typeface="Calibri"/>
                <a:ea typeface="Calibri"/>
                <a:cs typeface="Calibri"/>
                <a:sym typeface="Calibri"/>
              </a:rPr>
              <a:t>BEST PRACTICE 1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1100"/>
              <a:buFont typeface="Arial"/>
              <a:buNone/>
            </a:pPr>
            <a:r>
              <a:rPr b="0" i="0" lang="en" sz="3000" u="none" cap="none" strike="noStrike">
                <a:solidFill>
                  <a:schemeClr val="dk1"/>
                </a:solidFill>
                <a:latin typeface="Calibri"/>
                <a:ea typeface="Calibri"/>
                <a:cs typeface="Calibri"/>
                <a:sym typeface="Calibri"/>
              </a:rPr>
              <a:t>Teachers collect information about their students.</a:t>
            </a:r>
            <a:endParaRPr b="0" i="0" sz="1400" u="none" cap="none" strike="noStrike">
              <a:solidFill>
                <a:srgbClr val="000000"/>
              </a:solidFill>
              <a:latin typeface="Calibri"/>
              <a:ea typeface="Calibri"/>
              <a:cs typeface="Calibri"/>
              <a:sym typeface="Calibri"/>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1" name="Shape 2181"/>
        <p:cNvGrpSpPr/>
        <p:nvPr/>
      </p:nvGrpSpPr>
      <p:grpSpPr>
        <a:xfrm>
          <a:off x="0" y="0"/>
          <a:ext cx="0" cy="0"/>
          <a:chOff x="0" y="0"/>
          <a:chExt cx="0" cy="0"/>
        </a:xfrm>
      </p:grpSpPr>
      <p:pic>
        <p:nvPicPr>
          <p:cNvPr id="2182" name="Google Shape;2182;p16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183" name="Google Shape;2183;p169"/>
          <p:cNvSpPr/>
          <p:nvPr/>
        </p:nvSpPr>
        <p:spPr>
          <a:xfrm>
            <a:off x="273225" y="0"/>
            <a:ext cx="7162200" cy="640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 Know Your Learners</a:t>
            </a:r>
            <a:endParaRPr b="1" i="0" sz="3000" u="none" cap="none" strike="noStrike">
              <a:solidFill>
                <a:srgbClr val="F8951D"/>
              </a:solidFill>
              <a:latin typeface="Calibri"/>
              <a:ea typeface="Calibri"/>
              <a:cs typeface="Calibri"/>
              <a:sym typeface="Calibri"/>
            </a:endParaRPr>
          </a:p>
        </p:txBody>
      </p:sp>
      <p:sp>
        <p:nvSpPr>
          <p:cNvPr id="2184" name="Google Shape;2184;p169"/>
          <p:cNvSpPr txBox="1"/>
          <p:nvPr/>
        </p:nvSpPr>
        <p:spPr>
          <a:xfrm>
            <a:off x="327875" y="1432400"/>
            <a:ext cx="8469900" cy="33246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What kinds of information can you collect?</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prior knowledge</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talents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interests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life experiences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influences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characteristics of specific age groups</a:t>
            </a:r>
            <a:endParaRPr b="1" i="0" sz="3000" u="none" cap="none" strike="noStrike">
              <a:solidFill>
                <a:srgbClr val="F8951D"/>
              </a:solidFill>
              <a:latin typeface="Calibri"/>
              <a:ea typeface="Calibri"/>
              <a:cs typeface="Calibri"/>
              <a:sym typeface="Calibri"/>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9" name="Shape 2189"/>
        <p:cNvGrpSpPr/>
        <p:nvPr/>
      </p:nvGrpSpPr>
      <p:grpSpPr>
        <a:xfrm>
          <a:off x="0" y="0"/>
          <a:ext cx="0" cy="0"/>
          <a:chOff x="0" y="0"/>
          <a:chExt cx="0" cy="0"/>
        </a:xfrm>
      </p:grpSpPr>
      <p:pic>
        <p:nvPicPr>
          <p:cNvPr id="2190" name="Google Shape;2190;p17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191" name="Google Shape;2191;p170"/>
          <p:cNvSpPr/>
          <p:nvPr/>
        </p:nvSpPr>
        <p:spPr>
          <a:xfrm>
            <a:off x="336050" y="0"/>
            <a:ext cx="7099500" cy="640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 Know Your Learners</a:t>
            </a:r>
            <a:endParaRPr b="1" i="0" sz="3000" u="none" cap="none" strike="noStrike">
              <a:solidFill>
                <a:srgbClr val="F8951D"/>
              </a:solidFill>
              <a:latin typeface="Calibri"/>
              <a:ea typeface="Calibri"/>
              <a:cs typeface="Calibri"/>
              <a:sym typeface="Calibri"/>
            </a:endParaRPr>
          </a:p>
        </p:txBody>
      </p:sp>
      <p:pic>
        <p:nvPicPr>
          <p:cNvPr id="2192" name="Google Shape;2192;p170"/>
          <p:cNvPicPr preferRelativeResize="0"/>
          <p:nvPr/>
        </p:nvPicPr>
        <p:blipFill rotWithShape="1">
          <a:blip r:embed="rId4">
            <a:alphaModFix/>
          </a:blip>
          <a:srcRect b="0" l="0" r="0" t="0"/>
          <a:stretch/>
        </p:blipFill>
        <p:spPr>
          <a:xfrm>
            <a:off x="2247741" y="1866206"/>
            <a:ext cx="1443590" cy="3513174"/>
          </a:xfrm>
          <a:prstGeom prst="rect">
            <a:avLst/>
          </a:prstGeom>
          <a:noFill/>
          <a:ln>
            <a:noFill/>
          </a:ln>
        </p:spPr>
      </p:pic>
      <p:pic>
        <p:nvPicPr>
          <p:cNvPr id="2193" name="Google Shape;2193;p170"/>
          <p:cNvPicPr preferRelativeResize="0"/>
          <p:nvPr/>
        </p:nvPicPr>
        <p:blipFill rotWithShape="1">
          <a:blip r:embed="rId5">
            <a:alphaModFix/>
          </a:blip>
          <a:srcRect b="0" l="0" r="0" t="0"/>
          <a:stretch/>
        </p:blipFill>
        <p:spPr>
          <a:xfrm>
            <a:off x="3852801" y="2638417"/>
            <a:ext cx="1443590" cy="3407056"/>
          </a:xfrm>
          <a:prstGeom prst="rect">
            <a:avLst/>
          </a:prstGeom>
          <a:noFill/>
          <a:ln>
            <a:noFill/>
          </a:ln>
        </p:spPr>
      </p:pic>
      <p:pic>
        <p:nvPicPr>
          <p:cNvPr id="2194" name="Google Shape;2194;p170"/>
          <p:cNvPicPr preferRelativeResize="0"/>
          <p:nvPr/>
        </p:nvPicPr>
        <p:blipFill rotWithShape="1">
          <a:blip r:embed="rId6">
            <a:alphaModFix/>
          </a:blip>
          <a:srcRect b="0" l="0" r="0" t="0"/>
          <a:stretch/>
        </p:blipFill>
        <p:spPr>
          <a:xfrm>
            <a:off x="5457851" y="2097850"/>
            <a:ext cx="1326005" cy="3820874"/>
          </a:xfrm>
          <a:prstGeom prst="rect">
            <a:avLst/>
          </a:prstGeom>
          <a:noFill/>
          <a:ln>
            <a:noFill/>
          </a:ln>
        </p:spPr>
      </p:pic>
      <p:pic>
        <p:nvPicPr>
          <p:cNvPr id="2195" name="Google Shape;2195;p170"/>
          <p:cNvPicPr preferRelativeResize="0"/>
          <p:nvPr/>
        </p:nvPicPr>
        <p:blipFill rotWithShape="1">
          <a:blip r:embed="rId7">
            <a:alphaModFix/>
          </a:blip>
          <a:srcRect b="0" l="0" r="0" t="0"/>
          <a:stretch/>
        </p:blipFill>
        <p:spPr>
          <a:xfrm>
            <a:off x="6901451" y="2382407"/>
            <a:ext cx="1628699" cy="3663068"/>
          </a:xfrm>
          <a:prstGeom prst="rect">
            <a:avLst/>
          </a:prstGeom>
          <a:noFill/>
          <a:ln>
            <a:noFill/>
          </a:ln>
        </p:spPr>
      </p:pic>
      <p:pic>
        <p:nvPicPr>
          <p:cNvPr id="2196" name="Google Shape;2196;p170"/>
          <p:cNvPicPr preferRelativeResize="0"/>
          <p:nvPr/>
        </p:nvPicPr>
        <p:blipFill rotWithShape="1">
          <a:blip r:embed="rId8">
            <a:alphaModFix/>
          </a:blip>
          <a:srcRect b="0" l="0" r="0" t="0"/>
          <a:stretch/>
        </p:blipFill>
        <p:spPr>
          <a:xfrm>
            <a:off x="804150" y="2224595"/>
            <a:ext cx="1443590" cy="3820879"/>
          </a:xfrm>
          <a:prstGeom prst="rect">
            <a:avLst/>
          </a:prstGeom>
          <a:noFill/>
          <a:ln>
            <a:noFill/>
          </a:ln>
        </p:spPr>
      </p:pic>
      <p:sp>
        <p:nvSpPr>
          <p:cNvPr id="2197" name="Google Shape;2197;p170"/>
          <p:cNvSpPr txBox="1"/>
          <p:nvPr/>
        </p:nvSpPr>
        <p:spPr>
          <a:xfrm>
            <a:off x="336050" y="1219700"/>
            <a:ext cx="8509500" cy="6465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000000"/>
                </a:solidFill>
                <a:latin typeface="Calibri"/>
                <a:ea typeface="Calibri"/>
                <a:cs typeface="Calibri"/>
                <a:sym typeface="Calibri"/>
              </a:rPr>
              <a:t>Characteristics of Specific Age Groups</a:t>
            </a:r>
            <a:endParaRPr b="1" i="0" sz="3000" u="none" cap="none" strike="noStrike">
              <a:solidFill>
                <a:srgbClr val="000000"/>
              </a:solidFill>
              <a:latin typeface="Calibri"/>
              <a:ea typeface="Calibri"/>
              <a:cs typeface="Calibri"/>
              <a:sym typeface="Calibri"/>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2" name="Shape 2202"/>
        <p:cNvGrpSpPr/>
        <p:nvPr/>
      </p:nvGrpSpPr>
      <p:grpSpPr>
        <a:xfrm>
          <a:off x="0" y="0"/>
          <a:ext cx="0" cy="0"/>
          <a:chOff x="0" y="0"/>
          <a:chExt cx="0" cy="0"/>
        </a:xfrm>
      </p:grpSpPr>
      <p:pic>
        <p:nvPicPr>
          <p:cNvPr id="2203" name="Google Shape;2203;p17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204" name="Google Shape;2204;p171"/>
          <p:cNvSpPr/>
          <p:nvPr/>
        </p:nvSpPr>
        <p:spPr>
          <a:xfrm>
            <a:off x="26642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205" name="Google Shape;2205;p171"/>
          <p:cNvSpPr txBox="1"/>
          <p:nvPr/>
        </p:nvSpPr>
        <p:spPr>
          <a:xfrm>
            <a:off x="319675" y="1327400"/>
            <a:ext cx="8526000" cy="2493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rgbClr val="000000"/>
                </a:solidFill>
                <a:latin typeface="Calibri"/>
                <a:ea typeface="Calibri"/>
                <a:cs typeface="Calibri"/>
                <a:sym typeface="Calibri"/>
              </a:rPr>
              <a:t>Characteristics of Children in Different Age Groups</a:t>
            </a:r>
            <a:endParaRPr b="1"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Physical – body</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Cognitive – brain</a:t>
            </a:r>
            <a:endParaRPr b="0" i="0" sz="3000" u="none" cap="none" strike="noStrike">
              <a:solidFill>
                <a:srgbClr val="000000"/>
              </a:solidFill>
              <a:latin typeface="Calibri"/>
              <a:ea typeface="Calibri"/>
              <a:cs typeface="Calibri"/>
              <a:sym typeface="Calibri"/>
            </a:endParaRPr>
          </a:p>
          <a:p>
            <a:pPr indent="-419100" lvl="0" marL="9144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Social-emotional – experiences, expressions, and emotions</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0" name="Shape 2210"/>
        <p:cNvGrpSpPr/>
        <p:nvPr/>
      </p:nvGrpSpPr>
      <p:grpSpPr>
        <a:xfrm>
          <a:off x="0" y="0"/>
          <a:ext cx="0" cy="0"/>
          <a:chOff x="0" y="0"/>
          <a:chExt cx="0" cy="0"/>
        </a:xfrm>
      </p:grpSpPr>
      <p:sp>
        <p:nvSpPr>
          <p:cNvPr id="2211" name="Google Shape;2211;p172"/>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212" name="Google Shape;2212;p172"/>
          <p:cNvSpPr txBox="1"/>
          <p:nvPr/>
        </p:nvSpPr>
        <p:spPr>
          <a:xfrm>
            <a:off x="256600" y="2767200"/>
            <a:ext cx="84393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Jigsaw Reading</a:t>
            </a:r>
            <a:endParaRPr b="1" i="1" sz="4000" u="none" cap="none" strike="noStrike">
              <a:solidFill>
                <a:schemeClr val="accent2"/>
              </a:solidFill>
              <a:latin typeface="Calibri"/>
              <a:ea typeface="Calibri"/>
              <a:cs typeface="Calibri"/>
              <a:sym typeface="Calibri"/>
            </a:endParaRPr>
          </a:p>
        </p:txBody>
      </p:sp>
      <p:pic>
        <p:nvPicPr>
          <p:cNvPr id="2213" name="Google Shape;2213;p172"/>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8" name="Shape 2218"/>
        <p:cNvGrpSpPr/>
        <p:nvPr/>
      </p:nvGrpSpPr>
      <p:grpSpPr>
        <a:xfrm>
          <a:off x="0" y="0"/>
          <a:ext cx="0" cy="0"/>
          <a:chOff x="0" y="0"/>
          <a:chExt cx="0" cy="0"/>
        </a:xfrm>
      </p:grpSpPr>
      <p:pic>
        <p:nvPicPr>
          <p:cNvPr id="2219" name="Google Shape;2219;p17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220" name="Google Shape;2220;p173"/>
          <p:cNvSpPr/>
          <p:nvPr/>
        </p:nvSpPr>
        <p:spPr>
          <a:xfrm>
            <a:off x="27925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Jigsaw Reading</a:t>
            </a:r>
            <a:endParaRPr b="1" i="0" sz="3600" u="none" cap="none" strike="noStrike">
              <a:solidFill>
                <a:srgbClr val="ED7D31"/>
              </a:solidFill>
              <a:latin typeface="Calibri"/>
              <a:ea typeface="Calibri"/>
              <a:cs typeface="Calibri"/>
              <a:sym typeface="Calibri"/>
            </a:endParaRPr>
          </a:p>
        </p:txBody>
      </p:sp>
      <p:sp>
        <p:nvSpPr>
          <p:cNvPr id="2221" name="Google Shape;2221;p173"/>
          <p:cNvSpPr txBox="1"/>
          <p:nvPr/>
        </p:nvSpPr>
        <p:spPr>
          <a:xfrm>
            <a:off x="355200" y="1409100"/>
            <a:ext cx="8520600" cy="554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t/>
            </a:r>
            <a:endParaRPr b="1" i="0" sz="3000" u="none" cap="none" strike="noStrike">
              <a:solidFill>
                <a:schemeClr val="dk1"/>
              </a:solidFill>
              <a:highlight>
                <a:srgbClr val="FFFF00"/>
              </a:highlight>
              <a:latin typeface="Calibri"/>
              <a:ea typeface="Calibri"/>
              <a:cs typeface="Calibri"/>
              <a:sym typeface="Calibri"/>
            </a:endParaRPr>
          </a:p>
        </p:txBody>
      </p:sp>
      <p:pic>
        <p:nvPicPr>
          <p:cNvPr id="2222" name="Google Shape;2222;p173"/>
          <p:cNvPicPr preferRelativeResize="0"/>
          <p:nvPr/>
        </p:nvPicPr>
        <p:blipFill rotWithShape="1">
          <a:blip r:embed="rId4">
            <a:alphaModFix/>
          </a:blip>
          <a:srcRect b="0" l="0" r="0" t="0"/>
          <a:stretch/>
        </p:blipFill>
        <p:spPr>
          <a:xfrm>
            <a:off x="530325" y="1409100"/>
            <a:ext cx="4686902" cy="4686902"/>
          </a:xfrm>
          <a:prstGeom prst="rect">
            <a:avLst/>
          </a:prstGeom>
          <a:noFill/>
          <a:ln>
            <a:noFill/>
          </a:ln>
        </p:spPr>
      </p:pic>
      <p:sp>
        <p:nvSpPr>
          <p:cNvPr id="2223" name="Google Shape;2223;p173"/>
          <p:cNvSpPr txBox="1"/>
          <p:nvPr/>
        </p:nvSpPr>
        <p:spPr>
          <a:xfrm>
            <a:off x="5399400" y="1570650"/>
            <a:ext cx="3476400" cy="43638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Jigsaw activities promote cooperative learning by giving students the opportunity to actively help each other understand information.</a:t>
            </a:r>
            <a:endParaRPr b="0" i="0" sz="3000" u="none" cap="none" strike="noStrike">
              <a:solidFill>
                <a:srgbClr val="000000"/>
              </a:solidFill>
              <a:latin typeface="Calibri"/>
              <a:ea typeface="Calibri"/>
              <a:cs typeface="Calibri"/>
              <a:sym typeface="Calibri"/>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8" name="Shape 2228"/>
        <p:cNvGrpSpPr/>
        <p:nvPr/>
      </p:nvGrpSpPr>
      <p:grpSpPr>
        <a:xfrm>
          <a:off x="0" y="0"/>
          <a:ext cx="0" cy="0"/>
          <a:chOff x="0" y="0"/>
          <a:chExt cx="0" cy="0"/>
        </a:xfrm>
      </p:grpSpPr>
      <p:pic>
        <p:nvPicPr>
          <p:cNvPr id="2229" name="Google Shape;2229;p174"/>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230" name="Google Shape;2230;p174"/>
          <p:cNvSpPr/>
          <p:nvPr/>
        </p:nvSpPr>
        <p:spPr>
          <a:xfrm>
            <a:off x="27925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Jigsaw Reading</a:t>
            </a:r>
            <a:endParaRPr b="1" i="0" sz="3600" u="none" cap="none" strike="noStrike">
              <a:solidFill>
                <a:srgbClr val="ED7D31"/>
              </a:solidFill>
              <a:latin typeface="Calibri"/>
              <a:ea typeface="Calibri"/>
              <a:cs typeface="Calibri"/>
              <a:sym typeface="Calibri"/>
            </a:endParaRPr>
          </a:p>
        </p:txBody>
      </p:sp>
      <p:sp>
        <p:nvSpPr>
          <p:cNvPr id="2231" name="Google Shape;2231;p174"/>
          <p:cNvSpPr txBox="1"/>
          <p:nvPr/>
        </p:nvSpPr>
        <p:spPr>
          <a:xfrm>
            <a:off x="355200" y="1409100"/>
            <a:ext cx="8520600" cy="53334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Count off 1, 2, 3, 4, 5 in your table groups. Remember your number for your </a:t>
            </a:r>
            <a:r>
              <a:rPr b="1" i="0" lang="en" sz="3000" u="none" cap="none" strike="noStrike">
                <a:solidFill>
                  <a:schemeClr val="dk1"/>
                </a:solidFill>
                <a:latin typeface="Calibri"/>
                <a:ea typeface="Calibri"/>
                <a:cs typeface="Calibri"/>
                <a:sym typeface="Calibri"/>
              </a:rPr>
              <a:t>Numbered Heads Together</a:t>
            </a:r>
            <a:r>
              <a:rPr b="0" i="0" lang="en" sz="3000" u="none" cap="none" strike="noStrike">
                <a:solidFill>
                  <a:schemeClr val="dk1"/>
                </a:solidFill>
                <a:latin typeface="Calibri"/>
                <a:ea typeface="Calibri"/>
                <a:cs typeface="Calibri"/>
                <a:sym typeface="Calibri"/>
              </a:rPr>
              <a:t> group.</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Go to your </a:t>
            </a:r>
            <a:r>
              <a:rPr b="1" i="0" lang="en" sz="3000" u="none" cap="none" strike="noStrike">
                <a:solidFill>
                  <a:schemeClr val="dk1"/>
                </a:solidFill>
                <a:latin typeface="Calibri"/>
                <a:ea typeface="Calibri"/>
                <a:cs typeface="Calibri"/>
                <a:sym typeface="Calibri"/>
              </a:rPr>
              <a:t>Numbered Heads Together</a:t>
            </a:r>
            <a:r>
              <a:rPr b="0" i="0" lang="en" sz="3000" u="none" cap="none" strike="noStrike">
                <a:solidFill>
                  <a:schemeClr val="dk1"/>
                </a:solidFill>
                <a:latin typeface="Calibri"/>
                <a:ea typeface="Calibri"/>
                <a:cs typeface="Calibri"/>
                <a:sym typeface="Calibri"/>
              </a:rPr>
              <a:t> group. If your group is too large, you can divide into smaller sub-groups.</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Read, discuss, and clarify meaning for the physical, cognitive, and social-emotional characteristics of your assigned group for 15 minutes.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975" name="Shape 975"/>
        <p:cNvGrpSpPr/>
        <p:nvPr/>
      </p:nvGrpSpPr>
      <p:grpSpPr>
        <a:xfrm>
          <a:off x="0" y="0"/>
          <a:ext cx="0" cy="0"/>
          <a:chOff x="0" y="0"/>
          <a:chExt cx="0" cy="0"/>
        </a:xfrm>
      </p:grpSpPr>
      <p:sp>
        <p:nvSpPr>
          <p:cNvPr id="976" name="Google Shape;976;p121"/>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977" name="Google Shape;977;p121"/>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978" name="Google Shape;978;p121"/>
          <p:cNvGrpSpPr/>
          <p:nvPr/>
        </p:nvGrpSpPr>
        <p:grpSpPr>
          <a:xfrm>
            <a:off x="3629525" y="648548"/>
            <a:ext cx="5247820" cy="6035718"/>
            <a:chOff x="3629525" y="486423"/>
            <a:chExt cx="5247820" cy="4526902"/>
          </a:xfrm>
        </p:grpSpPr>
        <p:sp>
          <p:nvSpPr>
            <p:cNvPr id="979" name="Google Shape;979;p121"/>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21"/>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21"/>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21"/>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21"/>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21"/>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21"/>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21"/>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 name="Google Shape;987;p121"/>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21"/>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21"/>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21"/>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21"/>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21"/>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21"/>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21"/>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21"/>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21"/>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21"/>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21"/>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21"/>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21"/>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21"/>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21"/>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21"/>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21"/>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21"/>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21"/>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21"/>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21"/>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21"/>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21"/>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21"/>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21"/>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21"/>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21"/>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21"/>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21"/>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21"/>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21"/>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21"/>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21"/>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21"/>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21"/>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21"/>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21"/>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21"/>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21"/>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21"/>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21"/>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21"/>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21"/>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21"/>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21"/>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21"/>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21"/>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21"/>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21"/>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21"/>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21"/>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21"/>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21"/>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21"/>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21"/>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21"/>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21"/>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21"/>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21"/>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21"/>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21"/>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21"/>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21"/>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21"/>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21"/>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21"/>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21"/>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21"/>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21"/>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21"/>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21"/>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21"/>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21"/>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21"/>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21"/>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21"/>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21"/>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21"/>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21"/>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21"/>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21"/>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21"/>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21"/>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21"/>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21"/>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21"/>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21"/>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21"/>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21"/>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21"/>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21"/>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21"/>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21"/>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21"/>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21"/>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21"/>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21"/>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21"/>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21"/>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21"/>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21"/>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21"/>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21"/>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21"/>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21"/>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21"/>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21"/>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21"/>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21"/>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21"/>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21"/>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21"/>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21"/>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21"/>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21"/>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21"/>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21"/>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21"/>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21"/>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21"/>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21"/>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21"/>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21"/>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21"/>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21"/>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21"/>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21"/>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21"/>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21"/>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21"/>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21"/>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21"/>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21"/>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21"/>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21"/>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21"/>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21"/>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21"/>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21"/>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21"/>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21"/>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21"/>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21"/>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21"/>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21"/>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21"/>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21"/>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21"/>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21"/>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21"/>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21"/>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21"/>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21"/>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21"/>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21"/>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21"/>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21"/>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21"/>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21"/>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21"/>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21"/>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21"/>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21"/>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21"/>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21"/>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21"/>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21"/>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21"/>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21"/>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21"/>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21"/>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21"/>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21"/>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21"/>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21"/>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21"/>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21"/>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21"/>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21"/>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21"/>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21"/>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21"/>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21"/>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21"/>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21"/>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21"/>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21"/>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21"/>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21"/>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21"/>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21"/>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21"/>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21"/>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21"/>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21"/>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21"/>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21"/>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21"/>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21"/>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21"/>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21"/>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21"/>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21"/>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21"/>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21"/>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21"/>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21"/>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21"/>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21"/>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21"/>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2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21"/>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21"/>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21"/>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21"/>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21"/>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21"/>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21"/>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21"/>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21"/>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 name="Google Shape;1208;p121"/>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1</a:t>
            </a:r>
            <a:endParaRPr sz="3000">
              <a:solidFill>
                <a:schemeClr val="dk1"/>
              </a:solidFill>
              <a:latin typeface="Alegreya Sans ExtraBold"/>
              <a:ea typeface="Alegreya Sans ExtraBold"/>
              <a:cs typeface="Alegreya Sans ExtraBold"/>
              <a:sym typeface="Alegreya Sans ExtraBold"/>
            </a:endParaRPr>
          </a:p>
        </p:txBody>
      </p:sp>
      <p:pic>
        <p:nvPicPr>
          <p:cNvPr id="1209" name="Google Shape;1209;p121"/>
          <p:cNvPicPr preferRelativeResize="0"/>
          <p:nvPr/>
        </p:nvPicPr>
        <p:blipFill rotWithShape="1">
          <a:blip r:embed="rId3">
            <a:alphaModFix/>
          </a:blip>
          <a:srcRect b="0" l="0" r="0" t="0"/>
          <a:stretch/>
        </p:blipFill>
        <p:spPr>
          <a:xfrm>
            <a:off x="1184899" y="985517"/>
            <a:ext cx="4724676" cy="1668016"/>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6" name="Shape 2236"/>
        <p:cNvGrpSpPr/>
        <p:nvPr/>
      </p:nvGrpSpPr>
      <p:grpSpPr>
        <a:xfrm>
          <a:off x="0" y="0"/>
          <a:ext cx="0" cy="0"/>
          <a:chOff x="0" y="0"/>
          <a:chExt cx="0" cy="0"/>
        </a:xfrm>
      </p:grpSpPr>
      <p:pic>
        <p:nvPicPr>
          <p:cNvPr id="2237" name="Google Shape;2237;p17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238" name="Google Shape;2238;p175"/>
          <p:cNvSpPr/>
          <p:nvPr/>
        </p:nvSpPr>
        <p:spPr>
          <a:xfrm>
            <a:off x="28990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Jigsaw Reading</a:t>
            </a:r>
            <a:endParaRPr b="1" i="0" sz="3600" u="none" cap="none" strike="noStrike">
              <a:solidFill>
                <a:srgbClr val="ED7D31"/>
              </a:solidFill>
              <a:latin typeface="Calibri"/>
              <a:ea typeface="Calibri"/>
              <a:cs typeface="Calibri"/>
              <a:sym typeface="Calibri"/>
            </a:endParaRPr>
          </a:p>
        </p:txBody>
      </p:sp>
      <p:sp>
        <p:nvSpPr>
          <p:cNvPr id="2239" name="Google Shape;2239;p175"/>
          <p:cNvSpPr txBox="1"/>
          <p:nvPr/>
        </p:nvSpPr>
        <p:spPr>
          <a:xfrm>
            <a:off x="355200" y="1409100"/>
            <a:ext cx="8520600" cy="3209400"/>
          </a:xfrm>
          <a:prstGeom prst="rect">
            <a:avLst/>
          </a:prstGeom>
          <a:noFill/>
          <a:ln>
            <a:noFill/>
          </a:ln>
        </p:spPr>
        <p:txBody>
          <a:bodyPr anchorCtr="0" anchor="t" bIns="45700" lIns="91425" spcFirstLastPara="1" rIns="91425" wrap="square" tIns="45700">
            <a:spAutoFit/>
          </a:bodyPr>
          <a:lstStyle/>
          <a:p>
            <a:pPr indent="457200" lvl="0" marL="0" marR="0" rtl="0" algn="l">
              <a:lnSpc>
                <a:spcPct val="115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4. After 15 minutes, return to your table-group as </a:t>
            </a:r>
            <a:endParaRPr b="0" i="0" sz="3000" u="none" cap="none" strike="noStrike">
              <a:solidFill>
                <a:schemeClr val="dk1"/>
              </a:solidFill>
              <a:latin typeface="Calibri"/>
              <a:ea typeface="Calibri"/>
              <a:cs typeface="Calibri"/>
              <a:sym typeface="Calibri"/>
            </a:endParaRPr>
          </a:p>
          <a:p>
            <a:pPr indent="0" lvl="0" marL="914400" marR="0" rtl="0" algn="l">
              <a:lnSpc>
                <a:spcPct val="115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the “expert” of your assigned age group. As the expert, you will summarize the characteristics of your age group while your table-group mates take notes. Be ready to answer and clarify meaning for them.</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4" name="Shape 2244"/>
        <p:cNvGrpSpPr/>
        <p:nvPr/>
      </p:nvGrpSpPr>
      <p:grpSpPr>
        <a:xfrm>
          <a:off x="0" y="0"/>
          <a:ext cx="0" cy="0"/>
          <a:chOff x="0" y="0"/>
          <a:chExt cx="0" cy="0"/>
        </a:xfrm>
      </p:grpSpPr>
      <p:pic>
        <p:nvPicPr>
          <p:cNvPr id="2245" name="Google Shape;2245;p176"/>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246" name="Google Shape;2246;p176"/>
          <p:cNvSpPr/>
          <p:nvPr/>
        </p:nvSpPr>
        <p:spPr>
          <a:xfrm>
            <a:off x="279250" y="16500"/>
            <a:ext cx="6765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Jigsaw Reading</a:t>
            </a:r>
            <a:endParaRPr b="1" i="0" sz="3600" u="none" cap="none" strike="noStrike">
              <a:solidFill>
                <a:srgbClr val="ED7D31"/>
              </a:solidFill>
              <a:latin typeface="Calibri"/>
              <a:ea typeface="Calibri"/>
              <a:cs typeface="Calibri"/>
              <a:sym typeface="Calibri"/>
            </a:endParaRPr>
          </a:p>
        </p:txBody>
      </p:sp>
      <p:pic>
        <p:nvPicPr>
          <p:cNvPr id="2247" name="Google Shape;2247;p176"/>
          <p:cNvPicPr preferRelativeResize="0"/>
          <p:nvPr/>
        </p:nvPicPr>
        <p:blipFill rotWithShape="1">
          <a:blip r:embed="rId4">
            <a:alphaModFix/>
          </a:blip>
          <a:srcRect b="0" l="0" r="0" t="0"/>
          <a:stretch/>
        </p:blipFill>
        <p:spPr>
          <a:xfrm>
            <a:off x="2336676" y="834550"/>
            <a:ext cx="4470648" cy="5297727"/>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2" name="Shape 2252"/>
        <p:cNvGrpSpPr/>
        <p:nvPr/>
      </p:nvGrpSpPr>
      <p:grpSpPr>
        <a:xfrm>
          <a:off x="0" y="0"/>
          <a:ext cx="0" cy="0"/>
          <a:chOff x="0" y="0"/>
          <a:chExt cx="0" cy="0"/>
        </a:xfrm>
      </p:grpSpPr>
      <p:pic>
        <p:nvPicPr>
          <p:cNvPr id="2253" name="Google Shape;2253;p177"/>
          <p:cNvPicPr preferRelativeResize="0"/>
          <p:nvPr/>
        </p:nvPicPr>
        <p:blipFill rotWithShape="1">
          <a:blip r:embed="rId3">
            <a:alphaModFix/>
          </a:blip>
          <a:srcRect b="0" l="0" r="0" t="0"/>
          <a:stretch/>
        </p:blipFill>
        <p:spPr>
          <a:xfrm>
            <a:off x="-76200" y="0"/>
            <a:ext cx="9143999" cy="6858001"/>
          </a:xfrm>
          <a:prstGeom prst="rect">
            <a:avLst/>
          </a:prstGeom>
          <a:noFill/>
          <a:ln>
            <a:noFill/>
          </a:ln>
        </p:spPr>
      </p:pic>
      <p:sp>
        <p:nvSpPr>
          <p:cNvPr id="2254" name="Google Shape;2254;p177"/>
          <p:cNvSpPr/>
          <p:nvPr/>
        </p:nvSpPr>
        <p:spPr>
          <a:xfrm>
            <a:off x="207925" y="0"/>
            <a:ext cx="70860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255" name="Google Shape;2255;p177"/>
          <p:cNvSpPr txBox="1"/>
          <p:nvPr/>
        </p:nvSpPr>
        <p:spPr>
          <a:xfrm>
            <a:off x="489149" y="56812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2–5 years old</a:t>
            </a:r>
            <a:endParaRPr b="1" i="0" sz="1800" u="none" cap="none" strike="noStrike">
              <a:solidFill>
                <a:srgbClr val="000000"/>
              </a:solidFill>
              <a:latin typeface="Calibri"/>
              <a:ea typeface="Calibri"/>
              <a:cs typeface="Calibri"/>
              <a:sym typeface="Calibri"/>
            </a:endParaRPr>
          </a:p>
        </p:txBody>
      </p:sp>
      <p:sp>
        <p:nvSpPr>
          <p:cNvPr id="2256" name="Google Shape;2256;p177"/>
          <p:cNvSpPr txBox="1"/>
          <p:nvPr/>
        </p:nvSpPr>
        <p:spPr>
          <a:xfrm>
            <a:off x="2430250" y="1197200"/>
            <a:ext cx="6466200" cy="2986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chemeClr val="dk1"/>
              </a:buClr>
              <a:buSzPts val="1100"/>
              <a:buFont typeface="Arial"/>
              <a:buNone/>
            </a:pPr>
            <a:r>
              <a:rPr b="1" i="0" lang="en" sz="2600" u="none" cap="none" strike="noStrike">
                <a:solidFill>
                  <a:schemeClr val="dk1"/>
                </a:solidFill>
                <a:latin typeface="Calibri"/>
                <a:ea typeface="Calibri"/>
                <a:cs typeface="Calibri"/>
                <a:sym typeface="Calibri"/>
              </a:rPr>
              <a:t>Physical</a:t>
            </a:r>
            <a:endParaRPr b="1"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like to move. I don’t like to sit for a long time.</a:t>
            </a:r>
            <a:endParaRPr b="1"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am starting to run, climb, jump, and throw.</a:t>
            </a:r>
            <a:endParaRPr b="0"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am starting to draw, color, build with blocks, and cut with scissors.</a:t>
            </a:r>
            <a:endParaRPr b="0" i="0" sz="2600" u="none" cap="none" strike="noStrike">
              <a:solidFill>
                <a:srgbClr val="000000"/>
              </a:solidFill>
              <a:latin typeface="Calibri"/>
              <a:ea typeface="Calibri"/>
              <a:cs typeface="Calibri"/>
              <a:sym typeface="Calibri"/>
            </a:endParaRPr>
          </a:p>
        </p:txBody>
      </p:sp>
      <p:sp>
        <p:nvSpPr>
          <p:cNvPr id="2257" name="Google Shape;2257;p177"/>
          <p:cNvSpPr txBox="1"/>
          <p:nvPr/>
        </p:nvSpPr>
        <p:spPr>
          <a:xfrm>
            <a:off x="567750" y="103782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chemeClr val="dk1"/>
              </a:buClr>
              <a:buSzPts val="1100"/>
              <a:buFont typeface="Arial"/>
              <a:buNone/>
            </a:pPr>
            <a:r>
              <a:rPr b="1" i="0" lang="en" sz="1800" u="none" cap="none" strike="noStrike">
                <a:solidFill>
                  <a:schemeClr val="dk1"/>
                </a:solidFill>
                <a:latin typeface="Calibri"/>
                <a:ea typeface="Calibri"/>
                <a:cs typeface="Calibri"/>
                <a:sym typeface="Calibri"/>
              </a:rPr>
              <a:t>Pre-primary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1100"/>
              <a:buFont typeface="Arial"/>
              <a:buNone/>
            </a:pPr>
            <a:r>
              <a:rPr b="1" i="0" lang="en" sz="1800" u="none" cap="none" strike="noStrike">
                <a:solidFill>
                  <a:schemeClr val="dk1"/>
                </a:solidFill>
                <a:latin typeface="Calibri"/>
                <a:ea typeface="Calibri"/>
                <a:cs typeface="Calibri"/>
                <a:sym typeface="Calibri"/>
              </a:rPr>
              <a:t>(Pre-K-K)</a:t>
            </a:r>
            <a:endParaRPr b="0" i="0" sz="2000" u="none" cap="none" strike="noStrike">
              <a:solidFill>
                <a:srgbClr val="000000"/>
              </a:solidFill>
              <a:latin typeface="Calibri"/>
              <a:ea typeface="Calibri"/>
              <a:cs typeface="Calibri"/>
              <a:sym typeface="Calibri"/>
            </a:endParaRPr>
          </a:p>
        </p:txBody>
      </p:sp>
      <p:pic>
        <p:nvPicPr>
          <p:cNvPr id="2258" name="Google Shape;2258;p177"/>
          <p:cNvPicPr preferRelativeResize="0"/>
          <p:nvPr/>
        </p:nvPicPr>
        <p:blipFill rotWithShape="1">
          <a:blip r:embed="rId4">
            <a:alphaModFix/>
          </a:blip>
          <a:srcRect b="0" l="0" r="0" t="0"/>
          <a:stretch/>
        </p:blipFill>
        <p:spPr>
          <a:xfrm>
            <a:off x="458100" y="1197200"/>
            <a:ext cx="1981200" cy="4819650"/>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3" name="Shape 2263"/>
        <p:cNvGrpSpPr/>
        <p:nvPr/>
      </p:nvGrpSpPr>
      <p:grpSpPr>
        <a:xfrm>
          <a:off x="0" y="0"/>
          <a:ext cx="0" cy="0"/>
          <a:chOff x="0" y="0"/>
          <a:chExt cx="0" cy="0"/>
        </a:xfrm>
      </p:grpSpPr>
      <p:pic>
        <p:nvPicPr>
          <p:cNvPr id="2264" name="Google Shape;2264;p17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265" name="Google Shape;2265;p178"/>
          <p:cNvSpPr/>
          <p:nvPr/>
        </p:nvSpPr>
        <p:spPr>
          <a:xfrm>
            <a:off x="287725" y="50992"/>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pic>
        <p:nvPicPr>
          <p:cNvPr id="2266" name="Google Shape;2266;p178"/>
          <p:cNvPicPr preferRelativeResize="0"/>
          <p:nvPr/>
        </p:nvPicPr>
        <p:blipFill rotWithShape="1">
          <a:blip r:embed="rId4">
            <a:alphaModFix/>
          </a:blip>
          <a:srcRect b="0" l="0" r="0" t="0"/>
          <a:stretch/>
        </p:blipFill>
        <p:spPr>
          <a:xfrm>
            <a:off x="489150" y="1852925"/>
            <a:ext cx="1766725" cy="3675900"/>
          </a:xfrm>
          <a:prstGeom prst="rect">
            <a:avLst/>
          </a:prstGeom>
          <a:noFill/>
          <a:ln>
            <a:noFill/>
          </a:ln>
        </p:spPr>
      </p:pic>
      <p:sp>
        <p:nvSpPr>
          <p:cNvPr id="2267" name="Google Shape;2267;p178"/>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2–5 years old</a:t>
            </a:r>
            <a:endParaRPr b="1" i="0" sz="1800" u="none" cap="none" strike="noStrike">
              <a:solidFill>
                <a:srgbClr val="000000"/>
              </a:solidFill>
              <a:latin typeface="Calibri"/>
              <a:ea typeface="Calibri"/>
              <a:cs typeface="Calibri"/>
              <a:sym typeface="Calibri"/>
            </a:endParaRPr>
          </a:p>
        </p:txBody>
      </p:sp>
      <p:sp>
        <p:nvSpPr>
          <p:cNvPr id="2268" name="Google Shape;2268;p178"/>
          <p:cNvSpPr txBox="1"/>
          <p:nvPr/>
        </p:nvSpPr>
        <p:spPr>
          <a:xfrm>
            <a:off x="2393275" y="1216625"/>
            <a:ext cx="6466200" cy="33864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chemeClr val="dk1"/>
                </a:solidFill>
                <a:latin typeface="Calibri"/>
                <a:ea typeface="Calibri"/>
                <a:cs typeface="Calibri"/>
                <a:sym typeface="Calibri"/>
              </a:rPr>
              <a:t>Cognitive</a:t>
            </a:r>
            <a:endParaRPr b="1"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see the world from my point of view.</a:t>
            </a:r>
            <a:endParaRPr b="0"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am developing language and ideas.</a:t>
            </a:r>
            <a:endParaRPr b="0"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show pre-logical or semi-logical thinking.</a:t>
            </a:r>
            <a:endParaRPr b="0"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use my imagination. I don’t always separate fantasy from real life.</a:t>
            </a:r>
            <a:endParaRPr b="0" i="0" sz="2600" u="none" cap="none" strike="noStrike">
              <a:solidFill>
                <a:schemeClr val="dk1"/>
              </a:solidFill>
              <a:latin typeface="Calibri"/>
              <a:ea typeface="Calibri"/>
              <a:cs typeface="Calibri"/>
              <a:sym typeface="Calibri"/>
            </a:endParaRPr>
          </a:p>
          <a:p>
            <a:pPr indent="-393700" lvl="0" marL="457200" marR="0" rtl="0" algn="l">
              <a:lnSpc>
                <a:spcPct val="100000"/>
              </a:lnSpc>
              <a:spcBef>
                <a:spcPts val="0"/>
              </a:spcBef>
              <a:spcAft>
                <a:spcPts val="0"/>
              </a:spcAft>
              <a:buClr>
                <a:schemeClr val="dk1"/>
              </a:buClr>
              <a:buSzPts val="2600"/>
              <a:buFont typeface="Calibri"/>
              <a:buChar char="●"/>
            </a:pPr>
            <a:r>
              <a:rPr b="0" i="0" lang="en" sz="2600" u="none" cap="none" strike="noStrike">
                <a:solidFill>
                  <a:schemeClr val="dk1"/>
                </a:solidFill>
                <a:latin typeface="Calibri"/>
                <a:ea typeface="Calibri"/>
                <a:cs typeface="Calibri"/>
                <a:sym typeface="Calibri"/>
              </a:rPr>
              <a:t>I do one task at a time. I cannot do two or more tasks at the same time.</a:t>
            </a:r>
            <a:endParaRPr b="1" i="0" sz="2600" u="none" cap="none" strike="noStrike">
              <a:solidFill>
                <a:schemeClr val="dk1"/>
              </a:solidFill>
              <a:latin typeface="Calibri"/>
              <a:ea typeface="Calibri"/>
              <a:cs typeface="Calibri"/>
              <a:sym typeface="Calibri"/>
            </a:endParaRPr>
          </a:p>
        </p:txBody>
      </p:sp>
      <p:sp>
        <p:nvSpPr>
          <p:cNvPr id="2269" name="Google Shape;2269;p178"/>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Pre-primary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(Pre-K-K)</a:t>
            </a:r>
            <a:endParaRPr b="0" i="0" sz="2000" u="none" cap="none" strike="noStrike">
              <a:solidFill>
                <a:srgbClr val="000000"/>
              </a:solidFill>
              <a:latin typeface="Calibri"/>
              <a:ea typeface="Calibri"/>
              <a:cs typeface="Calibri"/>
              <a:sym typeface="Calibri"/>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4" name="Shape 2274"/>
        <p:cNvGrpSpPr/>
        <p:nvPr/>
      </p:nvGrpSpPr>
      <p:grpSpPr>
        <a:xfrm>
          <a:off x="0" y="0"/>
          <a:ext cx="0" cy="0"/>
          <a:chOff x="0" y="0"/>
          <a:chExt cx="0" cy="0"/>
        </a:xfrm>
      </p:grpSpPr>
      <p:pic>
        <p:nvPicPr>
          <p:cNvPr id="2275" name="Google Shape;2275;p17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276" name="Google Shape;2276;p179"/>
          <p:cNvSpPr/>
          <p:nvPr/>
        </p:nvSpPr>
        <p:spPr>
          <a:xfrm>
            <a:off x="277100"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pic>
        <p:nvPicPr>
          <p:cNvPr id="2277" name="Google Shape;2277;p179"/>
          <p:cNvPicPr preferRelativeResize="0"/>
          <p:nvPr/>
        </p:nvPicPr>
        <p:blipFill rotWithShape="1">
          <a:blip r:embed="rId4">
            <a:alphaModFix/>
          </a:blip>
          <a:srcRect b="0" l="0" r="0" t="0"/>
          <a:stretch/>
        </p:blipFill>
        <p:spPr>
          <a:xfrm>
            <a:off x="489150" y="1852925"/>
            <a:ext cx="1766725" cy="3675900"/>
          </a:xfrm>
          <a:prstGeom prst="rect">
            <a:avLst/>
          </a:prstGeom>
          <a:noFill/>
          <a:ln>
            <a:noFill/>
          </a:ln>
        </p:spPr>
      </p:pic>
      <p:sp>
        <p:nvSpPr>
          <p:cNvPr id="2278" name="Google Shape;2278;p179"/>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2–5 years old</a:t>
            </a:r>
            <a:endParaRPr b="1" i="0" sz="1800" u="none" cap="none" strike="noStrike">
              <a:solidFill>
                <a:srgbClr val="000000"/>
              </a:solidFill>
              <a:latin typeface="Calibri"/>
              <a:ea typeface="Calibri"/>
              <a:cs typeface="Calibri"/>
              <a:sym typeface="Calibri"/>
            </a:endParaRPr>
          </a:p>
        </p:txBody>
      </p:sp>
      <p:sp>
        <p:nvSpPr>
          <p:cNvPr id="2279" name="Google Shape;2279;p179"/>
          <p:cNvSpPr txBox="1"/>
          <p:nvPr/>
        </p:nvSpPr>
        <p:spPr>
          <a:xfrm>
            <a:off x="2365950" y="738475"/>
            <a:ext cx="6466200" cy="5725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000"/>
              <a:buFont typeface="Arial"/>
              <a:buNone/>
            </a:pPr>
            <a:r>
              <a:rPr b="1" i="0" lang="en" sz="3000" u="none" cap="none" strike="noStrike">
                <a:solidFill>
                  <a:srgbClr val="000000"/>
                </a:solidFill>
                <a:latin typeface="Calibri"/>
                <a:ea typeface="Calibri"/>
                <a:cs typeface="Calibri"/>
                <a:sym typeface="Calibri"/>
              </a:rPr>
              <a:t>Social-emotional</a:t>
            </a:r>
            <a:endParaRPr b="1"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am very curious. I use my imagination a lot.</a:t>
            </a:r>
            <a:endParaRPr b="0"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like to wear different clothes and pretend to be a different person.</a:t>
            </a:r>
            <a:endParaRPr b="0"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understand things through my emotions.</a:t>
            </a:r>
            <a:endParaRPr b="0"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understand the world as good or bad, right or wrong, etc.</a:t>
            </a:r>
            <a:endParaRPr b="0"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understand the ideas of right and wrong.</a:t>
            </a:r>
            <a:endParaRPr b="0" i="0" sz="3000" u="none" cap="none" strike="noStrike">
              <a:solidFill>
                <a:srgbClr val="000000"/>
              </a:solidFill>
              <a:latin typeface="Calibri"/>
              <a:ea typeface="Calibri"/>
              <a:cs typeface="Calibri"/>
              <a:sym typeface="Calibri"/>
            </a:endParaRPr>
          </a:p>
          <a:p>
            <a:pPr indent="-419100" lvl="0" marL="457200" marR="0" rtl="0" algn="l">
              <a:lnSpc>
                <a:spcPct val="100000"/>
              </a:lnSpc>
              <a:spcBef>
                <a:spcPts val="0"/>
              </a:spcBef>
              <a:spcAft>
                <a:spcPts val="0"/>
              </a:spcAft>
              <a:buClr>
                <a:srgbClr val="000000"/>
              </a:buClr>
              <a:buSzPts val="3000"/>
              <a:buFont typeface="Calibri"/>
              <a:buChar char="●"/>
            </a:pPr>
            <a:r>
              <a:rPr b="0" i="0" lang="en" sz="3000" u="none" cap="none" strike="noStrike">
                <a:solidFill>
                  <a:srgbClr val="000000"/>
                </a:solidFill>
                <a:latin typeface="Calibri"/>
                <a:ea typeface="Calibri"/>
                <a:cs typeface="Calibri"/>
                <a:sym typeface="Calibri"/>
              </a:rPr>
              <a:t>I want to make adults feel happy.</a:t>
            </a:r>
            <a:endParaRPr b="1" i="0" sz="3000" u="none" cap="none" strike="noStrike">
              <a:solidFill>
                <a:schemeClr val="dk1"/>
              </a:solidFill>
              <a:latin typeface="Calibri"/>
              <a:ea typeface="Calibri"/>
              <a:cs typeface="Calibri"/>
              <a:sym typeface="Calibri"/>
            </a:endParaRPr>
          </a:p>
        </p:txBody>
      </p:sp>
      <p:sp>
        <p:nvSpPr>
          <p:cNvPr id="2280" name="Google Shape;2280;p179"/>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Pre-primary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(Pre-K-K)</a:t>
            </a:r>
            <a:endParaRPr b="0" i="0" sz="2000" u="none" cap="none" strike="noStrike">
              <a:solidFill>
                <a:srgbClr val="000000"/>
              </a:solidFill>
              <a:latin typeface="Calibri"/>
              <a:ea typeface="Calibri"/>
              <a:cs typeface="Calibri"/>
              <a:sym typeface="Calibri"/>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5" name="Shape 2285"/>
        <p:cNvGrpSpPr/>
        <p:nvPr/>
      </p:nvGrpSpPr>
      <p:grpSpPr>
        <a:xfrm>
          <a:off x="0" y="0"/>
          <a:ext cx="0" cy="0"/>
          <a:chOff x="0" y="0"/>
          <a:chExt cx="0" cy="0"/>
        </a:xfrm>
      </p:grpSpPr>
      <p:pic>
        <p:nvPicPr>
          <p:cNvPr id="2286" name="Google Shape;2286;p18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287" name="Google Shape;2287;p180"/>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288" name="Google Shape;2288;p180"/>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6–8/9 years old</a:t>
            </a:r>
            <a:endParaRPr b="1" i="0" sz="1800" u="none" cap="none" strike="noStrike">
              <a:solidFill>
                <a:srgbClr val="000000"/>
              </a:solidFill>
              <a:latin typeface="Calibri"/>
              <a:ea typeface="Calibri"/>
              <a:cs typeface="Calibri"/>
              <a:sym typeface="Calibri"/>
            </a:endParaRPr>
          </a:p>
        </p:txBody>
      </p:sp>
      <p:sp>
        <p:nvSpPr>
          <p:cNvPr id="2289" name="Google Shape;2289;p180"/>
          <p:cNvSpPr txBox="1"/>
          <p:nvPr/>
        </p:nvSpPr>
        <p:spPr>
          <a:xfrm>
            <a:off x="2393275" y="1292825"/>
            <a:ext cx="6466200" cy="458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Physical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use one side of my body more than the other side.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prefer to use either my right hand or left hand most of the time.</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improving my ability to run, climb, jump, throw, and dance.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love to play physical games like “Tag” and “Catch.”</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handwriting is improving.</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enjoy art and music activities.</a:t>
            </a:r>
            <a:endParaRPr b="1" i="0" sz="2600" u="none" cap="none" strike="noStrike">
              <a:solidFill>
                <a:srgbClr val="000000"/>
              </a:solidFill>
              <a:latin typeface="Calibri"/>
              <a:ea typeface="Calibri"/>
              <a:cs typeface="Calibri"/>
              <a:sym typeface="Calibri"/>
            </a:endParaRPr>
          </a:p>
        </p:txBody>
      </p:sp>
      <p:sp>
        <p:nvSpPr>
          <p:cNvPr id="2290" name="Google Shape;2290;p180"/>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Lower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1–3)</a:t>
            </a:r>
            <a:endParaRPr b="1" i="0" sz="2600" u="none" cap="none" strike="noStrike">
              <a:solidFill>
                <a:schemeClr val="dk1"/>
              </a:solidFill>
              <a:latin typeface="Calibri"/>
              <a:ea typeface="Calibri"/>
              <a:cs typeface="Calibri"/>
              <a:sym typeface="Calibri"/>
            </a:endParaRPr>
          </a:p>
        </p:txBody>
      </p:sp>
      <p:pic>
        <p:nvPicPr>
          <p:cNvPr id="2291" name="Google Shape;2291;p180"/>
          <p:cNvPicPr preferRelativeResize="0"/>
          <p:nvPr/>
        </p:nvPicPr>
        <p:blipFill rotWithShape="1">
          <a:blip r:embed="rId4">
            <a:alphaModFix/>
          </a:blip>
          <a:srcRect b="0" l="0" r="0" t="0"/>
          <a:stretch/>
        </p:blipFill>
        <p:spPr>
          <a:xfrm>
            <a:off x="565350" y="1910655"/>
            <a:ext cx="1766700" cy="3546682"/>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6" name="Shape 2296"/>
        <p:cNvGrpSpPr/>
        <p:nvPr/>
      </p:nvGrpSpPr>
      <p:grpSpPr>
        <a:xfrm>
          <a:off x="0" y="0"/>
          <a:ext cx="0" cy="0"/>
          <a:chOff x="0" y="0"/>
          <a:chExt cx="0" cy="0"/>
        </a:xfrm>
      </p:grpSpPr>
      <p:pic>
        <p:nvPicPr>
          <p:cNvPr id="2297" name="Google Shape;2297;p18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298" name="Google Shape;2298;p181"/>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299" name="Google Shape;2299;p181"/>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6–8/9 years old</a:t>
            </a:r>
            <a:endParaRPr b="1" i="0" sz="1800" u="none" cap="none" strike="noStrike">
              <a:solidFill>
                <a:srgbClr val="000000"/>
              </a:solidFill>
              <a:latin typeface="Calibri"/>
              <a:ea typeface="Calibri"/>
              <a:cs typeface="Calibri"/>
              <a:sym typeface="Calibri"/>
            </a:endParaRPr>
          </a:p>
        </p:txBody>
      </p:sp>
      <p:sp>
        <p:nvSpPr>
          <p:cNvPr id="2300" name="Google Shape;2300;p181"/>
          <p:cNvSpPr txBox="1"/>
          <p:nvPr/>
        </p:nvSpPr>
        <p:spPr>
          <a:xfrm>
            <a:off x="2393275" y="1216625"/>
            <a:ext cx="6466200" cy="5107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Cognitive</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concentrate for a longer time, but I can still get restless and lose interest.</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solve specific problems, such as counting and sorting activities.</a:t>
            </a:r>
            <a:endParaRPr b="0" i="0" sz="2600" u="none" cap="none" strike="noStrike">
              <a:solidFill>
                <a:srgbClr val="000000"/>
              </a:solidFill>
              <a:latin typeface="Calibri"/>
              <a:ea typeface="Calibri"/>
              <a:cs typeface="Calibri"/>
              <a:sym typeface="Calibri"/>
            </a:endParaRPr>
          </a:p>
          <a:p>
            <a:pPr indent="-393700" lvl="0" marL="457200" marR="0" rtl="0" algn="l">
              <a:lnSpc>
                <a:spcPct val="115000"/>
              </a:lnSpc>
              <a:spcBef>
                <a:spcPts val="0"/>
              </a:spcBef>
              <a:spcAft>
                <a:spcPts val="0"/>
              </a:spcAft>
              <a:buClr>
                <a:srgbClr val="000000"/>
              </a:buClr>
              <a:buSzPts val="2600"/>
              <a:buFont typeface="Calibri"/>
              <a:buChar char="●"/>
            </a:pPr>
            <a:r>
              <a:rPr b="0" i="0" lang="en" sz="2600" u="none" cap="none" strike="noStrike">
                <a:solidFill>
                  <a:schemeClr val="dk1"/>
                </a:solidFill>
                <a:latin typeface="Calibri"/>
                <a:ea typeface="Calibri"/>
                <a:cs typeface="Calibri"/>
                <a:sym typeface="Calibri"/>
              </a:rPr>
              <a:t>I understand new concepts better through activities that let me touch and feel.</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recognize other people’s views, but I </a:t>
            </a:r>
            <a:r>
              <a:rPr b="0" i="0" lang="en" sz="2600" u="none" cap="none" strike="noStrike">
                <a:solidFill>
                  <a:schemeClr val="dk1"/>
                </a:solidFill>
                <a:latin typeface="Calibri"/>
                <a:ea typeface="Calibri"/>
                <a:cs typeface="Calibri"/>
                <a:sym typeface="Calibri"/>
              </a:rPr>
              <a:t>can’t always understand why they feel that way.</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starting to understand cause and effect and consequences.</a:t>
            </a:r>
            <a:endParaRPr b="0" i="0" sz="2600" u="none" cap="none" strike="noStrike">
              <a:solidFill>
                <a:srgbClr val="000000"/>
              </a:solidFill>
              <a:latin typeface="Calibri"/>
              <a:ea typeface="Calibri"/>
              <a:cs typeface="Calibri"/>
              <a:sym typeface="Calibri"/>
            </a:endParaRPr>
          </a:p>
        </p:txBody>
      </p:sp>
      <p:sp>
        <p:nvSpPr>
          <p:cNvPr id="2301" name="Google Shape;2301;p181"/>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Lower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1–3)</a:t>
            </a:r>
            <a:endParaRPr b="1" i="0" sz="2600" u="none" cap="none" strike="noStrike">
              <a:solidFill>
                <a:schemeClr val="dk1"/>
              </a:solidFill>
              <a:latin typeface="Calibri"/>
              <a:ea typeface="Calibri"/>
              <a:cs typeface="Calibri"/>
              <a:sym typeface="Calibri"/>
            </a:endParaRPr>
          </a:p>
        </p:txBody>
      </p:sp>
      <p:pic>
        <p:nvPicPr>
          <p:cNvPr id="2302" name="Google Shape;2302;p181"/>
          <p:cNvPicPr preferRelativeResize="0"/>
          <p:nvPr/>
        </p:nvPicPr>
        <p:blipFill rotWithShape="1">
          <a:blip r:embed="rId4">
            <a:alphaModFix/>
          </a:blip>
          <a:srcRect b="0" l="0" r="0" t="0"/>
          <a:stretch/>
        </p:blipFill>
        <p:spPr>
          <a:xfrm>
            <a:off x="565350" y="1910655"/>
            <a:ext cx="1766700" cy="3546682"/>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pic>
        <p:nvPicPr>
          <p:cNvPr id="2308" name="Google Shape;2308;p182"/>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09" name="Google Shape;2309;p182"/>
          <p:cNvSpPr/>
          <p:nvPr/>
        </p:nvSpPr>
        <p:spPr>
          <a:xfrm>
            <a:off x="28772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10" name="Google Shape;2310;p182"/>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6–8/9 years old</a:t>
            </a:r>
            <a:endParaRPr b="1" i="0" sz="1800" u="none" cap="none" strike="noStrike">
              <a:solidFill>
                <a:srgbClr val="000000"/>
              </a:solidFill>
              <a:latin typeface="Calibri"/>
              <a:ea typeface="Calibri"/>
              <a:cs typeface="Calibri"/>
              <a:sym typeface="Calibri"/>
            </a:endParaRPr>
          </a:p>
        </p:txBody>
      </p:sp>
      <p:sp>
        <p:nvSpPr>
          <p:cNvPr id="2311" name="Google Shape;2311;p182"/>
          <p:cNvSpPr txBox="1"/>
          <p:nvPr/>
        </p:nvSpPr>
        <p:spPr>
          <a:xfrm>
            <a:off x="2393275" y="1216625"/>
            <a:ext cx="6466200" cy="458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Social-emotional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developing a sense of identity. I am starting to understand who I am.</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enjoy being with people, including people from different backgrounds.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identify more with children of the same gender.</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need rules to control my behavior and to provide structure and a feeling of safety.</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starting to play more games and sports and less fantasy play.</a:t>
            </a:r>
            <a:endParaRPr b="1" i="0" sz="2600" u="none" cap="none" strike="noStrike">
              <a:solidFill>
                <a:srgbClr val="000000"/>
              </a:solidFill>
              <a:latin typeface="Calibri"/>
              <a:ea typeface="Calibri"/>
              <a:cs typeface="Calibri"/>
              <a:sym typeface="Calibri"/>
            </a:endParaRPr>
          </a:p>
        </p:txBody>
      </p:sp>
      <p:sp>
        <p:nvSpPr>
          <p:cNvPr id="2312" name="Google Shape;2312;p182"/>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Lower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1–3)</a:t>
            </a:r>
            <a:endParaRPr b="1" i="0" sz="2600" u="none" cap="none" strike="noStrike">
              <a:solidFill>
                <a:schemeClr val="dk1"/>
              </a:solidFill>
              <a:latin typeface="Calibri"/>
              <a:ea typeface="Calibri"/>
              <a:cs typeface="Calibri"/>
              <a:sym typeface="Calibri"/>
            </a:endParaRPr>
          </a:p>
        </p:txBody>
      </p:sp>
      <p:pic>
        <p:nvPicPr>
          <p:cNvPr id="2313" name="Google Shape;2313;p182"/>
          <p:cNvPicPr preferRelativeResize="0"/>
          <p:nvPr/>
        </p:nvPicPr>
        <p:blipFill rotWithShape="1">
          <a:blip r:embed="rId4">
            <a:alphaModFix/>
          </a:blip>
          <a:srcRect b="0" l="0" r="0" t="0"/>
          <a:stretch/>
        </p:blipFill>
        <p:spPr>
          <a:xfrm>
            <a:off x="565350" y="1910655"/>
            <a:ext cx="1766700" cy="3546682"/>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8" name="Shape 2318"/>
        <p:cNvGrpSpPr/>
        <p:nvPr/>
      </p:nvGrpSpPr>
      <p:grpSpPr>
        <a:xfrm>
          <a:off x="0" y="0"/>
          <a:ext cx="0" cy="0"/>
          <a:chOff x="0" y="0"/>
          <a:chExt cx="0" cy="0"/>
        </a:xfrm>
      </p:grpSpPr>
      <p:pic>
        <p:nvPicPr>
          <p:cNvPr id="2319" name="Google Shape;2319;p183"/>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20" name="Google Shape;2320;p183"/>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21" name="Google Shape;2321;p183"/>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9–11 years old</a:t>
            </a:r>
            <a:endParaRPr b="1" i="0" sz="1800" u="none" cap="none" strike="noStrike">
              <a:solidFill>
                <a:srgbClr val="000000"/>
              </a:solidFill>
              <a:latin typeface="Calibri"/>
              <a:ea typeface="Calibri"/>
              <a:cs typeface="Calibri"/>
              <a:sym typeface="Calibri"/>
            </a:endParaRPr>
          </a:p>
        </p:txBody>
      </p:sp>
      <p:sp>
        <p:nvSpPr>
          <p:cNvPr id="2322" name="Google Shape;2322;p183"/>
          <p:cNvSpPr txBox="1"/>
          <p:nvPr/>
        </p:nvSpPr>
        <p:spPr>
          <a:xfrm>
            <a:off x="2393275" y="1234200"/>
            <a:ext cx="6466200" cy="3786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Physical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small and large muscles are getting stronger because I do a lot of physical activities.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very active. I like to ride bikes, run, play soccer, or do gymnastics.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starting to play team sports.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small muscles are developing more, and my handwriting is improving.</a:t>
            </a:r>
            <a:endParaRPr b="1" i="0" sz="2600" u="none" cap="none" strike="noStrike">
              <a:solidFill>
                <a:srgbClr val="000000"/>
              </a:solidFill>
              <a:latin typeface="Calibri"/>
              <a:ea typeface="Calibri"/>
              <a:cs typeface="Calibri"/>
              <a:sym typeface="Calibri"/>
            </a:endParaRPr>
          </a:p>
        </p:txBody>
      </p:sp>
      <p:sp>
        <p:nvSpPr>
          <p:cNvPr id="2323" name="Google Shape;2323;p183"/>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Upper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4–6)</a:t>
            </a:r>
            <a:endParaRPr b="1" i="0" sz="2400" u="none" cap="none" strike="noStrike">
              <a:solidFill>
                <a:schemeClr val="dk1"/>
              </a:solidFill>
              <a:latin typeface="Calibri"/>
              <a:ea typeface="Calibri"/>
              <a:cs typeface="Calibri"/>
              <a:sym typeface="Calibri"/>
            </a:endParaRPr>
          </a:p>
        </p:txBody>
      </p:sp>
      <p:pic>
        <p:nvPicPr>
          <p:cNvPr id="2324" name="Google Shape;2324;p183"/>
          <p:cNvPicPr preferRelativeResize="0"/>
          <p:nvPr/>
        </p:nvPicPr>
        <p:blipFill rotWithShape="1">
          <a:blip r:embed="rId4">
            <a:alphaModFix/>
          </a:blip>
          <a:srcRect b="0" l="0" r="0" t="0"/>
          <a:stretch/>
        </p:blipFill>
        <p:spPr>
          <a:xfrm>
            <a:off x="565350" y="1805382"/>
            <a:ext cx="1766700" cy="3724792"/>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9" name="Shape 2329"/>
        <p:cNvGrpSpPr/>
        <p:nvPr/>
      </p:nvGrpSpPr>
      <p:grpSpPr>
        <a:xfrm>
          <a:off x="0" y="0"/>
          <a:ext cx="0" cy="0"/>
          <a:chOff x="0" y="0"/>
          <a:chExt cx="0" cy="0"/>
        </a:xfrm>
      </p:grpSpPr>
      <p:pic>
        <p:nvPicPr>
          <p:cNvPr id="2330" name="Google Shape;2330;p184"/>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31" name="Google Shape;2331;p184"/>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32" name="Google Shape;2332;p184"/>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9–11 years old</a:t>
            </a:r>
            <a:endParaRPr b="1" i="0" sz="1800" u="none" cap="none" strike="noStrike">
              <a:solidFill>
                <a:srgbClr val="000000"/>
              </a:solidFill>
              <a:latin typeface="Calibri"/>
              <a:ea typeface="Calibri"/>
              <a:cs typeface="Calibri"/>
              <a:sym typeface="Calibri"/>
            </a:endParaRPr>
          </a:p>
        </p:txBody>
      </p:sp>
      <p:sp>
        <p:nvSpPr>
          <p:cNvPr id="2333" name="Google Shape;2333;p184"/>
          <p:cNvSpPr txBox="1"/>
          <p:nvPr/>
        </p:nvSpPr>
        <p:spPr>
          <a:xfrm>
            <a:off x="2393275" y="1216625"/>
            <a:ext cx="6466200" cy="458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Cognitive</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concentrate for a longer time on school assignments and tasks.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think logically. I like to work on real tasks which have a goal, such as gardening, taking care of animals, or science experiments.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understand other people’s opinions.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beginning to solve problems and can classify things by rank. I understand that a problem can have more than one solution.</a:t>
            </a:r>
            <a:endParaRPr b="1" i="0" sz="2600" u="none" cap="none" strike="noStrike">
              <a:solidFill>
                <a:srgbClr val="000000"/>
              </a:solidFill>
              <a:latin typeface="Calibri"/>
              <a:ea typeface="Calibri"/>
              <a:cs typeface="Calibri"/>
              <a:sym typeface="Calibri"/>
            </a:endParaRPr>
          </a:p>
        </p:txBody>
      </p:sp>
      <p:sp>
        <p:nvSpPr>
          <p:cNvPr id="2334" name="Google Shape;2334;p184"/>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Upper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4–6)</a:t>
            </a:r>
            <a:endParaRPr b="1" i="0" sz="2400" u="none" cap="none" strike="noStrike">
              <a:solidFill>
                <a:schemeClr val="dk1"/>
              </a:solidFill>
              <a:latin typeface="Calibri"/>
              <a:ea typeface="Calibri"/>
              <a:cs typeface="Calibri"/>
              <a:sym typeface="Calibri"/>
            </a:endParaRPr>
          </a:p>
        </p:txBody>
      </p:sp>
      <p:pic>
        <p:nvPicPr>
          <p:cNvPr id="2335" name="Google Shape;2335;p184"/>
          <p:cNvPicPr preferRelativeResize="0"/>
          <p:nvPr/>
        </p:nvPicPr>
        <p:blipFill rotWithShape="1">
          <a:blip r:embed="rId4">
            <a:alphaModFix/>
          </a:blip>
          <a:srcRect b="0" l="0" r="0" t="0"/>
          <a:stretch/>
        </p:blipFill>
        <p:spPr>
          <a:xfrm>
            <a:off x="565350" y="1805382"/>
            <a:ext cx="1766700" cy="3724792"/>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1213" name="Shape 1213"/>
        <p:cNvGrpSpPr/>
        <p:nvPr/>
      </p:nvGrpSpPr>
      <p:grpSpPr>
        <a:xfrm>
          <a:off x="0" y="0"/>
          <a:ext cx="0" cy="0"/>
          <a:chOff x="0" y="0"/>
          <a:chExt cx="0" cy="0"/>
        </a:xfrm>
      </p:grpSpPr>
      <p:sp>
        <p:nvSpPr>
          <p:cNvPr id="1214" name="Google Shape;1214;p122"/>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1215" name="Google Shape;1215;p122"/>
          <p:cNvSpPr/>
          <p:nvPr/>
        </p:nvSpPr>
        <p:spPr>
          <a:xfrm>
            <a:off x="546200" y="3423625"/>
            <a:ext cx="4234803" cy="2606564"/>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1216" name="Google Shape;1216;p122"/>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Teaching English Through English </a:t>
            </a:r>
            <a:endParaRPr sz="4000"/>
          </a:p>
        </p:txBody>
      </p:sp>
      <p:grpSp>
        <p:nvGrpSpPr>
          <p:cNvPr id="1217" name="Google Shape;1217;p122"/>
          <p:cNvGrpSpPr/>
          <p:nvPr/>
        </p:nvGrpSpPr>
        <p:grpSpPr>
          <a:xfrm>
            <a:off x="5270701" y="1056454"/>
            <a:ext cx="3606827" cy="5049759"/>
            <a:chOff x="3629525" y="486423"/>
            <a:chExt cx="5247820" cy="4526902"/>
          </a:xfrm>
        </p:grpSpPr>
        <p:sp>
          <p:nvSpPr>
            <p:cNvPr id="1218" name="Google Shape;1218;p122"/>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22"/>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22"/>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22"/>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22"/>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22"/>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22"/>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22"/>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26" name="Google Shape;1226;p122"/>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22"/>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22"/>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22"/>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22"/>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22"/>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22"/>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22"/>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22"/>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22"/>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22"/>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22"/>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22"/>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22"/>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22"/>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22"/>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22"/>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22"/>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22"/>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22"/>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22"/>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22"/>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22"/>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22"/>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22"/>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22"/>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22"/>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22"/>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22"/>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22"/>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22"/>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22"/>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22"/>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22"/>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22"/>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22"/>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22"/>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22"/>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22"/>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22"/>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22"/>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22"/>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22"/>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22"/>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22"/>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22"/>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22"/>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22"/>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22"/>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22"/>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22"/>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22"/>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22"/>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22"/>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22"/>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22"/>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22"/>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22"/>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22"/>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22"/>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22"/>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22"/>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22"/>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22"/>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22"/>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22"/>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22"/>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22"/>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22"/>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22"/>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22"/>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22"/>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22"/>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22"/>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22"/>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22"/>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22"/>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22"/>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22"/>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22"/>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22"/>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22"/>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22"/>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22"/>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22"/>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22"/>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22"/>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22"/>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22"/>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22"/>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22"/>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22"/>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22"/>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22"/>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22"/>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22"/>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22"/>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22"/>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22"/>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22"/>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22"/>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22"/>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22"/>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22"/>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22"/>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22"/>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22"/>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22"/>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22"/>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22"/>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22"/>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22"/>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22"/>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22"/>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22"/>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22"/>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22"/>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22"/>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22"/>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22"/>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22"/>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22"/>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22"/>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22"/>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22"/>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22"/>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22"/>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22"/>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22"/>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22"/>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22"/>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22"/>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22"/>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22"/>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22"/>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22"/>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22"/>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22"/>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22"/>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22"/>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22"/>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22"/>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22"/>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22"/>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22"/>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22"/>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22"/>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22"/>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22"/>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22"/>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22"/>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22"/>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22"/>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22"/>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22"/>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22"/>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22"/>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22"/>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22"/>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22"/>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22"/>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22"/>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22"/>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22"/>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22"/>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22"/>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22"/>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22"/>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22"/>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22"/>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22"/>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22"/>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22"/>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22"/>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22"/>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22"/>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22"/>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22"/>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22"/>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22"/>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22"/>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22"/>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22"/>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22"/>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22"/>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22"/>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22"/>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22"/>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22"/>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22"/>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22"/>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22"/>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22"/>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22"/>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22"/>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22"/>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22"/>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22"/>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22"/>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22"/>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22"/>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22"/>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22"/>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22"/>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22"/>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22"/>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22"/>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22"/>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22"/>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22"/>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22"/>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2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22"/>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22"/>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22"/>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22"/>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22"/>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22"/>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22"/>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22"/>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22"/>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 name="Google Shape;1447;p122"/>
          <p:cNvSpPr txBox="1"/>
          <p:nvPr/>
        </p:nvSpPr>
        <p:spPr>
          <a:xfrm>
            <a:off x="546125" y="3423625"/>
            <a:ext cx="4097100" cy="2031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latin typeface="Times New Roman"/>
                <a:ea typeface="Times New Roman"/>
                <a:cs typeface="Times New Roman"/>
                <a:sym typeface="Times New Roman"/>
              </a:rPr>
              <a:t>Overview of The 6 Principles for Exemplary Teaching of English Learners</a:t>
            </a:r>
            <a:endParaRPr sz="3000">
              <a:solidFill>
                <a:schemeClr val="dk1"/>
              </a:solidFill>
              <a:latin typeface="Alegreya Sans ExtraBold"/>
              <a:ea typeface="Alegreya Sans ExtraBold"/>
              <a:cs typeface="Alegreya Sans ExtraBold"/>
              <a:sym typeface="Alegreya Sans ExtraBold"/>
            </a:endParaRPr>
          </a:p>
        </p:txBody>
      </p:sp>
      <p:pic>
        <p:nvPicPr>
          <p:cNvPr id="1448" name="Google Shape;1448;p122"/>
          <p:cNvPicPr preferRelativeResize="0"/>
          <p:nvPr/>
        </p:nvPicPr>
        <p:blipFill rotWithShape="1">
          <a:blip r:embed="rId3">
            <a:alphaModFix/>
          </a:blip>
          <a:srcRect b="0" l="0" r="0" t="0"/>
          <a:stretch/>
        </p:blipFill>
        <p:spPr>
          <a:xfrm>
            <a:off x="546211" y="558983"/>
            <a:ext cx="4724676" cy="1668016"/>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0" name="Shape 2340"/>
        <p:cNvGrpSpPr/>
        <p:nvPr/>
      </p:nvGrpSpPr>
      <p:grpSpPr>
        <a:xfrm>
          <a:off x="0" y="0"/>
          <a:ext cx="0" cy="0"/>
          <a:chOff x="0" y="0"/>
          <a:chExt cx="0" cy="0"/>
        </a:xfrm>
      </p:grpSpPr>
      <p:pic>
        <p:nvPicPr>
          <p:cNvPr id="2341" name="Google Shape;2341;p185"/>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42" name="Google Shape;2342;p185"/>
          <p:cNvSpPr/>
          <p:nvPr/>
        </p:nvSpPr>
        <p:spPr>
          <a:xfrm>
            <a:off x="277100"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43" name="Google Shape;2343;p185"/>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9–11 years old</a:t>
            </a:r>
            <a:endParaRPr b="1" i="0" sz="1800" u="none" cap="none" strike="noStrike">
              <a:solidFill>
                <a:srgbClr val="000000"/>
              </a:solidFill>
              <a:latin typeface="Calibri"/>
              <a:ea typeface="Calibri"/>
              <a:cs typeface="Calibri"/>
              <a:sym typeface="Calibri"/>
            </a:endParaRPr>
          </a:p>
        </p:txBody>
      </p:sp>
      <p:sp>
        <p:nvSpPr>
          <p:cNvPr id="2344" name="Google Shape;2344;p185"/>
          <p:cNvSpPr txBox="1"/>
          <p:nvPr/>
        </p:nvSpPr>
        <p:spPr>
          <a:xfrm>
            <a:off x="2463625" y="1263500"/>
            <a:ext cx="6466200" cy="3786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Social-emotional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beginning to understand my position in relation to the world.</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like to be with people. I want to spend more time with my friends than my family.</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more independent and can make decisions by myself.</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relationships with people are more confusing.</a:t>
            </a:r>
            <a:endParaRPr b="1" i="0" sz="3800" u="none" cap="none" strike="noStrike">
              <a:solidFill>
                <a:srgbClr val="000000"/>
              </a:solidFill>
              <a:latin typeface="Calibri"/>
              <a:ea typeface="Calibri"/>
              <a:cs typeface="Calibri"/>
              <a:sym typeface="Calibri"/>
            </a:endParaRPr>
          </a:p>
        </p:txBody>
      </p:sp>
      <p:sp>
        <p:nvSpPr>
          <p:cNvPr id="2345" name="Google Shape;2345;p185"/>
          <p:cNvSpPr txBox="1"/>
          <p:nvPr/>
        </p:nvSpPr>
        <p:spPr>
          <a:xfrm>
            <a:off x="565350" y="1066475"/>
            <a:ext cx="1609500" cy="738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Upper Primary</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4–6)</a:t>
            </a:r>
            <a:endParaRPr b="1" i="0" sz="2400" u="none" cap="none" strike="noStrike">
              <a:solidFill>
                <a:schemeClr val="dk1"/>
              </a:solidFill>
              <a:latin typeface="Calibri"/>
              <a:ea typeface="Calibri"/>
              <a:cs typeface="Calibri"/>
              <a:sym typeface="Calibri"/>
            </a:endParaRPr>
          </a:p>
        </p:txBody>
      </p:sp>
      <p:pic>
        <p:nvPicPr>
          <p:cNvPr id="2346" name="Google Shape;2346;p185"/>
          <p:cNvPicPr preferRelativeResize="0"/>
          <p:nvPr/>
        </p:nvPicPr>
        <p:blipFill rotWithShape="1">
          <a:blip r:embed="rId4">
            <a:alphaModFix/>
          </a:blip>
          <a:srcRect b="0" l="0" r="0" t="0"/>
          <a:stretch/>
        </p:blipFill>
        <p:spPr>
          <a:xfrm>
            <a:off x="565350" y="1805382"/>
            <a:ext cx="1766700" cy="3724792"/>
          </a:xfrm>
          <a:prstGeom prst="rect">
            <a:avLst/>
          </a:prstGeom>
          <a:noFill/>
          <a:ln>
            <a:noFill/>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1" name="Shape 2351"/>
        <p:cNvGrpSpPr/>
        <p:nvPr/>
      </p:nvGrpSpPr>
      <p:grpSpPr>
        <a:xfrm>
          <a:off x="0" y="0"/>
          <a:ext cx="0" cy="0"/>
          <a:chOff x="0" y="0"/>
          <a:chExt cx="0" cy="0"/>
        </a:xfrm>
      </p:grpSpPr>
      <p:pic>
        <p:nvPicPr>
          <p:cNvPr id="2352" name="Google Shape;2352;p186"/>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53" name="Google Shape;2353;p186"/>
          <p:cNvSpPr/>
          <p:nvPr/>
        </p:nvSpPr>
        <p:spPr>
          <a:xfrm>
            <a:off x="28772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54" name="Google Shape;2354;p186"/>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12–14 years old</a:t>
            </a:r>
            <a:endParaRPr b="1" i="0" sz="1800" u="none" cap="none" strike="noStrike">
              <a:solidFill>
                <a:srgbClr val="000000"/>
              </a:solidFill>
              <a:latin typeface="Calibri"/>
              <a:ea typeface="Calibri"/>
              <a:cs typeface="Calibri"/>
              <a:sym typeface="Calibri"/>
            </a:endParaRPr>
          </a:p>
        </p:txBody>
      </p:sp>
      <p:sp>
        <p:nvSpPr>
          <p:cNvPr id="2355" name="Google Shape;2355;p186"/>
          <p:cNvSpPr txBox="1"/>
          <p:nvPr/>
        </p:nvSpPr>
        <p:spPr>
          <a:xfrm>
            <a:off x="2470150" y="1281100"/>
            <a:ext cx="6466200" cy="2185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Physical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body and skin are changing a lot (girls develop two years before boys).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worry about my appearance, and I think a lot about how other people look.</a:t>
            </a:r>
            <a:endParaRPr b="1" i="0" sz="2600" u="none" cap="none" strike="noStrike">
              <a:solidFill>
                <a:srgbClr val="000000"/>
              </a:solidFill>
              <a:latin typeface="Calibri"/>
              <a:ea typeface="Calibri"/>
              <a:cs typeface="Calibri"/>
              <a:sym typeface="Calibri"/>
            </a:endParaRPr>
          </a:p>
        </p:txBody>
      </p:sp>
      <p:sp>
        <p:nvSpPr>
          <p:cNvPr id="2356" name="Google Shape;2356;p186"/>
          <p:cNvSpPr txBox="1"/>
          <p:nvPr/>
        </p:nvSpPr>
        <p:spPr>
          <a:xfrm>
            <a:off x="489150" y="835625"/>
            <a:ext cx="16095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Young Teenagers</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7–9)</a:t>
            </a:r>
            <a:endParaRPr b="1" i="0" sz="2500" u="none" cap="none" strike="noStrike">
              <a:solidFill>
                <a:schemeClr val="dk1"/>
              </a:solidFill>
              <a:latin typeface="Calibri"/>
              <a:ea typeface="Calibri"/>
              <a:cs typeface="Calibri"/>
              <a:sym typeface="Calibri"/>
            </a:endParaRPr>
          </a:p>
        </p:txBody>
      </p:sp>
      <p:pic>
        <p:nvPicPr>
          <p:cNvPr descr="Shape&#10;&#10;Description automatically generated with low confidence" id="2357" name="Google Shape;2357;p186"/>
          <p:cNvPicPr preferRelativeResize="0"/>
          <p:nvPr/>
        </p:nvPicPr>
        <p:blipFill rotWithShape="1">
          <a:blip r:embed="rId4">
            <a:alphaModFix/>
          </a:blip>
          <a:srcRect b="0" l="0" r="0" t="0"/>
          <a:stretch/>
        </p:blipFill>
        <p:spPr>
          <a:xfrm>
            <a:off x="583950" y="1851425"/>
            <a:ext cx="1886209" cy="3786599"/>
          </a:xfrm>
          <a:prstGeom prst="rect">
            <a:avLst/>
          </a:prstGeom>
          <a:noFill/>
          <a:ln>
            <a:noFill/>
          </a:ln>
        </p:spPr>
      </p:pic>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2" name="Shape 2362"/>
        <p:cNvGrpSpPr/>
        <p:nvPr/>
      </p:nvGrpSpPr>
      <p:grpSpPr>
        <a:xfrm>
          <a:off x="0" y="0"/>
          <a:ext cx="0" cy="0"/>
          <a:chOff x="0" y="0"/>
          <a:chExt cx="0" cy="0"/>
        </a:xfrm>
      </p:grpSpPr>
      <p:pic>
        <p:nvPicPr>
          <p:cNvPr id="2363" name="Google Shape;2363;p187"/>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64" name="Google Shape;2364;p187"/>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65" name="Google Shape;2365;p187"/>
          <p:cNvSpPr txBox="1"/>
          <p:nvPr/>
        </p:nvSpPr>
        <p:spPr>
          <a:xfrm>
            <a:off x="626574"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14–17 years old</a:t>
            </a:r>
            <a:endParaRPr b="1" i="0" sz="1800" u="none" cap="none" strike="noStrike">
              <a:solidFill>
                <a:srgbClr val="000000"/>
              </a:solidFill>
              <a:latin typeface="Calibri"/>
              <a:ea typeface="Calibri"/>
              <a:cs typeface="Calibri"/>
              <a:sym typeface="Calibri"/>
            </a:endParaRPr>
          </a:p>
        </p:txBody>
      </p:sp>
      <p:sp>
        <p:nvSpPr>
          <p:cNvPr id="2366" name="Google Shape;2366;p187"/>
          <p:cNvSpPr txBox="1"/>
          <p:nvPr/>
        </p:nvSpPr>
        <p:spPr>
          <a:xfrm>
            <a:off x="2393275" y="1288925"/>
            <a:ext cx="6466200" cy="33864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Cognitive</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understand that questions have many answers.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work independently.</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make good plans and better decisions.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manage group work without much help from teachers.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understand the results of my actions.</a:t>
            </a:r>
            <a:endParaRPr b="1" i="0" sz="2600" u="none" cap="none" strike="noStrike">
              <a:solidFill>
                <a:srgbClr val="000000"/>
              </a:solidFill>
              <a:latin typeface="Calibri"/>
              <a:ea typeface="Calibri"/>
              <a:cs typeface="Calibri"/>
              <a:sym typeface="Calibri"/>
            </a:endParaRPr>
          </a:p>
        </p:txBody>
      </p:sp>
      <p:sp>
        <p:nvSpPr>
          <p:cNvPr id="2367" name="Google Shape;2367;p187"/>
          <p:cNvSpPr txBox="1"/>
          <p:nvPr/>
        </p:nvSpPr>
        <p:spPr>
          <a:xfrm>
            <a:off x="489150" y="835625"/>
            <a:ext cx="17667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Middle Teenagers</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10–11)</a:t>
            </a:r>
            <a:endParaRPr b="1" i="0" sz="2500" u="none" cap="none" strike="noStrike">
              <a:solidFill>
                <a:schemeClr val="dk1"/>
              </a:solidFill>
              <a:latin typeface="Calibri"/>
              <a:ea typeface="Calibri"/>
              <a:cs typeface="Calibri"/>
              <a:sym typeface="Calibri"/>
            </a:endParaRPr>
          </a:p>
        </p:txBody>
      </p:sp>
      <p:pic>
        <p:nvPicPr>
          <p:cNvPr descr="A black rectangle with a black background&#10;&#10;Description automatically generated with low confidence" id="2368" name="Google Shape;2368;p187"/>
          <p:cNvPicPr preferRelativeResize="0"/>
          <p:nvPr/>
        </p:nvPicPr>
        <p:blipFill rotWithShape="1">
          <a:blip r:embed="rId4">
            <a:alphaModFix/>
          </a:blip>
          <a:srcRect b="0" l="0" r="0" t="0"/>
          <a:stretch/>
        </p:blipFill>
        <p:spPr>
          <a:xfrm>
            <a:off x="333300" y="1851425"/>
            <a:ext cx="2073600" cy="3673601"/>
          </a:xfrm>
          <a:prstGeom prst="rect">
            <a:avLst/>
          </a:prstGeom>
          <a:noFill/>
          <a:ln>
            <a:noFill/>
          </a:ln>
        </p:spPr>
      </p:pic>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3" name="Shape 2373"/>
        <p:cNvGrpSpPr/>
        <p:nvPr/>
      </p:nvGrpSpPr>
      <p:grpSpPr>
        <a:xfrm>
          <a:off x="0" y="0"/>
          <a:ext cx="0" cy="0"/>
          <a:chOff x="0" y="0"/>
          <a:chExt cx="0" cy="0"/>
        </a:xfrm>
      </p:grpSpPr>
      <p:pic>
        <p:nvPicPr>
          <p:cNvPr id="2374" name="Google Shape;2374;p188"/>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75" name="Google Shape;2375;p188"/>
          <p:cNvSpPr/>
          <p:nvPr/>
        </p:nvSpPr>
        <p:spPr>
          <a:xfrm>
            <a:off x="28772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76" name="Google Shape;2376;p188"/>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12–14 years old</a:t>
            </a:r>
            <a:endParaRPr b="1" i="0" sz="1800" u="none" cap="none" strike="noStrike">
              <a:solidFill>
                <a:srgbClr val="000000"/>
              </a:solidFill>
              <a:latin typeface="Calibri"/>
              <a:ea typeface="Calibri"/>
              <a:cs typeface="Calibri"/>
              <a:sym typeface="Calibri"/>
            </a:endParaRPr>
          </a:p>
        </p:txBody>
      </p:sp>
      <p:sp>
        <p:nvSpPr>
          <p:cNvPr id="2377" name="Google Shape;2377;p188"/>
          <p:cNvSpPr txBox="1"/>
          <p:nvPr/>
        </p:nvSpPr>
        <p:spPr>
          <a:xfrm>
            <a:off x="2393275" y="1292825"/>
            <a:ext cx="6466200" cy="4987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Cognitive</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think I understand most things.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can solve problems better.</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express myself better in speaking. I argue more and question what others tell me.</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excited for learning.</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think about and test unproven and non-specific ideas.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take more risks and do things without thinking about the result.</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have strong opinions.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see things as good or bad, right or wrong.</a:t>
            </a:r>
            <a:endParaRPr b="1" i="0" sz="2600" u="none" cap="none" strike="noStrike">
              <a:solidFill>
                <a:srgbClr val="000000"/>
              </a:solidFill>
              <a:latin typeface="Calibri"/>
              <a:ea typeface="Calibri"/>
              <a:cs typeface="Calibri"/>
              <a:sym typeface="Calibri"/>
            </a:endParaRPr>
          </a:p>
        </p:txBody>
      </p:sp>
      <p:sp>
        <p:nvSpPr>
          <p:cNvPr id="2378" name="Google Shape;2378;p188"/>
          <p:cNvSpPr txBox="1"/>
          <p:nvPr/>
        </p:nvSpPr>
        <p:spPr>
          <a:xfrm>
            <a:off x="489150" y="835625"/>
            <a:ext cx="16095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Young Teenagers</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7–9)</a:t>
            </a:r>
            <a:endParaRPr b="1" i="0" sz="2500" u="none" cap="none" strike="noStrike">
              <a:solidFill>
                <a:schemeClr val="dk1"/>
              </a:solidFill>
              <a:latin typeface="Calibri"/>
              <a:ea typeface="Calibri"/>
              <a:cs typeface="Calibri"/>
              <a:sym typeface="Calibri"/>
            </a:endParaRPr>
          </a:p>
        </p:txBody>
      </p:sp>
      <p:pic>
        <p:nvPicPr>
          <p:cNvPr descr="Shape&#10;&#10;Description automatically generated with low confidence" id="2379" name="Google Shape;2379;p188"/>
          <p:cNvPicPr preferRelativeResize="0"/>
          <p:nvPr/>
        </p:nvPicPr>
        <p:blipFill rotWithShape="1">
          <a:blip r:embed="rId4">
            <a:alphaModFix/>
          </a:blip>
          <a:srcRect b="0" l="0" r="0" t="0"/>
          <a:stretch/>
        </p:blipFill>
        <p:spPr>
          <a:xfrm>
            <a:off x="583950" y="1851425"/>
            <a:ext cx="1886209" cy="3786599"/>
          </a:xfrm>
          <a:prstGeom prst="rect">
            <a:avLst/>
          </a:prstGeom>
          <a:noFill/>
          <a:ln>
            <a:noFill/>
          </a:ln>
        </p:spPr>
      </p:pic>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4" name="Shape 2384"/>
        <p:cNvGrpSpPr/>
        <p:nvPr/>
      </p:nvGrpSpPr>
      <p:grpSpPr>
        <a:xfrm>
          <a:off x="0" y="0"/>
          <a:ext cx="0" cy="0"/>
          <a:chOff x="0" y="0"/>
          <a:chExt cx="0" cy="0"/>
        </a:xfrm>
      </p:grpSpPr>
      <p:pic>
        <p:nvPicPr>
          <p:cNvPr id="2385" name="Google Shape;2385;p18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86" name="Google Shape;2386;p189"/>
          <p:cNvSpPr/>
          <p:nvPr/>
        </p:nvSpPr>
        <p:spPr>
          <a:xfrm>
            <a:off x="28772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87" name="Google Shape;2387;p189"/>
          <p:cNvSpPr txBox="1"/>
          <p:nvPr/>
        </p:nvSpPr>
        <p:spPr>
          <a:xfrm>
            <a:off x="489149"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12–14 years old</a:t>
            </a:r>
            <a:endParaRPr b="1" i="0" sz="1800" u="none" cap="none" strike="noStrike">
              <a:solidFill>
                <a:srgbClr val="000000"/>
              </a:solidFill>
              <a:latin typeface="Calibri"/>
              <a:ea typeface="Calibri"/>
              <a:cs typeface="Calibri"/>
              <a:sym typeface="Calibri"/>
            </a:endParaRPr>
          </a:p>
        </p:txBody>
      </p:sp>
      <p:sp>
        <p:nvSpPr>
          <p:cNvPr id="2388" name="Google Shape;2388;p189"/>
          <p:cNvSpPr txBox="1"/>
          <p:nvPr/>
        </p:nvSpPr>
        <p:spPr>
          <a:xfrm>
            <a:off x="2393275" y="1216625"/>
            <a:ext cx="6466200" cy="4987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Social-emotional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think about myself the most.</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very emotional.</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want to belong to the popular group of students.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classmates and popular trends influence me.</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need my classmates to accept me. I am less affectionate to adults. I may seem rude.</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Part of me wants to be independent, and the other part still needs to be dependent. </a:t>
            </a:r>
            <a:endParaRPr b="1" i="0" sz="2600" u="none" cap="none" strike="noStrike">
              <a:solidFill>
                <a:srgbClr val="000000"/>
              </a:solidFill>
              <a:latin typeface="Calibri"/>
              <a:ea typeface="Calibri"/>
              <a:cs typeface="Calibri"/>
              <a:sym typeface="Calibri"/>
            </a:endParaRPr>
          </a:p>
        </p:txBody>
      </p:sp>
      <p:sp>
        <p:nvSpPr>
          <p:cNvPr id="2389" name="Google Shape;2389;p189"/>
          <p:cNvSpPr txBox="1"/>
          <p:nvPr/>
        </p:nvSpPr>
        <p:spPr>
          <a:xfrm>
            <a:off x="489150" y="835625"/>
            <a:ext cx="16095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Young Teenagers</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7–9)</a:t>
            </a:r>
            <a:endParaRPr b="1" i="0" sz="2500" u="none" cap="none" strike="noStrike">
              <a:solidFill>
                <a:schemeClr val="dk1"/>
              </a:solidFill>
              <a:latin typeface="Calibri"/>
              <a:ea typeface="Calibri"/>
              <a:cs typeface="Calibri"/>
              <a:sym typeface="Calibri"/>
            </a:endParaRPr>
          </a:p>
        </p:txBody>
      </p:sp>
      <p:pic>
        <p:nvPicPr>
          <p:cNvPr descr="Shape&#10;&#10;Description automatically generated with low confidence" id="2390" name="Google Shape;2390;p189"/>
          <p:cNvPicPr preferRelativeResize="0"/>
          <p:nvPr/>
        </p:nvPicPr>
        <p:blipFill rotWithShape="1">
          <a:blip r:embed="rId4">
            <a:alphaModFix/>
          </a:blip>
          <a:srcRect b="0" l="0" r="0" t="0"/>
          <a:stretch/>
        </p:blipFill>
        <p:spPr>
          <a:xfrm>
            <a:off x="583950" y="1851425"/>
            <a:ext cx="1886209" cy="3786599"/>
          </a:xfrm>
          <a:prstGeom prst="rect">
            <a:avLst/>
          </a:prstGeom>
          <a:noFill/>
          <a:ln>
            <a:noFill/>
          </a:ln>
        </p:spPr>
      </p:pic>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5" name="Shape 2395"/>
        <p:cNvGrpSpPr/>
        <p:nvPr/>
      </p:nvGrpSpPr>
      <p:grpSpPr>
        <a:xfrm>
          <a:off x="0" y="0"/>
          <a:ext cx="0" cy="0"/>
          <a:chOff x="0" y="0"/>
          <a:chExt cx="0" cy="0"/>
        </a:xfrm>
      </p:grpSpPr>
      <p:pic>
        <p:nvPicPr>
          <p:cNvPr id="2396" name="Google Shape;2396;p19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397" name="Google Shape;2397;p190"/>
          <p:cNvSpPr/>
          <p:nvPr/>
        </p:nvSpPr>
        <p:spPr>
          <a:xfrm>
            <a:off x="277075"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398" name="Google Shape;2398;p190"/>
          <p:cNvSpPr txBox="1"/>
          <p:nvPr/>
        </p:nvSpPr>
        <p:spPr>
          <a:xfrm>
            <a:off x="626574"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14–17 years old</a:t>
            </a:r>
            <a:endParaRPr b="1" i="0" sz="1800" u="none" cap="none" strike="noStrike">
              <a:solidFill>
                <a:srgbClr val="000000"/>
              </a:solidFill>
              <a:latin typeface="Calibri"/>
              <a:ea typeface="Calibri"/>
              <a:cs typeface="Calibri"/>
              <a:sym typeface="Calibri"/>
            </a:endParaRPr>
          </a:p>
        </p:txBody>
      </p:sp>
      <p:sp>
        <p:nvSpPr>
          <p:cNvPr id="2399" name="Google Shape;2399;p190"/>
          <p:cNvSpPr txBox="1"/>
          <p:nvPr/>
        </p:nvSpPr>
        <p:spPr>
          <a:xfrm>
            <a:off x="2393275" y="1292825"/>
            <a:ext cx="6466200" cy="985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Physical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My body stops growing.</a:t>
            </a:r>
            <a:endParaRPr b="1" i="0" sz="2600" u="none" cap="none" strike="noStrike">
              <a:solidFill>
                <a:srgbClr val="000000"/>
              </a:solidFill>
              <a:latin typeface="Calibri"/>
              <a:ea typeface="Calibri"/>
              <a:cs typeface="Calibri"/>
              <a:sym typeface="Calibri"/>
            </a:endParaRPr>
          </a:p>
        </p:txBody>
      </p:sp>
      <p:sp>
        <p:nvSpPr>
          <p:cNvPr id="2400" name="Google Shape;2400;p190"/>
          <p:cNvSpPr txBox="1"/>
          <p:nvPr/>
        </p:nvSpPr>
        <p:spPr>
          <a:xfrm>
            <a:off x="489150" y="835625"/>
            <a:ext cx="17667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Middle Teenagers</a:t>
            </a:r>
            <a:endParaRPr b="1" i="0" sz="1800" u="none" cap="none" strike="noStrike">
              <a:solidFill>
                <a:schemeClr val="dk1"/>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10–11)</a:t>
            </a:r>
            <a:endParaRPr b="1" i="0" sz="2500" u="none" cap="none" strike="noStrike">
              <a:solidFill>
                <a:schemeClr val="dk1"/>
              </a:solidFill>
              <a:latin typeface="Calibri"/>
              <a:ea typeface="Calibri"/>
              <a:cs typeface="Calibri"/>
              <a:sym typeface="Calibri"/>
            </a:endParaRPr>
          </a:p>
        </p:txBody>
      </p:sp>
      <p:pic>
        <p:nvPicPr>
          <p:cNvPr descr="A black rectangle with a black background&#10;&#10;Description automatically generated with low confidence" id="2401" name="Google Shape;2401;p190"/>
          <p:cNvPicPr preferRelativeResize="0"/>
          <p:nvPr/>
        </p:nvPicPr>
        <p:blipFill rotWithShape="1">
          <a:blip r:embed="rId4">
            <a:alphaModFix/>
          </a:blip>
          <a:srcRect b="0" l="0" r="0" t="0"/>
          <a:stretch/>
        </p:blipFill>
        <p:spPr>
          <a:xfrm>
            <a:off x="333300" y="1851425"/>
            <a:ext cx="2073600" cy="3673601"/>
          </a:xfrm>
          <a:prstGeom prst="rect">
            <a:avLst/>
          </a:prstGeom>
          <a:noFill/>
          <a:ln>
            <a:noFill/>
          </a:ln>
        </p:spPr>
      </p:pic>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6" name="Shape 2406"/>
        <p:cNvGrpSpPr/>
        <p:nvPr/>
      </p:nvGrpSpPr>
      <p:grpSpPr>
        <a:xfrm>
          <a:off x="0" y="0"/>
          <a:ext cx="0" cy="0"/>
          <a:chOff x="0" y="0"/>
          <a:chExt cx="0" cy="0"/>
        </a:xfrm>
      </p:grpSpPr>
      <p:pic>
        <p:nvPicPr>
          <p:cNvPr id="2407" name="Google Shape;2407;p191"/>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408" name="Google Shape;2408;p191"/>
          <p:cNvSpPr/>
          <p:nvPr/>
        </p:nvSpPr>
        <p:spPr>
          <a:xfrm>
            <a:off x="277100" y="-8"/>
            <a:ext cx="69849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a:t>
            </a:r>
            <a:r>
              <a:rPr b="0" i="0" lang="en" sz="3600" u="none" cap="none" strike="noStrike">
                <a:solidFill>
                  <a:srgbClr val="075292"/>
                </a:solidFill>
                <a:latin typeface="Calibri"/>
                <a:ea typeface="Calibri"/>
                <a:cs typeface="Calibri"/>
                <a:sym typeface="Calibri"/>
              </a:rPr>
              <a:t>: </a:t>
            </a:r>
            <a:r>
              <a:rPr b="1" i="0" lang="en" sz="3600" u="none" cap="none" strike="noStrike">
                <a:solidFill>
                  <a:srgbClr val="075292"/>
                </a:solidFill>
                <a:latin typeface="Calibri"/>
                <a:ea typeface="Calibri"/>
                <a:cs typeface="Calibri"/>
                <a:sym typeface="Calibri"/>
              </a:rPr>
              <a:t>Know Your Learners</a:t>
            </a:r>
            <a:endParaRPr b="1" i="0" sz="3600" u="none" cap="none" strike="noStrike">
              <a:solidFill>
                <a:srgbClr val="075292"/>
              </a:solidFill>
              <a:latin typeface="Calibri"/>
              <a:ea typeface="Calibri"/>
              <a:cs typeface="Calibri"/>
              <a:sym typeface="Calibri"/>
            </a:endParaRPr>
          </a:p>
        </p:txBody>
      </p:sp>
      <p:sp>
        <p:nvSpPr>
          <p:cNvPr id="2409" name="Google Shape;2409;p191"/>
          <p:cNvSpPr txBox="1"/>
          <p:nvPr/>
        </p:nvSpPr>
        <p:spPr>
          <a:xfrm>
            <a:off x="626574" y="5528825"/>
            <a:ext cx="1766700" cy="4617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rgbClr val="000000"/>
                </a:solidFill>
                <a:latin typeface="Calibri"/>
                <a:ea typeface="Calibri"/>
                <a:cs typeface="Calibri"/>
                <a:sym typeface="Calibri"/>
              </a:rPr>
              <a:t>14–17 years old</a:t>
            </a:r>
            <a:endParaRPr b="1" i="0" sz="1800" u="none" cap="none" strike="noStrike">
              <a:solidFill>
                <a:srgbClr val="000000"/>
              </a:solidFill>
              <a:latin typeface="Calibri"/>
              <a:ea typeface="Calibri"/>
              <a:cs typeface="Calibri"/>
              <a:sym typeface="Calibri"/>
            </a:endParaRPr>
          </a:p>
        </p:txBody>
      </p:sp>
      <p:sp>
        <p:nvSpPr>
          <p:cNvPr id="2410" name="Google Shape;2410;p191"/>
          <p:cNvSpPr txBox="1"/>
          <p:nvPr/>
        </p:nvSpPr>
        <p:spPr>
          <a:xfrm>
            <a:off x="2393275" y="1292825"/>
            <a:ext cx="6466200" cy="37866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2600"/>
              <a:buFont typeface="Arial"/>
              <a:buNone/>
            </a:pPr>
            <a:r>
              <a:rPr b="1" i="0" lang="en" sz="2600" u="none" cap="none" strike="noStrike">
                <a:solidFill>
                  <a:srgbClr val="000000"/>
                </a:solidFill>
                <a:latin typeface="Calibri"/>
                <a:ea typeface="Calibri"/>
                <a:cs typeface="Calibri"/>
                <a:sym typeface="Calibri"/>
              </a:rPr>
              <a:t>Social-emotional</a:t>
            </a:r>
            <a:endParaRPr b="1"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focus more on individual friendships and less on groups. </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like to spend time with mixed groups of girls and boys.</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understand my role in society more.</a:t>
            </a:r>
            <a:endParaRPr b="0" i="0" sz="2600" u="none" cap="none" strike="noStrike">
              <a:solidFill>
                <a:srgbClr val="000000"/>
              </a:solidFill>
              <a:latin typeface="Calibri"/>
              <a:ea typeface="Calibri"/>
              <a:cs typeface="Calibri"/>
              <a:sym typeface="Calibri"/>
            </a:endParaRPr>
          </a:p>
          <a:p>
            <a:pPr indent="-393700" lvl="0" marL="457200" marR="0" rtl="0" algn="l">
              <a:lnSpc>
                <a:spcPct val="100000"/>
              </a:lnSpc>
              <a:spcBef>
                <a:spcPts val="0"/>
              </a:spcBef>
              <a:spcAft>
                <a:spcPts val="0"/>
              </a:spcAft>
              <a:buClr>
                <a:srgbClr val="000000"/>
              </a:buClr>
              <a:buSzPts val="2600"/>
              <a:buFont typeface="Calibri"/>
              <a:buChar char="●"/>
            </a:pPr>
            <a:r>
              <a:rPr b="0" i="0" lang="en" sz="2600" u="none" cap="none" strike="noStrike">
                <a:solidFill>
                  <a:srgbClr val="000000"/>
                </a:solidFill>
                <a:latin typeface="Calibri"/>
                <a:ea typeface="Calibri"/>
                <a:cs typeface="Calibri"/>
                <a:sym typeface="Calibri"/>
              </a:rPr>
              <a:t>I am starting to think about my future (career, beliefs, philosophy, social causes). I think more about the world beyond myself.</a:t>
            </a:r>
            <a:endParaRPr b="1" i="0" sz="2600" u="none" cap="none" strike="noStrike">
              <a:solidFill>
                <a:srgbClr val="000000"/>
              </a:solidFill>
              <a:latin typeface="Calibri"/>
              <a:ea typeface="Calibri"/>
              <a:cs typeface="Calibri"/>
              <a:sym typeface="Calibri"/>
            </a:endParaRPr>
          </a:p>
        </p:txBody>
      </p:sp>
      <p:sp>
        <p:nvSpPr>
          <p:cNvPr id="2411" name="Google Shape;2411;p191"/>
          <p:cNvSpPr txBox="1"/>
          <p:nvPr/>
        </p:nvSpPr>
        <p:spPr>
          <a:xfrm>
            <a:off x="489150" y="835625"/>
            <a:ext cx="1766700" cy="1015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Middle Teenagers</a:t>
            </a:r>
            <a:endParaRPr b="1" i="0" sz="1800" u="none" cap="none" strike="noStrike">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(Grades 10–11)</a:t>
            </a:r>
            <a:endParaRPr b="1" i="0" sz="2500" u="none" cap="none" strike="noStrike">
              <a:solidFill>
                <a:schemeClr val="dk1"/>
              </a:solidFill>
              <a:latin typeface="Calibri"/>
              <a:ea typeface="Calibri"/>
              <a:cs typeface="Calibri"/>
              <a:sym typeface="Calibri"/>
            </a:endParaRPr>
          </a:p>
        </p:txBody>
      </p:sp>
      <p:pic>
        <p:nvPicPr>
          <p:cNvPr descr="A black rectangle with a black background&#10;&#10;Description automatically generated with low confidence" id="2412" name="Google Shape;2412;p191"/>
          <p:cNvPicPr preferRelativeResize="0"/>
          <p:nvPr/>
        </p:nvPicPr>
        <p:blipFill rotWithShape="1">
          <a:blip r:embed="rId4">
            <a:alphaModFix/>
          </a:blip>
          <a:srcRect b="0" l="0" r="0" t="0"/>
          <a:stretch/>
        </p:blipFill>
        <p:spPr>
          <a:xfrm>
            <a:off x="333300" y="1851425"/>
            <a:ext cx="2073600" cy="3673601"/>
          </a:xfrm>
          <a:prstGeom prst="rect">
            <a:avLst/>
          </a:prstGeom>
          <a:noFill/>
          <a:ln>
            <a:noFill/>
          </a:ln>
        </p:spPr>
      </p:pic>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7" name="Shape 2417"/>
        <p:cNvGrpSpPr/>
        <p:nvPr/>
      </p:nvGrpSpPr>
      <p:grpSpPr>
        <a:xfrm>
          <a:off x="0" y="0"/>
          <a:ext cx="0" cy="0"/>
          <a:chOff x="0" y="0"/>
          <a:chExt cx="0" cy="0"/>
        </a:xfrm>
      </p:grpSpPr>
      <p:sp>
        <p:nvSpPr>
          <p:cNvPr id="2418" name="Google Shape;2418;p192"/>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419" name="Google Shape;2419;p192"/>
          <p:cNvSpPr txBox="1"/>
          <p:nvPr/>
        </p:nvSpPr>
        <p:spPr>
          <a:xfrm>
            <a:off x="220300" y="2767200"/>
            <a:ext cx="85119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Jigsaw Note Taking</a:t>
            </a:r>
            <a:endParaRPr b="1" i="1" sz="4000" u="none" cap="none" strike="noStrike">
              <a:solidFill>
                <a:schemeClr val="accent2"/>
              </a:solidFill>
              <a:latin typeface="Calibri"/>
              <a:ea typeface="Calibri"/>
              <a:cs typeface="Calibri"/>
              <a:sym typeface="Calibri"/>
            </a:endParaRPr>
          </a:p>
        </p:txBody>
      </p:sp>
      <p:pic>
        <p:nvPicPr>
          <p:cNvPr id="2420" name="Google Shape;2420;p192"/>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5" name="Shape 2425"/>
        <p:cNvGrpSpPr/>
        <p:nvPr/>
      </p:nvGrpSpPr>
      <p:grpSpPr>
        <a:xfrm>
          <a:off x="0" y="0"/>
          <a:ext cx="0" cy="0"/>
          <a:chOff x="0" y="0"/>
          <a:chExt cx="0" cy="0"/>
        </a:xfrm>
      </p:grpSpPr>
      <p:pic>
        <p:nvPicPr>
          <p:cNvPr id="2426" name="Google Shape;2426;p19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427" name="Google Shape;2427;p193"/>
          <p:cNvSpPr/>
          <p:nvPr/>
        </p:nvSpPr>
        <p:spPr>
          <a:xfrm>
            <a:off x="26095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Jigsaw Note Taking</a:t>
            </a:r>
            <a:endParaRPr b="1" i="0" sz="3600" u="none" cap="none" strike="noStrike">
              <a:solidFill>
                <a:srgbClr val="ED7D31"/>
              </a:solidFill>
              <a:latin typeface="Calibri"/>
              <a:ea typeface="Calibri"/>
              <a:cs typeface="Calibri"/>
              <a:sym typeface="Calibri"/>
            </a:endParaRPr>
          </a:p>
        </p:txBody>
      </p:sp>
      <p:sp>
        <p:nvSpPr>
          <p:cNvPr id="2428" name="Google Shape;2428;p193"/>
          <p:cNvSpPr txBox="1"/>
          <p:nvPr/>
        </p:nvSpPr>
        <p:spPr>
          <a:xfrm>
            <a:off x="314200" y="1462475"/>
            <a:ext cx="8483700" cy="16161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Take turns telling your group about your assigned age group.</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Take notes about each age group.</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3" name="Shape 2433"/>
        <p:cNvGrpSpPr/>
        <p:nvPr/>
      </p:nvGrpSpPr>
      <p:grpSpPr>
        <a:xfrm>
          <a:off x="0" y="0"/>
          <a:ext cx="0" cy="0"/>
          <a:chOff x="0" y="0"/>
          <a:chExt cx="0" cy="0"/>
        </a:xfrm>
      </p:grpSpPr>
      <p:pic>
        <p:nvPicPr>
          <p:cNvPr id="2434" name="Google Shape;2434;p194"/>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435" name="Google Shape;2435;p194"/>
          <p:cNvSpPr/>
          <p:nvPr/>
        </p:nvSpPr>
        <p:spPr>
          <a:xfrm>
            <a:off x="26095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Jigsaw Note Taking</a:t>
            </a:r>
            <a:endParaRPr b="1" i="0" sz="3600" u="none" cap="none" strike="noStrike">
              <a:solidFill>
                <a:srgbClr val="ED7D31"/>
              </a:solidFill>
              <a:latin typeface="Calibri"/>
              <a:ea typeface="Calibri"/>
              <a:cs typeface="Calibri"/>
              <a:sym typeface="Calibri"/>
            </a:endParaRPr>
          </a:p>
        </p:txBody>
      </p:sp>
      <p:sp>
        <p:nvSpPr>
          <p:cNvPr id="2436" name="Google Shape;2436;p194"/>
          <p:cNvSpPr txBox="1"/>
          <p:nvPr/>
        </p:nvSpPr>
        <p:spPr>
          <a:xfrm>
            <a:off x="314200" y="1462475"/>
            <a:ext cx="848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t/>
            </a:r>
            <a:endParaRPr b="0" i="0" sz="2800" u="none" cap="none" strike="noStrike">
              <a:solidFill>
                <a:schemeClr val="dk1"/>
              </a:solidFill>
              <a:latin typeface="Calibri"/>
              <a:ea typeface="Calibri"/>
              <a:cs typeface="Calibri"/>
              <a:sym typeface="Calibri"/>
            </a:endParaRPr>
          </a:p>
        </p:txBody>
      </p:sp>
      <p:pic>
        <p:nvPicPr>
          <p:cNvPr id="2437" name="Google Shape;2437;p194"/>
          <p:cNvPicPr preferRelativeResize="0"/>
          <p:nvPr/>
        </p:nvPicPr>
        <p:blipFill rotWithShape="1">
          <a:blip r:embed="rId4">
            <a:alphaModFix/>
          </a:blip>
          <a:srcRect b="0" l="0" r="0" t="0"/>
          <a:stretch/>
        </p:blipFill>
        <p:spPr>
          <a:xfrm>
            <a:off x="1279151" y="1462475"/>
            <a:ext cx="6585677" cy="4730251"/>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2" name="Shape 1452"/>
        <p:cNvGrpSpPr/>
        <p:nvPr/>
      </p:nvGrpSpPr>
      <p:grpSpPr>
        <a:xfrm>
          <a:off x="0" y="0"/>
          <a:ext cx="0" cy="0"/>
          <a:chOff x="0" y="0"/>
          <a:chExt cx="0" cy="0"/>
        </a:xfrm>
      </p:grpSpPr>
      <p:sp>
        <p:nvSpPr>
          <p:cNvPr id="1453" name="Google Shape;1453;p123"/>
          <p:cNvSpPr/>
          <p:nvPr/>
        </p:nvSpPr>
        <p:spPr>
          <a:xfrm>
            <a:off x="4476501" y="0"/>
            <a:ext cx="4806260" cy="3061811"/>
          </a:xfrm>
          <a:custGeom>
            <a:rect b="b" l="l" r="r" t="t"/>
            <a:pathLst>
              <a:path extrusionOk="0" h="132589" w="143524">
                <a:moveTo>
                  <a:pt x="0" y="129400"/>
                </a:moveTo>
                <a:lnTo>
                  <a:pt x="20712" y="762"/>
                </a:lnTo>
                <a:lnTo>
                  <a:pt x="142251" y="0"/>
                </a:lnTo>
                <a:lnTo>
                  <a:pt x="143524" y="132589"/>
                </a:lnTo>
                <a:close/>
              </a:path>
            </a:pathLst>
          </a:custGeom>
          <a:solidFill>
            <a:schemeClr val="lt2"/>
          </a:solidFill>
          <a:ln>
            <a:noFill/>
          </a:ln>
        </p:spPr>
      </p:sp>
      <p:sp>
        <p:nvSpPr>
          <p:cNvPr id="1454" name="Google Shape;1454;p123"/>
          <p:cNvSpPr txBox="1"/>
          <p:nvPr>
            <p:ph type="title"/>
          </p:nvPr>
        </p:nvSpPr>
        <p:spPr>
          <a:xfrm>
            <a:off x="720000" y="593367"/>
            <a:ext cx="3432000" cy="13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t>Objectives</a:t>
            </a:r>
            <a:endParaRPr sz="4800"/>
          </a:p>
        </p:txBody>
      </p:sp>
      <p:sp>
        <p:nvSpPr>
          <p:cNvPr id="1455" name="Google Shape;1455;p123"/>
          <p:cNvSpPr txBox="1"/>
          <p:nvPr>
            <p:ph idx="1" type="body"/>
          </p:nvPr>
        </p:nvSpPr>
        <p:spPr>
          <a:xfrm>
            <a:off x="300350" y="2431125"/>
            <a:ext cx="8843700" cy="4162800"/>
          </a:xfrm>
          <a:prstGeom prst="rect">
            <a:avLst/>
          </a:prstGeom>
        </p:spPr>
        <p:txBody>
          <a:bodyPr anchorCtr="0" anchor="ctr" bIns="91425" lIns="91425" spcFirstLastPara="1" rIns="91425" wrap="square" tIns="91425">
            <a:noAutofit/>
          </a:bodyPr>
          <a:lstStyle/>
          <a:p>
            <a:pPr indent="0" lvl="0" marL="0" rtl="0" algn="just">
              <a:lnSpc>
                <a:spcPct val="115000"/>
              </a:lnSpc>
              <a:spcBef>
                <a:spcPts val="1400"/>
              </a:spcBef>
              <a:spcAft>
                <a:spcPts val="0"/>
              </a:spcAft>
              <a:buNone/>
            </a:pPr>
            <a:r>
              <a:rPr lang="en" sz="2400">
                <a:solidFill>
                  <a:srgbClr val="000000"/>
                </a:solidFill>
                <a:latin typeface="Arial"/>
                <a:ea typeface="Arial"/>
                <a:cs typeface="Arial"/>
                <a:sym typeface="Arial"/>
              </a:rPr>
              <a:t>I can…</a:t>
            </a:r>
            <a:endParaRPr sz="2400">
              <a:solidFill>
                <a:srgbClr val="000000"/>
              </a:solidFill>
              <a:latin typeface="Arial"/>
              <a:ea typeface="Arial"/>
              <a:cs typeface="Arial"/>
              <a:sym typeface="Arial"/>
            </a:endParaRPr>
          </a:p>
          <a:p>
            <a:pPr indent="-152400" lvl="0" marL="457200" rtl="0" algn="just">
              <a:lnSpc>
                <a:spcPct val="115000"/>
              </a:lnSpc>
              <a:spcBef>
                <a:spcPts val="1400"/>
              </a:spcBef>
              <a:spcAft>
                <a:spcPts val="0"/>
              </a:spcAft>
              <a:buClr>
                <a:srgbClr val="000000"/>
              </a:buClr>
              <a:buSzPts val="2400"/>
              <a:buFont typeface="Arial"/>
              <a:buChar char="-"/>
            </a:pPr>
            <a:r>
              <a:rPr lang="en" sz="2400">
                <a:solidFill>
                  <a:srgbClr val="000000"/>
                </a:solidFill>
                <a:latin typeface="Arial"/>
                <a:ea typeface="Arial"/>
                <a:cs typeface="Arial"/>
                <a:sym typeface="Arial"/>
              </a:rPr>
              <a:t>understand the general purpose of this workshop.</a:t>
            </a:r>
            <a:endParaRPr sz="2400">
              <a:solidFill>
                <a:srgbClr val="000000"/>
              </a:solidFill>
              <a:latin typeface="Arial"/>
              <a:ea typeface="Arial"/>
              <a:cs typeface="Arial"/>
              <a:sym typeface="Arial"/>
            </a:endParaRPr>
          </a:p>
          <a:p>
            <a:pPr indent="457200" lvl="0" marL="0" rtl="0" algn="just">
              <a:lnSpc>
                <a:spcPct val="115000"/>
              </a:lnSpc>
              <a:spcBef>
                <a:spcPts val="1200"/>
              </a:spcBef>
              <a:spcAft>
                <a:spcPts val="0"/>
              </a:spcAft>
              <a:buNone/>
            </a:pPr>
            <a:r>
              <a:rPr lang="en" sz="2400">
                <a:solidFill>
                  <a:srgbClr val="000000"/>
                </a:solidFill>
                <a:latin typeface="Arial"/>
                <a:ea typeface="Arial"/>
                <a:cs typeface="Arial"/>
                <a:sym typeface="Arial"/>
              </a:rPr>
              <a:t>- </a:t>
            </a:r>
            <a:r>
              <a:rPr lang="en" sz="2400">
                <a:solidFill>
                  <a:srgbClr val="434343"/>
                </a:solidFill>
                <a:latin typeface="Arial"/>
                <a:ea typeface="Arial"/>
                <a:cs typeface="Arial"/>
                <a:sym typeface="Arial"/>
              </a:rPr>
              <a:t>say the general notion and the concept of the 6Ps.</a:t>
            </a:r>
            <a:endParaRPr sz="2400">
              <a:solidFill>
                <a:srgbClr val="434343"/>
              </a:solidFill>
              <a:latin typeface="Arial"/>
              <a:ea typeface="Arial"/>
              <a:cs typeface="Arial"/>
              <a:sym typeface="Arial"/>
            </a:endParaRPr>
          </a:p>
          <a:p>
            <a:pPr indent="457200" lvl="0" marL="0" rtl="0" algn="just">
              <a:lnSpc>
                <a:spcPct val="115000"/>
              </a:lnSpc>
              <a:spcBef>
                <a:spcPts val="1200"/>
              </a:spcBef>
              <a:spcAft>
                <a:spcPts val="0"/>
              </a:spcAft>
              <a:buNone/>
            </a:pPr>
            <a:r>
              <a:rPr lang="en" sz="2400">
                <a:solidFill>
                  <a:srgbClr val="434343"/>
                </a:solidFill>
                <a:latin typeface="Arial"/>
                <a:ea typeface="Arial"/>
                <a:cs typeface="Arial"/>
                <a:sym typeface="Arial"/>
              </a:rPr>
              <a:t>- prepare and deliver lessons effectively concerning to the learners interest.</a:t>
            </a:r>
            <a:endParaRPr sz="2400">
              <a:solidFill>
                <a:srgbClr val="434343"/>
              </a:solidFill>
              <a:latin typeface="Arial"/>
              <a:ea typeface="Arial"/>
              <a:cs typeface="Arial"/>
              <a:sym typeface="Arial"/>
            </a:endParaRPr>
          </a:p>
          <a:p>
            <a:pPr indent="457200" lvl="0" marL="0" rtl="0" algn="just">
              <a:spcBef>
                <a:spcPts val="1200"/>
              </a:spcBef>
              <a:spcAft>
                <a:spcPts val="1000"/>
              </a:spcAft>
              <a:buNone/>
            </a:pPr>
            <a:r>
              <a:rPr lang="en" sz="2400">
                <a:solidFill>
                  <a:srgbClr val="434343"/>
                </a:solidFill>
                <a:latin typeface="Arial"/>
                <a:ea typeface="Arial"/>
                <a:cs typeface="Arial"/>
                <a:sym typeface="Arial"/>
              </a:rPr>
              <a:t>- learn how to use activities for creating friendly learning atmosphere</a:t>
            </a:r>
            <a:endParaRPr sz="2400"/>
          </a:p>
        </p:txBody>
      </p:sp>
      <p:sp>
        <p:nvSpPr>
          <p:cNvPr id="1456" name="Google Shape;1456;p123"/>
          <p:cNvSpPr txBox="1"/>
          <p:nvPr/>
        </p:nvSpPr>
        <p:spPr>
          <a:xfrm>
            <a:off x="4977475" y="112825"/>
            <a:ext cx="4091100" cy="2493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t>Title. </a:t>
            </a:r>
            <a:r>
              <a:rPr b="1" lang="en" sz="3000">
                <a:latin typeface="Times New Roman"/>
                <a:ea typeface="Times New Roman"/>
                <a:cs typeface="Times New Roman"/>
                <a:sym typeface="Times New Roman"/>
              </a:rPr>
              <a:t>Overview of The 6 Principles for Exemplary Teaching of English Learners</a:t>
            </a:r>
            <a:endParaRPr sz="3000">
              <a:solidFill>
                <a:schemeClr val="dk1"/>
              </a:solidFill>
              <a:latin typeface="Alegreya Sans ExtraBold"/>
              <a:ea typeface="Alegreya Sans ExtraBold"/>
              <a:cs typeface="Alegreya Sans ExtraBold"/>
              <a:sym typeface="Alegreya Sans ExtraBold"/>
            </a:endParaRPr>
          </a:p>
          <a:p>
            <a:pPr indent="0" lvl="0" marL="0" rtl="0" algn="ctr">
              <a:spcBef>
                <a:spcPts val="0"/>
              </a:spcBef>
              <a:spcAft>
                <a:spcPts val="0"/>
              </a:spcAft>
              <a:buNone/>
            </a:pPr>
            <a:r>
              <a:t/>
            </a:r>
            <a:endParaRPr b="1" sz="3000"/>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2" name="Shape 2442"/>
        <p:cNvGrpSpPr/>
        <p:nvPr/>
      </p:nvGrpSpPr>
      <p:grpSpPr>
        <a:xfrm>
          <a:off x="0" y="0"/>
          <a:ext cx="0" cy="0"/>
          <a:chOff x="0" y="0"/>
          <a:chExt cx="0" cy="0"/>
        </a:xfrm>
      </p:grpSpPr>
      <p:sp>
        <p:nvSpPr>
          <p:cNvPr id="2443" name="Google Shape;2443;p195"/>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444" name="Google Shape;2444;p195"/>
          <p:cNvSpPr txBox="1"/>
          <p:nvPr/>
        </p:nvSpPr>
        <p:spPr>
          <a:xfrm>
            <a:off x="220300" y="2459250"/>
            <a:ext cx="85119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Jigsaw Reading and Note Taking</a:t>
            </a:r>
            <a:endParaRPr b="1" i="1" sz="4000" u="none" cap="none" strike="noStrike">
              <a:solidFill>
                <a:schemeClr val="accent2"/>
              </a:solidFill>
              <a:latin typeface="Calibri"/>
              <a:ea typeface="Calibri"/>
              <a:cs typeface="Calibri"/>
              <a:sym typeface="Calibri"/>
            </a:endParaRPr>
          </a:p>
        </p:txBody>
      </p:sp>
      <p:pic>
        <p:nvPicPr>
          <p:cNvPr id="2445" name="Google Shape;2445;p195"/>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0" name="Shape 2450"/>
        <p:cNvGrpSpPr/>
        <p:nvPr/>
      </p:nvGrpSpPr>
      <p:grpSpPr>
        <a:xfrm>
          <a:off x="0" y="0"/>
          <a:ext cx="0" cy="0"/>
          <a:chOff x="0" y="0"/>
          <a:chExt cx="0" cy="0"/>
        </a:xfrm>
      </p:grpSpPr>
      <p:pic>
        <p:nvPicPr>
          <p:cNvPr id="2451" name="Google Shape;2451;p196"/>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452" name="Google Shape;2452;p196"/>
          <p:cNvSpPr/>
          <p:nvPr/>
        </p:nvSpPr>
        <p:spPr>
          <a:xfrm>
            <a:off x="327875" y="16500"/>
            <a:ext cx="7000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3600"/>
              <a:buFont typeface="Arial"/>
              <a:buNone/>
            </a:pPr>
            <a:r>
              <a:rPr b="1" i="0" lang="en" sz="3600" u="none" cap="none" strike="noStrike">
                <a:solidFill>
                  <a:schemeClr val="accent2"/>
                </a:solidFill>
                <a:latin typeface="Calibri"/>
                <a:ea typeface="Calibri"/>
                <a:cs typeface="Calibri"/>
                <a:sym typeface="Calibri"/>
              </a:rPr>
              <a:t>ACTIVITY – Turn and Talk / Activity Tracker: Four Corners</a:t>
            </a:r>
            <a:endParaRPr b="1" i="0" sz="3600" u="none" cap="none" strike="noStrike">
              <a:solidFill>
                <a:srgbClr val="ED7D31"/>
              </a:solidFill>
              <a:latin typeface="Calibri"/>
              <a:ea typeface="Calibri"/>
              <a:cs typeface="Calibri"/>
              <a:sym typeface="Calibri"/>
            </a:endParaRPr>
          </a:p>
        </p:txBody>
      </p:sp>
      <p:pic>
        <p:nvPicPr>
          <p:cNvPr id="2453" name="Google Shape;2453;p196"/>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8" name="Shape 2458"/>
        <p:cNvGrpSpPr/>
        <p:nvPr/>
      </p:nvGrpSpPr>
      <p:grpSpPr>
        <a:xfrm>
          <a:off x="0" y="0"/>
          <a:ext cx="0" cy="0"/>
          <a:chOff x="0" y="0"/>
          <a:chExt cx="0" cy="0"/>
        </a:xfrm>
      </p:grpSpPr>
      <p:sp>
        <p:nvSpPr>
          <p:cNvPr id="2459" name="Google Shape;2459;p197"/>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460" name="Google Shape;2460;p197"/>
          <p:cNvSpPr txBox="1"/>
          <p:nvPr/>
        </p:nvSpPr>
        <p:spPr>
          <a:xfrm>
            <a:off x="295192" y="30749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Thumbs Up / Thumbs Down</a:t>
            </a:r>
            <a:endParaRPr b="0" i="0" sz="1400" u="none" cap="none" strike="noStrike">
              <a:solidFill>
                <a:srgbClr val="000000"/>
              </a:solidFill>
              <a:latin typeface="Arial"/>
              <a:ea typeface="Arial"/>
              <a:cs typeface="Arial"/>
              <a:sym typeface="Arial"/>
            </a:endParaRPr>
          </a:p>
        </p:txBody>
      </p:sp>
      <p:pic>
        <p:nvPicPr>
          <p:cNvPr id="2461" name="Google Shape;2461;p197"/>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6" name="Shape 2466"/>
        <p:cNvGrpSpPr/>
        <p:nvPr/>
      </p:nvGrpSpPr>
      <p:grpSpPr>
        <a:xfrm>
          <a:off x="0" y="0"/>
          <a:ext cx="0" cy="0"/>
          <a:chOff x="0" y="0"/>
          <a:chExt cx="0" cy="0"/>
        </a:xfrm>
      </p:grpSpPr>
      <p:pic>
        <p:nvPicPr>
          <p:cNvPr id="2467" name="Google Shape;2467;p198"/>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468" name="Google Shape;2468;p198"/>
          <p:cNvSpPr/>
          <p:nvPr/>
        </p:nvSpPr>
        <p:spPr>
          <a:xfrm>
            <a:off x="274625" y="16500"/>
            <a:ext cx="70002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Thumbs Up / Thumbs Down</a:t>
            </a:r>
            <a:endParaRPr b="1" i="0" sz="3600" u="none" cap="none" strike="noStrike">
              <a:solidFill>
                <a:srgbClr val="ED7D31"/>
              </a:solidFill>
              <a:latin typeface="Calibri"/>
              <a:ea typeface="Calibri"/>
              <a:cs typeface="Calibri"/>
              <a:sym typeface="Calibri"/>
            </a:endParaRPr>
          </a:p>
        </p:txBody>
      </p:sp>
      <p:sp>
        <p:nvSpPr>
          <p:cNvPr id="2469" name="Google Shape;2469;p198"/>
          <p:cNvSpPr txBox="1"/>
          <p:nvPr/>
        </p:nvSpPr>
        <p:spPr>
          <a:xfrm>
            <a:off x="327875" y="1386850"/>
            <a:ext cx="8520000" cy="42714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The 6 Principles come from three years of research.</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We can learn about characteristics of children at different age groups by looking at their physical, cognitive, and social-emotional stages.</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A jigsaw activity is a good way for students to help each other build comprehension in a small group.</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4" name="Shape 2474"/>
        <p:cNvGrpSpPr/>
        <p:nvPr/>
      </p:nvGrpSpPr>
      <p:grpSpPr>
        <a:xfrm>
          <a:off x="0" y="0"/>
          <a:ext cx="0" cy="0"/>
          <a:chOff x="0" y="0"/>
          <a:chExt cx="0" cy="0"/>
        </a:xfrm>
      </p:grpSpPr>
      <p:pic>
        <p:nvPicPr>
          <p:cNvPr id="2475" name="Google Shape;2475;p199"/>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476" name="Google Shape;2476;p199"/>
          <p:cNvSpPr/>
          <p:nvPr/>
        </p:nvSpPr>
        <p:spPr>
          <a:xfrm>
            <a:off x="314200" y="0"/>
            <a:ext cx="7121100" cy="640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 Know Your Learners</a:t>
            </a:r>
            <a:endParaRPr b="1" i="0" sz="3000" u="none" cap="none" strike="noStrike">
              <a:solidFill>
                <a:srgbClr val="F8951D"/>
              </a:solidFill>
              <a:latin typeface="Calibri"/>
              <a:ea typeface="Calibri"/>
              <a:cs typeface="Calibri"/>
              <a:sym typeface="Calibri"/>
            </a:endParaRPr>
          </a:p>
        </p:txBody>
      </p:sp>
      <p:sp>
        <p:nvSpPr>
          <p:cNvPr id="2477" name="Google Shape;2477;p199"/>
          <p:cNvSpPr txBox="1"/>
          <p:nvPr/>
        </p:nvSpPr>
        <p:spPr>
          <a:xfrm>
            <a:off x="456150" y="2644050"/>
            <a:ext cx="8231700" cy="1569900"/>
          </a:xfrm>
          <a:prstGeom prst="rect">
            <a:avLst/>
          </a:prstGeom>
          <a:solidFill>
            <a:srgbClr val="F1FBEA"/>
          </a:solidFill>
          <a:ln cap="flat" cmpd="sng" w="38100">
            <a:solidFill>
              <a:schemeClr val="accent1"/>
            </a:solidFill>
            <a:prstDash val="solid"/>
            <a:round/>
            <a:headEnd len="sm" w="sm" type="none"/>
            <a:tailEnd len="sm" w="sm" type="none"/>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000"/>
              <a:buFont typeface="Arial"/>
              <a:buNone/>
            </a:pPr>
            <a:r>
              <a:rPr b="1" i="0" lang="en" sz="3000" u="none" cap="none" strike="noStrike">
                <a:solidFill>
                  <a:srgbClr val="F8951D"/>
                </a:solidFill>
                <a:latin typeface="Calibri"/>
                <a:ea typeface="Calibri"/>
                <a:cs typeface="Calibri"/>
                <a:sym typeface="Calibri"/>
              </a:rPr>
              <a:t>BEST PRACTICE 2 </a:t>
            </a:r>
            <a:endParaRPr b="1" i="0" sz="3000" u="none" cap="none" strike="noStrike">
              <a:solidFill>
                <a:srgbClr val="F8951D"/>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Teachers plan lessons to collect and use information about students.</a:t>
            </a:r>
            <a:endParaRPr b="0" i="0" sz="1400" u="none" cap="none" strike="noStrike">
              <a:solidFill>
                <a:srgbClr val="000000"/>
              </a:solidFill>
              <a:latin typeface="Calibri"/>
              <a:ea typeface="Calibri"/>
              <a:cs typeface="Calibri"/>
              <a:sym typeface="Calibri"/>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2" name="Shape 2482"/>
        <p:cNvGrpSpPr/>
        <p:nvPr/>
      </p:nvGrpSpPr>
      <p:grpSpPr>
        <a:xfrm>
          <a:off x="0" y="0"/>
          <a:ext cx="0" cy="0"/>
          <a:chOff x="0" y="0"/>
          <a:chExt cx="0" cy="0"/>
        </a:xfrm>
      </p:grpSpPr>
      <p:pic>
        <p:nvPicPr>
          <p:cNvPr id="2483" name="Google Shape;2483;p200"/>
          <p:cNvPicPr preferRelativeResize="0"/>
          <p:nvPr/>
        </p:nvPicPr>
        <p:blipFill rotWithShape="1">
          <a:blip r:embed="rId3">
            <a:alphaModFix/>
          </a:blip>
          <a:srcRect b="0" l="0" r="0" t="0"/>
          <a:stretch/>
        </p:blipFill>
        <p:spPr>
          <a:xfrm>
            <a:off x="0" y="0"/>
            <a:ext cx="9143999" cy="6858001"/>
          </a:xfrm>
          <a:prstGeom prst="rect">
            <a:avLst/>
          </a:prstGeom>
          <a:noFill/>
          <a:ln>
            <a:noFill/>
          </a:ln>
        </p:spPr>
      </p:pic>
      <p:sp>
        <p:nvSpPr>
          <p:cNvPr id="2484" name="Google Shape;2484;p200"/>
          <p:cNvSpPr/>
          <p:nvPr/>
        </p:nvSpPr>
        <p:spPr>
          <a:xfrm>
            <a:off x="314200" y="0"/>
            <a:ext cx="7121100" cy="640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075292"/>
                </a:solidFill>
                <a:latin typeface="Calibri"/>
                <a:ea typeface="Calibri"/>
                <a:cs typeface="Calibri"/>
                <a:sym typeface="Calibri"/>
              </a:rPr>
              <a:t>PRINCIPLE 1: Know Your Learners</a:t>
            </a:r>
            <a:endParaRPr b="1" i="0" sz="3000" u="none" cap="none" strike="noStrike">
              <a:solidFill>
                <a:srgbClr val="F8951D"/>
              </a:solidFill>
              <a:latin typeface="Calibri"/>
              <a:ea typeface="Calibri"/>
              <a:cs typeface="Calibri"/>
              <a:sym typeface="Calibri"/>
            </a:endParaRPr>
          </a:p>
        </p:txBody>
      </p:sp>
      <p:sp>
        <p:nvSpPr>
          <p:cNvPr id="2485" name="Google Shape;2485;p200"/>
          <p:cNvSpPr txBox="1"/>
          <p:nvPr/>
        </p:nvSpPr>
        <p:spPr>
          <a:xfrm>
            <a:off x="314200" y="1432400"/>
            <a:ext cx="8531400" cy="4710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000"/>
              <a:buFont typeface="Arial"/>
              <a:buNone/>
            </a:pPr>
            <a:r>
              <a:rPr b="0" i="0" lang="en" sz="3000" u="none" cap="none" strike="noStrike">
                <a:solidFill>
                  <a:schemeClr val="dk1"/>
                </a:solidFill>
                <a:latin typeface="Calibri"/>
                <a:ea typeface="Calibri"/>
                <a:cs typeface="Calibri"/>
                <a:sym typeface="Calibri"/>
              </a:rPr>
              <a:t>What kinds of lessons can you plan to gather information about students?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games and warm-up activities </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questionnaires</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needs assessments</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interest and background inventories</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observation checklists</a:t>
            </a:r>
            <a:endParaRPr b="0" i="0" sz="3000" u="none" cap="none" strike="noStrike">
              <a:solidFill>
                <a:schemeClr val="dk1"/>
              </a:solidFill>
              <a:latin typeface="Arial"/>
              <a:ea typeface="Arial"/>
              <a:cs typeface="Arial"/>
              <a:sym typeface="Arial"/>
            </a:endParaRPr>
          </a:p>
          <a:p>
            <a:pPr indent="-419100" lvl="0" marL="914400" marR="0" rtl="0" algn="l">
              <a:lnSpc>
                <a:spcPct val="100000"/>
              </a:lnSpc>
              <a:spcBef>
                <a:spcPts val="0"/>
              </a:spcBef>
              <a:spcAft>
                <a:spcPts val="0"/>
              </a:spcAft>
              <a:buClr>
                <a:schemeClr val="dk1"/>
              </a:buClr>
              <a:buSzPts val="3000"/>
              <a:buFont typeface="Arial"/>
              <a:buChar char="●"/>
            </a:pPr>
            <a:r>
              <a:rPr b="0" i="0" lang="en" sz="3000" u="none" cap="none" strike="noStrike">
                <a:solidFill>
                  <a:schemeClr val="dk1"/>
                </a:solidFill>
                <a:latin typeface="Calibri"/>
                <a:ea typeface="Calibri"/>
                <a:cs typeface="Calibri"/>
                <a:sym typeface="Calibri"/>
              </a:rPr>
              <a:t>one-on-one discussions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picture stories</a:t>
            </a:r>
            <a:endParaRPr b="0" i="0" sz="3000" u="none" cap="none" strike="noStrike">
              <a:solidFill>
                <a:schemeClr val="dk1"/>
              </a:solidFill>
              <a:latin typeface="Calibri"/>
              <a:ea typeface="Calibri"/>
              <a:cs typeface="Calibri"/>
              <a:sym typeface="Calibri"/>
            </a:endParaRPr>
          </a:p>
          <a:p>
            <a:pPr indent="-419100" lvl="0" marL="914400" marR="0" rtl="0" algn="l">
              <a:lnSpc>
                <a:spcPct val="100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autobiography projects</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0" name="Shape 2490"/>
        <p:cNvGrpSpPr/>
        <p:nvPr/>
      </p:nvGrpSpPr>
      <p:grpSpPr>
        <a:xfrm>
          <a:off x="0" y="0"/>
          <a:ext cx="0" cy="0"/>
          <a:chOff x="0" y="0"/>
          <a:chExt cx="0" cy="0"/>
        </a:xfrm>
      </p:grpSpPr>
      <p:sp>
        <p:nvSpPr>
          <p:cNvPr id="2491" name="Google Shape;2491;p201"/>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492" name="Google Shape;2492;p201"/>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Find Someone Who . . . </a:t>
            </a:r>
            <a:endParaRPr b="0" i="0" sz="1400" u="none" cap="none" strike="noStrike">
              <a:solidFill>
                <a:srgbClr val="000000"/>
              </a:solidFill>
              <a:latin typeface="Arial"/>
              <a:ea typeface="Arial"/>
              <a:cs typeface="Arial"/>
              <a:sym typeface="Arial"/>
            </a:endParaRPr>
          </a:p>
        </p:txBody>
      </p:sp>
      <p:pic>
        <p:nvPicPr>
          <p:cNvPr id="2493" name="Google Shape;2493;p201"/>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8" name="Shape 2498"/>
        <p:cNvGrpSpPr/>
        <p:nvPr/>
      </p:nvGrpSpPr>
      <p:grpSpPr>
        <a:xfrm>
          <a:off x="0" y="0"/>
          <a:ext cx="0" cy="0"/>
          <a:chOff x="0" y="0"/>
          <a:chExt cx="0" cy="0"/>
        </a:xfrm>
      </p:grpSpPr>
      <p:pic>
        <p:nvPicPr>
          <p:cNvPr id="2499" name="Google Shape;2499;p202"/>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500" name="Google Shape;2500;p202"/>
          <p:cNvSpPr/>
          <p:nvPr/>
        </p:nvSpPr>
        <p:spPr>
          <a:xfrm>
            <a:off x="260950" y="16500"/>
            <a:ext cx="70938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Find Someone Who...</a:t>
            </a:r>
            <a:endParaRPr b="1" i="0" sz="3600" u="none" cap="none" strike="noStrike">
              <a:solidFill>
                <a:srgbClr val="ED7D31"/>
              </a:solidFill>
              <a:latin typeface="Calibri"/>
              <a:ea typeface="Calibri"/>
              <a:cs typeface="Calibri"/>
              <a:sym typeface="Calibri"/>
            </a:endParaRPr>
          </a:p>
        </p:txBody>
      </p:sp>
      <p:sp>
        <p:nvSpPr>
          <p:cNvPr id="2501" name="Google Shape;2501;p202"/>
          <p:cNvSpPr txBox="1"/>
          <p:nvPr/>
        </p:nvSpPr>
        <p:spPr>
          <a:xfrm>
            <a:off x="314200" y="1462475"/>
            <a:ext cx="8483700" cy="42714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Read the statement in each box.</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When I give you a signal, walk around the room for five minutes. Ask other people questions to see if they fit one of the statements below (e.g., “Have you ever traveled by train?”).</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Write their name in the appropriate box.</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Sit down when you finish or when I give you a signal.</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6" name="Shape 2506"/>
        <p:cNvGrpSpPr/>
        <p:nvPr/>
      </p:nvGrpSpPr>
      <p:grpSpPr>
        <a:xfrm>
          <a:off x="0" y="0"/>
          <a:ext cx="0" cy="0"/>
          <a:chOff x="0" y="0"/>
          <a:chExt cx="0" cy="0"/>
        </a:xfrm>
      </p:grpSpPr>
      <p:pic>
        <p:nvPicPr>
          <p:cNvPr id="2507" name="Google Shape;2507;p20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508" name="Google Shape;2508;p203"/>
          <p:cNvSpPr/>
          <p:nvPr/>
        </p:nvSpPr>
        <p:spPr>
          <a:xfrm>
            <a:off x="271600" y="16500"/>
            <a:ext cx="71358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Find Someone Who...</a:t>
            </a:r>
            <a:endParaRPr b="1" i="0" sz="3600" u="none" cap="none" strike="noStrike">
              <a:solidFill>
                <a:srgbClr val="ED7D31"/>
              </a:solidFill>
              <a:latin typeface="Calibri"/>
              <a:ea typeface="Calibri"/>
              <a:cs typeface="Calibri"/>
              <a:sym typeface="Calibri"/>
            </a:endParaRPr>
          </a:p>
        </p:txBody>
      </p:sp>
      <p:sp>
        <p:nvSpPr>
          <p:cNvPr id="2509" name="Google Shape;2509;p203"/>
          <p:cNvSpPr txBox="1"/>
          <p:nvPr/>
        </p:nvSpPr>
        <p:spPr>
          <a:xfrm>
            <a:off x="314200" y="1462475"/>
            <a:ext cx="848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t/>
            </a:r>
            <a:endParaRPr b="0" i="0" sz="2800" u="none" cap="none" strike="noStrike">
              <a:solidFill>
                <a:schemeClr val="dk1"/>
              </a:solidFill>
              <a:latin typeface="Calibri"/>
              <a:ea typeface="Calibri"/>
              <a:cs typeface="Calibri"/>
              <a:sym typeface="Calibri"/>
            </a:endParaRPr>
          </a:p>
        </p:txBody>
      </p:sp>
      <p:pic>
        <p:nvPicPr>
          <p:cNvPr id="2510" name="Google Shape;2510;p203"/>
          <p:cNvPicPr preferRelativeResize="0"/>
          <p:nvPr/>
        </p:nvPicPr>
        <p:blipFill rotWithShape="1">
          <a:blip r:embed="rId4">
            <a:alphaModFix/>
          </a:blip>
          <a:srcRect b="0" l="0" r="0" t="25378"/>
          <a:stretch/>
        </p:blipFill>
        <p:spPr>
          <a:xfrm>
            <a:off x="2302932" y="1462475"/>
            <a:ext cx="4506243" cy="4709702"/>
          </a:xfrm>
          <a:prstGeom prst="rect">
            <a:avLst/>
          </a:prstGeom>
          <a:noFill/>
          <a:ln>
            <a:noFill/>
          </a:ln>
        </p:spPr>
      </p:pic>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5" name="Shape 2515"/>
        <p:cNvGrpSpPr/>
        <p:nvPr/>
      </p:nvGrpSpPr>
      <p:grpSpPr>
        <a:xfrm>
          <a:off x="0" y="0"/>
          <a:ext cx="0" cy="0"/>
          <a:chOff x="0" y="0"/>
          <a:chExt cx="0" cy="0"/>
        </a:xfrm>
      </p:grpSpPr>
      <p:sp>
        <p:nvSpPr>
          <p:cNvPr id="2516" name="Google Shape;2516;p204"/>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2517" name="Google Shape;2517;p204"/>
          <p:cNvSpPr txBox="1"/>
          <p:nvPr/>
        </p:nvSpPr>
        <p:spPr>
          <a:xfrm>
            <a:off x="287500" y="2459250"/>
            <a:ext cx="83775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chemeClr val="dk1"/>
              </a:buClr>
              <a:buSzPts val="4000"/>
              <a:buFont typeface="Arial"/>
              <a:buNone/>
            </a:pPr>
            <a:r>
              <a:rPr b="1" i="0" lang="en" sz="4000" u="none" cap="none" strike="noStrike">
                <a:solidFill>
                  <a:schemeClr val="accent2"/>
                </a:solidFill>
                <a:latin typeface="Calibri"/>
                <a:ea typeface="Calibri"/>
                <a:cs typeface="Calibri"/>
                <a:sym typeface="Calibri"/>
              </a:rPr>
              <a:t>Turn and Talk / Activity Tracker:</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Find Someone Who . . .</a:t>
            </a:r>
            <a:endParaRPr b="1" i="1" sz="4000" u="none" cap="none" strike="noStrike">
              <a:solidFill>
                <a:schemeClr val="accent2"/>
              </a:solidFill>
              <a:latin typeface="Calibri"/>
              <a:ea typeface="Calibri"/>
              <a:cs typeface="Calibri"/>
              <a:sym typeface="Calibri"/>
            </a:endParaRPr>
          </a:p>
        </p:txBody>
      </p:sp>
      <p:pic>
        <p:nvPicPr>
          <p:cNvPr id="2518" name="Google Shape;2518;p204"/>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 name="Shape 1460"/>
        <p:cNvGrpSpPr/>
        <p:nvPr/>
      </p:nvGrpSpPr>
      <p:grpSpPr>
        <a:xfrm>
          <a:off x="0" y="0"/>
          <a:ext cx="0" cy="0"/>
          <a:chOff x="0" y="0"/>
          <a:chExt cx="0" cy="0"/>
        </a:xfrm>
      </p:grpSpPr>
      <p:sp>
        <p:nvSpPr>
          <p:cNvPr id="1461" name="Google Shape;1461;p124"/>
          <p:cNvSpPr/>
          <p:nvPr/>
        </p:nvSpPr>
        <p:spPr>
          <a:xfrm flipH="1">
            <a:off x="403335" y="640608"/>
            <a:ext cx="3851964" cy="909365"/>
          </a:xfrm>
          <a:custGeom>
            <a:rect b="b" l="l" r="r" t="t"/>
            <a:pathLst>
              <a:path extrusionOk="0" h="20610" w="32493">
                <a:moveTo>
                  <a:pt x="32493" y="0"/>
                </a:moveTo>
                <a:lnTo>
                  <a:pt x="1" y="1393"/>
                </a:lnTo>
                <a:lnTo>
                  <a:pt x="1882" y="20610"/>
                </a:lnTo>
                <a:lnTo>
                  <a:pt x="31921" y="20562"/>
                </a:lnTo>
                <a:lnTo>
                  <a:pt x="324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24"/>
          <p:cNvSpPr/>
          <p:nvPr/>
        </p:nvSpPr>
        <p:spPr>
          <a:xfrm>
            <a:off x="7507851" y="0"/>
            <a:ext cx="2077162" cy="2497846"/>
          </a:xfrm>
          <a:custGeom>
            <a:rect b="b" l="l" r="r" t="t"/>
            <a:pathLst>
              <a:path extrusionOk="0" h="151914" w="136588">
                <a:moveTo>
                  <a:pt x="8763" y="0"/>
                </a:moveTo>
                <a:lnTo>
                  <a:pt x="0" y="151914"/>
                </a:lnTo>
                <a:lnTo>
                  <a:pt x="136588" y="149628"/>
                </a:lnTo>
                <a:lnTo>
                  <a:pt x="131254" y="3599"/>
                </a:lnTo>
                <a:close/>
              </a:path>
            </a:pathLst>
          </a:custGeom>
          <a:solidFill>
            <a:schemeClr val="lt2"/>
          </a:solidFill>
          <a:ln>
            <a:noFill/>
          </a:ln>
        </p:spPr>
      </p:sp>
      <p:sp>
        <p:nvSpPr>
          <p:cNvPr id="1463" name="Google Shape;1463;p124"/>
          <p:cNvSpPr txBox="1"/>
          <p:nvPr>
            <p:ph type="title"/>
          </p:nvPr>
        </p:nvSpPr>
        <p:spPr>
          <a:xfrm>
            <a:off x="403325" y="310908"/>
            <a:ext cx="4599300" cy="1055100"/>
          </a:xfrm>
          <a:prstGeom prst="rect">
            <a:avLst/>
          </a:prstGeom>
        </p:spPr>
        <p:txBody>
          <a:bodyPr anchorCtr="0" anchor="b" bIns="91425" lIns="90000" spcFirstLastPara="1" rIns="91425" wrap="square" tIns="91425">
            <a:noAutofit/>
          </a:bodyPr>
          <a:lstStyle/>
          <a:p>
            <a:pPr indent="0" lvl="0" marL="0" rtl="0" algn="l">
              <a:spcBef>
                <a:spcPts val="0"/>
              </a:spcBef>
              <a:spcAft>
                <a:spcPts val="0"/>
              </a:spcAft>
              <a:buNone/>
            </a:pPr>
            <a:r>
              <a:rPr lang="en" sz="3800"/>
              <a:t>Welcome Message</a:t>
            </a:r>
            <a:endParaRPr sz="3800"/>
          </a:p>
        </p:txBody>
      </p:sp>
      <p:sp>
        <p:nvSpPr>
          <p:cNvPr id="1464" name="Google Shape;1464;p124"/>
          <p:cNvSpPr txBox="1"/>
          <p:nvPr>
            <p:ph idx="1" type="subTitle"/>
          </p:nvPr>
        </p:nvSpPr>
        <p:spPr>
          <a:xfrm>
            <a:off x="263225" y="2978550"/>
            <a:ext cx="8690100" cy="3333000"/>
          </a:xfrm>
          <a:prstGeom prst="rect">
            <a:avLst/>
          </a:prstGeom>
        </p:spPr>
        <p:txBody>
          <a:bodyPr anchorCtr="0" anchor="ctr" bIns="91425" lIns="90000" spcFirstLastPara="1" rIns="91425" wrap="square" tIns="91425">
            <a:noAutofit/>
          </a:bodyPr>
          <a:lstStyle/>
          <a:p>
            <a:pPr indent="0" lvl="0" marL="0" rtl="0" algn="just">
              <a:lnSpc>
                <a:spcPct val="115000"/>
              </a:lnSpc>
              <a:spcBef>
                <a:spcPts val="1200"/>
              </a:spcBef>
              <a:spcAft>
                <a:spcPts val="0"/>
              </a:spcAft>
              <a:buNone/>
            </a:pPr>
            <a:r>
              <a:rPr lang="en">
                <a:solidFill>
                  <a:srgbClr val="434343"/>
                </a:solidFill>
                <a:latin typeface="Arial"/>
                <a:ea typeface="Arial"/>
                <a:cs typeface="Arial"/>
                <a:sym typeface="Arial"/>
              </a:rPr>
              <a:t>Our team is pleased to have you with us. On behalf of all the organizers, coordinators, coaches of this project let us say Congratulations and welcome to the team!</a:t>
            </a:r>
            <a:endParaRPr>
              <a:solidFill>
                <a:srgbClr val="434343"/>
              </a:solidFill>
              <a:latin typeface="Arial"/>
              <a:ea typeface="Arial"/>
              <a:cs typeface="Arial"/>
              <a:sym typeface="Arial"/>
            </a:endParaRPr>
          </a:p>
          <a:p>
            <a:pPr indent="0" lvl="0" marL="0" rtl="0" algn="just">
              <a:lnSpc>
                <a:spcPct val="115000"/>
              </a:lnSpc>
              <a:spcBef>
                <a:spcPts val="1200"/>
              </a:spcBef>
              <a:spcAft>
                <a:spcPts val="0"/>
              </a:spcAft>
              <a:buNone/>
            </a:pPr>
            <a:r>
              <a:rPr lang="en">
                <a:solidFill>
                  <a:srgbClr val="434343"/>
                </a:solidFill>
                <a:latin typeface="Arial"/>
                <a:ea typeface="Arial"/>
                <a:cs typeface="Arial"/>
                <a:sym typeface="Arial"/>
              </a:rPr>
              <a:t>Today, together with you we are going to start the next stage of this project, which are created an opportunity to enrich and enlarge your knowledge and skills in teaching English effectively. Together with you we are great and strong team.We believe that what a strong group of people can accomplish together is much larger, far greater, and will exceed what an individual can achieve alone.</a:t>
            </a:r>
            <a:endParaRPr>
              <a:solidFill>
                <a:srgbClr val="434343"/>
              </a:solidFill>
              <a:latin typeface="Arial"/>
              <a:ea typeface="Arial"/>
              <a:cs typeface="Arial"/>
              <a:sym typeface="Arial"/>
            </a:endParaRPr>
          </a:p>
          <a:p>
            <a:pPr indent="0" lvl="0" marL="0" rtl="0" algn="l">
              <a:spcBef>
                <a:spcPts val="1200"/>
              </a:spcBef>
              <a:spcAft>
                <a:spcPts val="0"/>
              </a:spcAft>
              <a:buNone/>
            </a:pPr>
            <a:r>
              <a:t/>
            </a:r>
            <a:endParaRPr sz="2600"/>
          </a:p>
        </p:txBody>
      </p:sp>
      <p:grpSp>
        <p:nvGrpSpPr>
          <p:cNvPr id="1465" name="Google Shape;1465;p124"/>
          <p:cNvGrpSpPr/>
          <p:nvPr/>
        </p:nvGrpSpPr>
        <p:grpSpPr>
          <a:xfrm>
            <a:off x="7705800" y="175091"/>
            <a:ext cx="1247623" cy="2217753"/>
            <a:chOff x="720001" y="625725"/>
            <a:chExt cx="3012127" cy="4106951"/>
          </a:xfrm>
        </p:grpSpPr>
        <p:sp>
          <p:nvSpPr>
            <p:cNvPr id="1466" name="Google Shape;1466;p124"/>
            <p:cNvSpPr/>
            <p:nvPr/>
          </p:nvSpPr>
          <p:spPr>
            <a:xfrm>
              <a:off x="871451" y="4611500"/>
              <a:ext cx="2860677" cy="121176"/>
            </a:xfrm>
            <a:custGeom>
              <a:rect b="b" l="l" r="r" t="t"/>
              <a:pathLst>
                <a:path extrusionOk="0" h="739" w="61616">
                  <a:moveTo>
                    <a:pt x="61616" y="370"/>
                  </a:moveTo>
                  <a:cubicBezTo>
                    <a:pt x="61616" y="572"/>
                    <a:pt x="47816" y="739"/>
                    <a:pt x="30802" y="739"/>
                  </a:cubicBezTo>
                  <a:cubicBezTo>
                    <a:pt x="13788" y="739"/>
                    <a:pt x="1" y="572"/>
                    <a:pt x="1" y="370"/>
                  </a:cubicBezTo>
                  <a:cubicBezTo>
                    <a:pt x="1" y="155"/>
                    <a:pt x="13788" y="1"/>
                    <a:pt x="30802" y="1"/>
                  </a:cubicBezTo>
                  <a:cubicBezTo>
                    <a:pt x="47816" y="1"/>
                    <a:pt x="61616" y="155"/>
                    <a:pt x="61616" y="37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24"/>
            <p:cNvSpPr/>
            <p:nvPr/>
          </p:nvSpPr>
          <p:spPr>
            <a:xfrm>
              <a:off x="1989199" y="659989"/>
              <a:ext cx="1157530" cy="1593160"/>
            </a:xfrm>
            <a:custGeom>
              <a:rect b="b" l="l" r="r" t="t"/>
              <a:pathLst>
                <a:path extrusionOk="0" h="34315" w="24932">
                  <a:moveTo>
                    <a:pt x="24932" y="0"/>
                  </a:moveTo>
                  <a:lnTo>
                    <a:pt x="0" y="1655"/>
                  </a:lnTo>
                  <a:lnTo>
                    <a:pt x="2417" y="34314"/>
                  </a:lnTo>
                  <a:lnTo>
                    <a:pt x="23753" y="34219"/>
                  </a:lnTo>
                  <a:lnTo>
                    <a:pt x="24932"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24"/>
            <p:cNvSpPr/>
            <p:nvPr/>
          </p:nvSpPr>
          <p:spPr>
            <a:xfrm>
              <a:off x="2007445" y="625725"/>
              <a:ext cx="1156973" cy="1592603"/>
            </a:xfrm>
            <a:custGeom>
              <a:rect b="b" l="l" r="r" t="t"/>
              <a:pathLst>
                <a:path extrusionOk="0" h="34303" w="24920">
                  <a:moveTo>
                    <a:pt x="24920" y="0"/>
                  </a:moveTo>
                  <a:lnTo>
                    <a:pt x="0" y="1655"/>
                  </a:lnTo>
                  <a:lnTo>
                    <a:pt x="2405" y="34302"/>
                  </a:lnTo>
                  <a:lnTo>
                    <a:pt x="23753" y="34219"/>
                  </a:lnTo>
                  <a:lnTo>
                    <a:pt x="249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24"/>
            <p:cNvSpPr/>
            <p:nvPr/>
          </p:nvSpPr>
          <p:spPr>
            <a:xfrm>
              <a:off x="2124072" y="835764"/>
              <a:ext cx="912115" cy="1263710"/>
            </a:xfrm>
            <a:custGeom>
              <a:rect b="b" l="l" r="r" t="t"/>
              <a:pathLst>
                <a:path extrusionOk="0" h="27219" w="19646">
                  <a:moveTo>
                    <a:pt x="0" y="1"/>
                  </a:moveTo>
                  <a:lnTo>
                    <a:pt x="2155" y="26659"/>
                  </a:lnTo>
                  <a:lnTo>
                    <a:pt x="19646" y="27218"/>
                  </a:lnTo>
                  <a:lnTo>
                    <a:pt x="19646" y="26659"/>
                  </a:lnTo>
                  <a:lnTo>
                    <a:pt x="2548" y="26182"/>
                  </a:lnTo>
                  <a:lnTo>
                    <a:pt x="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24"/>
            <p:cNvSpPr/>
            <p:nvPr/>
          </p:nvSpPr>
          <p:spPr>
            <a:xfrm>
              <a:off x="2278862" y="926995"/>
              <a:ext cx="239937" cy="1130463"/>
            </a:xfrm>
            <a:custGeom>
              <a:rect b="b" l="l" r="r" t="t"/>
              <a:pathLst>
                <a:path extrusionOk="0" h="24349" w="5168">
                  <a:moveTo>
                    <a:pt x="0" y="0"/>
                  </a:moveTo>
                  <a:lnTo>
                    <a:pt x="1203" y="24253"/>
                  </a:lnTo>
                  <a:lnTo>
                    <a:pt x="4239" y="24348"/>
                  </a:lnTo>
                  <a:lnTo>
                    <a:pt x="5167" y="70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24"/>
            <p:cNvSpPr/>
            <p:nvPr/>
          </p:nvSpPr>
          <p:spPr>
            <a:xfrm>
              <a:off x="2567411" y="1715803"/>
              <a:ext cx="128836" cy="346628"/>
            </a:xfrm>
            <a:custGeom>
              <a:rect b="b" l="l" r="r" t="t"/>
              <a:pathLst>
                <a:path extrusionOk="0" h="7466" w="2775">
                  <a:moveTo>
                    <a:pt x="2774" y="0"/>
                  </a:moveTo>
                  <a:lnTo>
                    <a:pt x="274" y="238"/>
                  </a:lnTo>
                  <a:lnTo>
                    <a:pt x="0" y="7358"/>
                  </a:lnTo>
                  <a:lnTo>
                    <a:pt x="1572" y="7465"/>
                  </a:lnTo>
                  <a:lnTo>
                    <a:pt x="2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24"/>
            <p:cNvSpPr/>
            <p:nvPr/>
          </p:nvSpPr>
          <p:spPr>
            <a:xfrm>
              <a:off x="2732694" y="1457108"/>
              <a:ext cx="215052" cy="616371"/>
            </a:xfrm>
            <a:custGeom>
              <a:rect b="b" l="l" r="r" t="t"/>
              <a:pathLst>
                <a:path extrusionOk="0" h="13276" w="4632">
                  <a:moveTo>
                    <a:pt x="4632" y="0"/>
                  </a:moveTo>
                  <a:lnTo>
                    <a:pt x="810" y="214"/>
                  </a:lnTo>
                  <a:lnTo>
                    <a:pt x="0" y="13037"/>
                  </a:lnTo>
                  <a:lnTo>
                    <a:pt x="3370" y="13276"/>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24"/>
            <p:cNvSpPr/>
            <p:nvPr/>
          </p:nvSpPr>
          <p:spPr>
            <a:xfrm>
              <a:off x="1559695" y="3510656"/>
              <a:ext cx="135986" cy="1153166"/>
            </a:xfrm>
            <a:custGeom>
              <a:rect b="b" l="l" r="r" t="t"/>
              <a:pathLst>
                <a:path extrusionOk="0" fill="none" h="24838" w="2929">
                  <a:moveTo>
                    <a:pt x="905" y="1"/>
                  </a:moveTo>
                  <a:lnTo>
                    <a:pt x="0" y="24837"/>
                  </a:lnTo>
                  <a:lnTo>
                    <a:pt x="2929"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24"/>
            <p:cNvSpPr/>
            <p:nvPr/>
          </p:nvSpPr>
          <p:spPr>
            <a:xfrm>
              <a:off x="2457934" y="3510656"/>
              <a:ext cx="136033" cy="1153166"/>
            </a:xfrm>
            <a:custGeom>
              <a:rect b="b" l="l" r="r" t="t"/>
              <a:pathLst>
                <a:path extrusionOk="0" fill="none" h="24838" w="2930">
                  <a:moveTo>
                    <a:pt x="2025" y="1"/>
                  </a:moveTo>
                  <a:lnTo>
                    <a:pt x="2930" y="24837"/>
                  </a:lnTo>
                  <a:lnTo>
                    <a:pt x="1" y="24837"/>
                  </a:lnTo>
                  <a:lnTo>
                    <a:pt x="1453"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24"/>
            <p:cNvSpPr/>
            <p:nvPr/>
          </p:nvSpPr>
          <p:spPr>
            <a:xfrm>
              <a:off x="1428675" y="2247170"/>
              <a:ext cx="1297416" cy="1308327"/>
            </a:xfrm>
            <a:custGeom>
              <a:rect b="b" l="l" r="r" t="t"/>
              <a:pathLst>
                <a:path extrusionOk="0" h="28180" w="27945">
                  <a:moveTo>
                    <a:pt x="14194" y="1"/>
                  </a:moveTo>
                  <a:cubicBezTo>
                    <a:pt x="13934" y="1"/>
                    <a:pt x="13788" y="9"/>
                    <a:pt x="13788" y="9"/>
                  </a:cubicBezTo>
                  <a:lnTo>
                    <a:pt x="13788" y="33"/>
                  </a:lnTo>
                  <a:cubicBezTo>
                    <a:pt x="13761" y="33"/>
                    <a:pt x="13733" y="33"/>
                    <a:pt x="13704" y="33"/>
                  </a:cubicBezTo>
                  <a:cubicBezTo>
                    <a:pt x="11948" y="33"/>
                    <a:pt x="5417" y="421"/>
                    <a:pt x="3263" y="5807"/>
                  </a:cubicBezTo>
                  <a:cubicBezTo>
                    <a:pt x="774" y="12058"/>
                    <a:pt x="5096" y="13892"/>
                    <a:pt x="2870" y="24203"/>
                  </a:cubicBezTo>
                  <a:cubicBezTo>
                    <a:pt x="2870" y="24203"/>
                    <a:pt x="2556" y="24188"/>
                    <a:pt x="2138" y="24188"/>
                  </a:cubicBezTo>
                  <a:cubicBezTo>
                    <a:pt x="1301" y="24188"/>
                    <a:pt x="44" y="24246"/>
                    <a:pt x="36" y="24595"/>
                  </a:cubicBezTo>
                  <a:cubicBezTo>
                    <a:pt x="0" y="25107"/>
                    <a:pt x="1060" y="28179"/>
                    <a:pt x="2953" y="28179"/>
                  </a:cubicBezTo>
                  <a:cubicBezTo>
                    <a:pt x="4846" y="28179"/>
                    <a:pt x="14038" y="28143"/>
                    <a:pt x="14038" y="28143"/>
                  </a:cubicBezTo>
                  <a:lnTo>
                    <a:pt x="24991" y="28143"/>
                  </a:lnTo>
                  <a:cubicBezTo>
                    <a:pt x="26885" y="28143"/>
                    <a:pt x="27944" y="25084"/>
                    <a:pt x="27909" y="24560"/>
                  </a:cubicBezTo>
                  <a:cubicBezTo>
                    <a:pt x="27878" y="24221"/>
                    <a:pt x="26685" y="24161"/>
                    <a:pt x="25848" y="24161"/>
                  </a:cubicBezTo>
                  <a:cubicBezTo>
                    <a:pt x="25391" y="24161"/>
                    <a:pt x="25039" y="24179"/>
                    <a:pt x="25039" y="24179"/>
                  </a:cubicBezTo>
                  <a:cubicBezTo>
                    <a:pt x="22825" y="13856"/>
                    <a:pt x="27123" y="12034"/>
                    <a:pt x="24646" y="5784"/>
                  </a:cubicBezTo>
                  <a:cubicBezTo>
                    <a:pt x="22487" y="359"/>
                    <a:pt x="15898" y="1"/>
                    <a:pt x="14194" y="1"/>
                  </a:cubicBez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24"/>
            <p:cNvSpPr/>
            <p:nvPr/>
          </p:nvSpPr>
          <p:spPr>
            <a:xfrm>
              <a:off x="957154" y="2483069"/>
              <a:ext cx="56177" cy="76559"/>
            </a:xfrm>
            <a:custGeom>
              <a:rect b="b" l="l" r="r" t="t"/>
              <a:pathLst>
                <a:path extrusionOk="0" h="1649" w="1210">
                  <a:moveTo>
                    <a:pt x="869" y="0"/>
                  </a:moveTo>
                  <a:cubicBezTo>
                    <a:pt x="869" y="0"/>
                    <a:pt x="0" y="1429"/>
                    <a:pt x="619" y="1631"/>
                  </a:cubicBezTo>
                  <a:cubicBezTo>
                    <a:pt x="654" y="1643"/>
                    <a:pt x="686" y="1649"/>
                    <a:pt x="714" y="1649"/>
                  </a:cubicBezTo>
                  <a:cubicBezTo>
                    <a:pt x="1210" y="1649"/>
                    <a:pt x="869" y="0"/>
                    <a:pt x="869" y="0"/>
                  </a:cubicBezTo>
                  <a:close/>
                </a:path>
              </a:pathLst>
            </a:custGeom>
            <a:solidFill>
              <a:srgbClr val="F2B9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24"/>
            <p:cNvSpPr/>
            <p:nvPr/>
          </p:nvSpPr>
          <p:spPr>
            <a:xfrm>
              <a:off x="976468" y="2419974"/>
              <a:ext cx="94573" cy="121176"/>
            </a:xfrm>
            <a:custGeom>
              <a:rect b="b" l="l" r="r" t="t"/>
              <a:pathLst>
                <a:path extrusionOk="0" h="2610" w="2037">
                  <a:moveTo>
                    <a:pt x="1292" y="0"/>
                  </a:moveTo>
                  <a:cubicBezTo>
                    <a:pt x="1074" y="0"/>
                    <a:pt x="856" y="38"/>
                    <a:pt x="715" y="157"/>
                  </a:cubicBezTo>
                  <a:cubicBezTo>
                    <a:pt x="322" y="466"/>
                    <a:pt x="1" y="2597"/>
                    <a:pt x="370" y="2609"/>
                  </a:cubicBezTo>
                  <a:cubicBezTo>
                    <a:pt x="372" y="2609"/>
                    <a:pt x="375" y="2609"/>
                    <a:pt x="377" y="2609"/>
                  </a:cubicBezTo>
                  <a:cubicBezTo>
                    <a:pt x="752" y="2609"/>
                    <a:pt x="870" y="1621"/>
                    <a:pt x="870" y="1621"/>
                  </a:cubicBezTo>
                  <a:lnTo>
                    <a:pt x="2037" y="109"/>
                  </a:lnTo>
                  <a:cubicBezTo>
                    <a:pt x="2037" y="109"/>
                    <a:pt x="1663" y="0"/>
                    <a:pt x="129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24"/>
            <p:cNvSpPr/>
            <p:nvPr/>
          </p:nvSpPr>
          <p:spPr>
            <a:xfrm>
              <a:off x="1004139" y="2381903"/>
              <a:ext cx="745161" cy="505828"/>
            </a:xfrm>
            <a:custGeom>
              <a:rect b="b" l="l" r="r" t="t"/>
              <a:pathLst>
                <a:path extrusionOk="0" h="10895" w="16050">
                  <a:moveTo>
                    <a:pt x="14240" y="0"/>
                  </a:moveTo>
                  <a:cubicBezTo>
                    <a:pt x="14240" y="0"/>
                    <a:pt x="13288" y="334"/>
                    <a:pt x="12597" y="881"/>
                  </a:cubicBezTo>
                  <a:cubicBezTo>
                    <a:pt x="11918" y="1429"/>
                    <a:pt x="9501" y="5156"/>
                    <a:pt x="9204" y="5560"/>
                  </a:cubicBezTo>
                  <a:cubicBezTo>
                    <a:pt x="9188" y="5581"/>
                    <a:pt x="9158" y="5591"/>
                    <a:pt x="9115" y="5591"/>
                  </a:cubicBezTo>
                  <a:cubicBezTo>
                    <a:pt x="8365" y="5591"/>
                    <a:pt x="3717" y="2579"/>
                    <a:pt x="1881" y="1239"/>
                  </a:cubicBezTo>
                  <a:lnTo>
                    <a:pt x="0" y="3536"/>
                  </a:lnTo>
                  <a:cubicBezTo>
                    <a:pt x="0" y="3536"/>
                    <a:pt x="6967" y="10895"/>
                    <a:pt x="9525" y="10895"/>
                  </a:cubicBezTo>
                  <a:cubicBezTo>
                    <a:pt x="9529" y="10895"/>
                    <a:pt x="9533" y="10895"/>
                    <a:pt x="9537" y="10894"/>
                  </a:cubicBezTo>
                  <a:cubicBezTo>
                    <a:pt x="12085" y="10883"/>
                    <a:pt x="16050" y="5918"/>
                    <a:pt x="16050" y="5918"/>
                  </a:cubicBezTo>
                  <a:lnTo>
                    <a:pt x="14240"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24"/>
            <p:cNvSpPr/>
            <p:nvPr/>
          </p:nvSpPr>
          <p:spPr>
            <a:xfrm>
              <a:off x="2456263" y="2375821"/>
              <a:ext cx="286968" cy="553137"/>
            </a:xfrm>
            <a:custGeom>
              <a:rect b="b" l="l" r="r" t="t"/>
              <a:pathLst>
                <a:path extrusionOk="0" h="11914" w="6181">
                  <a:moveTo>
                    <a:pt x="584" y="0"/>
                  </a:moveTo>
                  <a:cubicBezTo>
                    <a:pt x="584" y="0"/>
                    <a:pt x="1" y="3608"/>
                    <a:pt x="596" y="8097"/>
                  </a:cubicBezTo>
                  <a:cubicBezTo>
                    <a:pt x="913" y="10647"/>
                    <a:pt x="2627" y="11913"/>
                    <a:pt x="4063" y="11913"/>
                  </a:cubicBezTo>
                  <a:cubicBezTo>
                    <a:pt x="5160" y="11913"/>
                    <a:pt x="6095" y="11174"/>
                    <a:pt x="6121" y="9704"/>
                  </a:cubicBezTo>
                  <a:cubicBezTo>
                    <a:pt x="6180" y="6311"/>
                    <a:pt x="3275" y="1727"/>
                    <a:pt x="2644" y="989"/>
                  </a:cubicBezTo>
                  <a:cubicBezTo>
                    <a:pt x="2025" y="238"/>
                    <a:pt x="585" y="0"/>
                    <a:pt x="58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2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24"/>
            <p:cNvSpPr/>
            <p:nvPr/>
          </p:nvSpPr>
          <p:spPr>
            <a:xfrm>
              <a:off x="1673536" y="3255303"/>
              <a:ext cx="793307" cy="203445"/>
            </a:xfrm>
            <a:custGeom>
              <a:rect b="b" l="l" r="r" t="t"/>
              <a:pathLst>
                <a:path extrusionOk="0" h="4382" w="17087">
                  <a:moveTo>
                    <a:pt x="1" y="0"/>
                  </a:moveTo>
                  <a:cubicBezTo>
                    <a:pt x="1" y="0"/>
                    <a:pt x="1060" y="4382"/>
                    <a:pt x="8442" y="4382"/>
                  </a:cubicBezTo>
                  <a:cubicBezTo>
                    <a:pt x="15824" y="4382"/>
                    <a:pt x="17086" y="0"/>
                    <a:pt x="17086" y="0"/>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24"/>
            <p:cNvSpPr/>
            <p:nvPr/>
          </p:nvSpPr>
          <p:spPr>
            <a:xfrm>
              <a:off x="1643126" y="1572806"/>
              <a:ext cx="917407" cy="913322"/>
            </a:xfrm>
            <a:custGeom>
              <a:rect b="b" l="l" r="r" t="t"/>
              <a:pathLst>
                <a:path extrusionOk="0" h="19672" w="19760">
                  <a:moveTo>
                    <a:pt x="12618" y="1"/>
                  </a:moveTo>
                  <a:cubicBezTo>
                    <a:pt x="11003" y="1"/>
                    <a:pt x="8856" y="473"/>
                    <a:pt x="6025" y="1580"/>
                  </a:cubicBezTo>
                  <a:cubicBezTo>
                    <a:pt x="6025" y="1580"/>
                    <a:pt x="5412" y="1363"/>
                    <a:pt x="4600" y="1363"/>
                  </a:cubicBezTo>
                  <a:cubicBezTo>
                    <a:pt x="3619" y="1363"/>
                    <a:pt x="2347" y="1680"/>
                    <a:pt x="1513" y="3080"/>
                  </a:cubicBezTo>
                  <a:cubicBezTo>
                    <a:pt x="1" y="5628"/>
                    <a:pt x="2156" y="8045"/>
                    <a:pt x="2013" y="11200"/>
                  </a:cubicBezTo>
                  <a:cubicBezTo>
                    <a:pt x="1858" y="14355"/>
                    <a:pt x="49" y="16999"/>
                    <a:pt x="5466" y="18904"/>
                  </a:cubicBezTo>
                  <a:cubicBezTo>
                    <a:pt x="6915" y="19413"/>
                    <a:pt x="8311" y="19671"/>
                    <a:pt x="9588" y="19671"/>
                  </a:cubicBezTo>
                  <a:cubicBezTo>
                    <a:pt x="13089" y="19671"/>
                    <a:pt x="15702" y="17733"/>
                    <a:pt x="16086" y="13713"/>
                  </a:cubicBezTo>
                  <a:cubicBezTo>
                    <a:pt x="16513" y="9236"/>
                    <a:pt x="19760" y="1"/>
                    <a:pt x="12618"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24"/>
            <p:cNvSpPr/>
            <p:nvPr/>
          </p:nvSpPr>
          <p:spPr>
            <a:xfrm>
              <a:off x="1593401" y="2301165"/>
              <a:ext cx="961885" cy="981245"/>
            </a:xfrm>
            <a:custGeom>
              <a:rect b="b" l="l" r="r" t="t"/>
              <a:pathLst>
                <a:path extrusionOk="0" h="21135" w="20718">
                  <a:moveTo>
                    <a:pt x="10240" y="1"/>
                  </a:moveTo>
                  <a:lnTo>
                    <a:pt x="10240" y="37"/>
                  </a:lnTo>
                  <a:cubicBezTo>
                    <a:pt x="8918" y="215"/>
                    <a:pt x="2739" y="1108"/>
                    <a:pt x="1524" y="1608"/>
                  </a:cubicBezTo>
                  <a:cubicBezTo>
                    <a:pt x="1524" y="1608"/>
                    <a:pt x="1822" y="3168"/>
                    <a:pt x="905" y="4954"/>
                  </a:cubicBezTo>
                  <a:cubicBezTo>
                    <a:pt x="0" y="6740"/>
                    <a:pt x="3096" y="9204"/>
                    <a:pt x="3096" y="9204"/>
                  </a:cubicBezTo>
                  <a:cubicBezTo>
                    <a:pt x="3096" y="9204"/>
                    <a:pt x="1572" y="15705"/>
                    <a:pt x="1405" y="20480"/>
                  </a:cubicBezTo>
                  <a:cubicBezTo>
                    <a:pt x="1405" y="20480"/>
                    <a:pt x="3656" y="21135"/>
                    <a:pt x="10323" y="21135"/>
                  </a:cubicBezTo>
                  <a:lnTo>
                    <a:pt x="10359" y="21135"/>
                  </a:lnTo>
                  <a:cubicBezTo>
                    <a:pt x="17026" y="21135"/>
                    <a:pt x="19086" y="20480"/>
                    <a:pt x="19086" y="20480"/>
                  </a:cubicBezTo>
                  <a:cubicBezTo>
                    <a:pt x="18931" y="15705"/>
                    <a:pt x="17598" y="9204"/>
                    <a:pt x="17598" y="9204"/>
                  </a:cubicBezTo>
                  <a:cubicBezTo>
                    <a:pt x="17598" y="9204"/>
                    <a:pt x="20717" y="6740"/>
                    <a:pt x="19789" y="4954"/>
                  </a:cubicBezTo>
                  <a:cubicBezTo>
                    <a:pt x="18884" y="3168"/>
                    <a:pt x="19169" y="1608"/>
                    <a:pt x="19169" y="1608"/>
                  </a:cubicBezTo>
                  <a:cubicBezTo>
                    <a:pt x="17955" y="1108"/>
                    <a:pt x="11788" y="215"/>
                    <a:pt x="10478" y="37"/>
                  </a:cubicBezTo>
                  <a:lnTo>
                    <a:pt x="10478" y="1"/>
                  </a:lnTo>
                  <a:cubicBezTo>
                    <a:pt x="10478" y="1"/>
                    <a:pt x="10430" y="1"/>
                    <a:pt x="10359" y="13"/>
                  </a:cubicBezTo>
                  <a:cubicBezTo>
                    <a:pt x="10275" y="1"/>
                    <a:pt x="10240" y="1"/>
                    <a:pt x="10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24"/>
            <p:cNvSpPr/>
            <p:nvPr/>
          </p:nvSpPr>
          <p:spPr>
            <a:xfrm>
              <a:off x="1881950" y="2734011"/>
              <a:ext cx="457729" cy="59195"/>
            </a:xfrm>
            <a:custGeom>
              <a:rect b="b" l="l" r="r" t="t"/>
              <a:pathLst>
                <a:path extrusionOk="0" h="1275" w="9859">
                  <a:moveTo>
                    <a:pt x="9859" y="477"/>
                  </a:moveTo>
                  <a:cubicBezTo>
                    <a:pt x="9859" y="477"/>
                    <a:pt x="6049" y="1"/>
                    <a:pt x="0" y="1275"/>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24"/>
            <p:cNvSpPr/>
            <p:nvPr/>
          </p:nvSpPr>
          <p:spPr>
            <a:xfrm>
              <a:off x="1949921" y="1867808"/>
              <a:ext cx="248805" cy="582665"/>
            </a:xfrm>
            <a:custGeom>
              <a:rect b="b" l="l" r="r" t="t"/>
              <a:pathLst>
                <a:path extrusionOk="0" h="12550" w="5359">
                  <a:moveTo>
                    <a:pt x="2680" y="0"/>
                  </a:moveTo>
                  <a:cubicBezTo>
                    <a:pt x="1203" y="0"/>
                    <a:pt x="1" y="1191"/>
                    <a:pt x="1" y="2679"/>
                  </a:cubicBezTo>
                  <a:lnTo>
                    <a:pt x="1" y="9871"/>
                  </a:lnTo>
                  <a:cubicBezTo>
                    <a:pt x="1" y="11347"/>
                    <a:pt x="1191" y="12550"/>
                    <a:pt x="2680" y="12550"/>
                  </a:cubicBezTo>
                  <a:cubicBezTo>
                    <a:pt x="4156" y="12550"/>
                    <a:pt x="5359" y="11359"/>
                    <a:pt x="5359" y="9871"/>
                  </a:cubicBezTo>
                  <a:lnTo>
                    <a:pt x="5359" y="2679"/>
                  </a:lnTo>
                  <a:cubicBezTo>
                    <a:pt x="5359" y="1215"/>
                    <a:pt x="4168" y="0"/>
                    <a:pt x="268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24"/>
            <p:cNvSpPr/>
            <p:nvPr/>
          </p:nvSpPr>
          <p:spPr>
            <a:xfrm>
              <a:off x="1896854" y="2315186"/>
              <a:ext cx="354381" cy="262455"/>
            </a:xfrm>
            <a:custGeom>
              <a:rect b="b" l="l" r="r" t="t"/>
              <a:pathLst>
                <a:path extrusionOk="0" h="5653" w="7633">
                  <a:moveTo>
                    <a:pt x="3713" y="1"/>
                  </a:moveTo>
                  <a:cubicBezTo>
                    <a:pt x="2566" y="1"/>
                    <a:pt x="1297" y="81"/>
                    <a:pt x="1" y="306"/>
                  </a:cubicBezTo>
                  <a:cubicBezTo>
                    <a:pt x="275" y="3247"/>
                    <a:pt x="3799" y="5652"/>
                    <a:pt x="3799" y="5652"/>
                  </a:cubicBezTo>
                  <a:cubicBezTo>
                    <a:pt x="3799" y="5652"/>
                    <a:pt x="7168" y="3223"/>
                    <a:pt x="7633" y="306"/>
                  </a:cubicBezTo>
                  <a:cubicBezTo>
                    <a:pt x="6756" y="166"/>
                    <a:pt x="5359" y="1"/>
                    <a:pt x="3713"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24"/>
            <p:cNvSpPr/>
            <p:nvPr/>
          </p:nvSpPr>
          <p:spPr>
            <a:xfrm>
              <a:off x="1949921" y="2022041"/>
              <a:ext cx="248805" cy="312364"/>
            </a:xfrm>
            <a:custGeom>
              <a:rect b="b" l="l" r="r" t="t"/>
              <a:pathLst>
                <a:path extrusionOk="0" h="6728" w="5359">
                  <a:moveTo>
                    <a:pt x="2680" y="0"/>
                  </a:moveTo>
                  <a:cubicBezTo>
                    <a:pt x="1191" y="0"/>
                    <a:pt x="1" y="1203"/>
                    <a:pt x="1" y="2679"/>
                  </a:cubicBezTo>
                  <a:lnTo>
                    <a:pt x="1" y="6144"/>
                  </a:lnTo>
                  <a:cubicBezTo>
                    <a:pt x="985" y="6716"/>
                    <a:pt x="1926" y="6727"/>
                    <a:pt x="2558" y="6727"/>
                  </a:cubicBezTo>
                  <a:cubicBezTo>
                    <a:pt x="2583" y="6727"/>
                    <a:pt x="2608" y="6727"/>
                    <a:pt x="2632" y="6727"/>
                  </a:cubicBezTo>
                  <a:cubicBezTo>
                    <a:pt x="3275" y="6727"/>
                    <a:pt x="4287" y="6727"/>
                    <a:pt x="5359" y="6120"/>
                  </a:cubicBezTo>
                  <a:lnTo>
                    <a:pt x="5359" y="2679"/>
                  </a:lnTo>
                  <a:cubicBezTo>
                    <a:pt x="5359" y="1191"/>
                    <a:pt x="4144" y="0"/>
                    <a:pt x="268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24"/>
            <p:cNvSpPr/>
            <p:nvPr/>
          </p:nvSpPr>
          <p:spPr>
            <a:xfrm>
              <a:off x="2046119" y="2154546"/>
              <a:ext cx="39278" cy="30039"/>
            </a:xfrm>
            <a:custGeom>
              <a:rect b="b" l="l" r="r" t="t"/>
              <a:pathLst>
                <a:path extrusionOk="0" h="647" w="846">
                  <a:moveTo>
                    <a:pt x="391" y="1"/>
                  </a:moveTo>
                  <a:cubicBezTo>
                    <a:pt x="285" y="1"/>
                    <a:pt x="157" y="45"/>
                    <a:pt x="1" y="159"/>
                  </a:cubicBezTo>
                  <a:cubicBezTo>
                    <a:pt x="84" y="397"/>
                    <a:pt x="251" y="611"/>
                    <a:pt x="536" y="647"/>
                  </a:cubicBezTo>
                  <a:cubicBezTo>
                    <a:pt x="655" y="647"/>
                    <a:pt x="751" y="611"/>
                    <a:pt x="846" y="552"/>
                  </a:cubicBezTo>
                  <a:cubicBezTo>
                    <a:pt x="810" y="375"/>
                    <a:pt x="696" y="1"/>
                    <a:pt x="391"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24"/>
            <p:cNvSpPr/>
            <p:nvPr/>
          </p:nvSpPr>
          <p:spPr>
            <a:xfrm>
              <a:off x="2046119" y="2141453"/>
              <a:ext cx="39278" cy="43131"/>
            </a:xfrm>
            <a:custGeom>
              <a:rect b="b" l="l" r="r" t="t"/>
              <a:pathLst>
                <a:path extrusionOk="0" h="929" w="846">
                  <a:moveTo>
                    <a:pt x="846" y="834"/>
                  </a:moveTo>
                  <a:cubicBezTo>
                    <a:pt x="751" y="893"/>
                    <a:pt x="655" y="929"/>
                    <a:pt x="536" y="929"/>
                  </a:cubicBezTo>
                  <a:cubicBezTo>
                    <a:pt x="251" y="893"/>
                    <a:pt x="84" y="679"/>
                    <a:pt x="1" y="441"/>
                  </a:cubicBezTo>
                  <a:cubicBezTo>
                    <a:pt x="608" y="0"/>
                    <a:pt x="798" y="595"/>
                    <a:pt x="846" y="8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24"/>
            <p:cNvSpPr/>
            <p:nvPr/>
          </p:nvSpPr>
          <p:spPr>
            <a:xfrm>
              <a:off x="1691225" y="1960664"/>
              <a:ext cx="176935" cy="176935"/>
            </a:xfrm>
            <a:custGeom>
              <a:rect b="b" l="l" r="r" t="t"/>
              <a:pathLst>
                <a:path extrusionOk="0" h="3811" w="3811">
                  <a:moveTo>
                    <a:pt x="1906" y="1"/>
                  </a:moveTo>
                  <a:cubicBezTo>
                    <a:pt x="858" y="1"/>
                    <a:pt x="1" y="846"/>
                    <a:pt x="1" y="1906"/>
                  </a:cubicBezTo>
                  <a:cubicBezTo>
                    <a:pt x="1" y="2965"/>
                    <a:pt x="870" y="3811"/>
                    <a:pt x="1906" y="3811"/>
                  </a:cubicBezTo>
                  <a:cubicBezTo>
                    <a:pt x="2965" y="3811"/>
                    <a:pt x="3811" y="2942"/>
                    <a:pt x="3811" y="1906"/>
                  </a:cubicBezTo>
                  <a:cubicBezTo>
                    <a:pt x="3811" y="858"/>
                    <a:pt x="2965" y="13"/>
                    <a:pt x="1906"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24"/>
            <p:cNvSpPr/>
            <p:nvPr/>
          </p:nvSpPr>
          <p:spPr>
            <a:xfrm>
              <a:off x="1762259" y="2038941"/>
              <a:ext cx="74423" cy="53670"/>
            </a:xfrm>
            <a:custGeom>
              <a:rect b="b" l="l" r="r" t="t"/>
              <a:pathLst>
                <a:path extrusionOk="0" h="1156" w="1603">
                  <a:moveTo>
                    <a:pt x="412" y="1"/>
                  </a:moveTo>
                  <a:cubicBezTo>
                    <a:pt x="332" y="1"/>
                    <a:pt x="248" y="10"/>
                    <a:pt x="161" y="29"/>
                  </a:cubicBezTo>
                  <a:cubicBezTo>
                    <a:pt x="161" y="29"/>
                    <a:pt x="0" y="1156"/>
                    <a:pt x="698" y="1156"/>
                  </a:cubicBezTo>
                  <a:cubicBezTo>
                    <a:pt x="910" y="1156"/>
                    <a:pt x="1202" y="1052"/>
                    <a:pt x="1602" y="779"/>
                  </a:cubicBezTo>
                  <a:cubicBezTo>
                    <a:pt x="1602" y="769"/>
                    <a:pt x="1156"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24"/>
            <p:cNvSpPr/>
            <p:nvPr/>
          </p:nvSpPr>
          <p:spPr>
            <a:xfrm>
              <a:off x="1745406" y="2033277"/>
              <a:ext cx="91276" cy="41320"/>
            </a:xfrm>
            <a:custGeom>
              <a:rect b="b" l="l" r="r" t="t"/>
              <a:pathLst>
                <a:path extrusionOk="0" h="890" w="1966">
                  <a:moveTo>
                    <a:pt x="805" y="0"/>
                  </a:moveTo>
                  <a:cubicBezTo>
                    <a:pt x="568" y="0"/>
                    <a:pt x="298" y="94"/>
                    <a:pt x="1" y="342"/>
                  </a:cubicBezTo>
                  <a:cubicBezTo>
                    <a:pt x="1" y="342"/>
                    <a:pt x="242" y="205"/>
                    <a:pt x="608" y="205"/>
                  </a:cubicBezTo>
                  <a:cubicBezTo>
                    <a:pt x="974" y="205"/>
                    <a:pt x="1465" y="342"/>
                    <a:pt x="1965" y="889"/>
                  </a:cubicBezTo>
                  <a:cubicBezTo>
                    <a:pt x="1965" y="889"/>
                    <a:pt x="1537" y="0"/>
                    <a:pt x="805"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24"/>
            <p:cNvSpPr/>
            <p:nvPr/>
          </p:nvSpPr>
          <p:spPr>
            <a:xfrm>
              <a:off x="2291026" y="1960664"/>
              <a:ext cx="176889" cy="176935"/>
            </a:xfrm>
            <a:custGeom>
              <a:rect b="b" l="l" r="r" t="t"/>
              <a:pathLst>
                <a:path extrusionOk="0" h="3811" w="3810">
                  <a:moveTo>
                    <a:pt x="1905" y="1"/>
                  </a:moveTo>
                  <a:cubicBezTo>
                    <a:pt x="857" y="13"/>
                    <a:pt x="0" y="858"/>
                    <a:pt x="0" y="1906"/>
                  </a:cubicBezTo>
                  <a:cubicBezTo>
                    <a:pt x="0" y="2942"/>
                    <a:pt x="857" y="3811"/>
                    <a:pt x="1905" y="3811"/>
                  </a:cubicBezTo>
                  <a:cubicBezTo>
                    <a:pt x="2953" y="3811"/>
                    <a:pt x="3810" y="2965"/>
                    <a:pt x="3810" y="1906"/>
                  </a:cubicBezTo>
                  <a:cubicBezTo>
                    <a:pt x="3810" y="846"/>
                    <a:pt x="2965"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24"/>
            <p:cNvSpPr/>
            <p:nvPr/>
          </p:nvSpPr>
          <p:spPr>
            <a:xfrm>
              <a:off x="2322504" y="2038941"/>
              <a:ext cx="74098" cy="53670"/>
            </a:xfrm>
            <a:custGeom>
              <a:rect b="b" l="l" r="r" t="t"/>
              <a:pathLst>
                <a:path extrusionOk="0" h="1156" w="1596">
                  <a:moveTo>
                    <a:pt x="1194" y="1"/>
                  </a:moveTo>
                  <a:cubicBezTo>
                    <a:pt x="457" y="1"/>
                    <a:pt x="1" y="769"/>
                    <a:pt x="1" y="779"/>
                  </a:cubicBezTo>
                  <a:cubicBezTo>
                    <a:pt x="398" y="1052"/>
                    <a:pt x="688" y="1156"/>
                    <a:pt x="900" y="1156"/>
                  </a:cubicBezTo>
                  <a:cubicBezTo>
                    <a:pt x="1595" y="1156"/>
                    <a:pt x="1441" y="29"/>
                    <a:pt x="1441" y="29"/>
                  </a:cubicBezTo>
                  <a:cubicBezTo>
                    <a:pt x="1356" y="10"/>
                    <a:pt x="1273" y="1"/>
                    <a:pt x="119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24"/>
            <p:cNvSpPr/>
            <p:nvPr/>
          </p:nvSpPr>
          <p:spPr>
            <a:xfrm>
              <a:off x="2322504" y="2033277"/>
              <a:ext cx="91276" cy="41320"/>
            </a:xfrm>
            <a:custGeom>
              <a:rect b="b" l="l" r="r" t="t"/>
              <a:pathLst>
                <a:path extrusionOk="0" h="890" w="1966">
                  <a:moveTo>
                    <a:pt x="1156" y="0"/>
                  </a:moveTo>
                  <a:cubicBezTo>
                    <a:pt x="421" y="0"/>
                    <a:pt x="1" y="889"/>
                    <a:pt x="1" y="889"/>
                  </a:cubicBezTo>
                  <a:cubicBezTo>
                    <a:pt x="495" y="342"/>
                    <a:pt x="986" y="205"/>
                    <a:pt x="1354" y="205"/>
                  </a:cubicBezTo>
                  <a:cubicBezTo>
                    <a:pt x="1721" y="205"/>
                    <a:pt x="1965" y="342"/>
                    <a:pt x="1965" y="342"/>
                  </a:cubicBezTo>
                  <a:cubicBezTo>
                    <a:pt x="1665" y="94"/>
                    <a:pt x="1394" y="0"/>
                    <a:pt x="1156"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24"/>
            <p:cNvSpPr/>
            <p:nvPr/>
          </p:nvSpPr>
          <p:spPr>
            <a:xfrm>
              <a:off x="1803441" y="1659394"/>
              <a:ext cx="551187" cy="636846"/>
            </a:xfrm>
            <a:custGeom>
              <a:rect b="b" l="l" r="r" t="t"/>
              <a:pathLst>
                <a:path extrusionOk="0" h="13717" w="11872">
                  <a:moveTo>
                    <a:pt x="5930" y="1"/>
                  </a:moveTo>
                  <a:cubicBezTo>
                    <a:pt x="465" y="1"/>
                    <a:pt x="1" y="4489"/>
                    <a:pt x="1" y="7788"/>
                  </a:cubicBezTo>
                  <a:cubicBezTo>
                    <a:pt x="1" y="11062"/>
                    <a:pt x="2191" y="13717"/>
                    <a:pt x="5930" y="13717"/>
                  </a:cubicBezTo>
                  <a:cubicBezTo>
                    <a:pt x="9716" y="13717"/>
                    <a:pt x="11871" y="11062"/>
                    <a:pt x="11871" y="7788"/>
                  </a:cubicBezTo>
                  <a:cubicBezTo>
                    <a:pt x="11871" y="4513"/>
                    <a:pt x="11395" y="1"/>
                    <a:pt x="593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24"/>
            <p:cNvSpPr/>
            <p:nvPr/>
          </p:nvSpPr>
          <p:spPr>
            <a:xfrm>
              <a:off x="2187074" y="2034762"/>
              <a:ext cx="23260" cy="28785"/>
            </a:xfrm>
            <a:custGeom>
              <a:rect b="b" l="l" r="r" t="t"/>
              <a:pathLst>
                <a:path extrusionOk="0" h="620" w="501">
                  <a:moveTo>
                    <a:pt x="251" y="0"/>
                  </a:moveTo>
                  <a:cubicBezTo>
                    <a:pt x="120" y="0"/>
                    <a:pt x="1" y="131"/>
                    <a:pt x="1" y="310"/>
                  </a:cubicBezTo>
                  <a:cubicBezTo>
                    <a:pt x="1" y="476"/>
                    <a:pt x="108" y="619"/>
                    <a:pt x="251" y="619"/>
                  </a:cubicBezTo>
                  <a:cubicBezTo>
                    <a:pt x="382" y="619"/>
                    <a:pt x="501" y="488"/>
                    <a:pt x="501" y="310"/>
                  </a:cubicBezTo>
                  <a:cubicBezTo>
                    <a:pt x="501" y="143"/>
                    <a:pt x="394" y="0"/>
                    <a:pt x="251"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24"/>
            <p:cNvSpPr/>
            <p:nvPr/>
          </p:nvSpPr>
          <p:spPr>
            <a:xfrm>
              <a:off x="2180435" y="1988613"/>
              <a:ext cx="48702" cy="17457"/>
            </a:xfrm>
            <a:custGeom>
              <a:rect b="b" l="l" r="r" t="t"/>
              <a:pathLst>
                <a:path extrusionOk="0" h="376" w="1049">
                  <a:moveTo>
                    <a:pt x="5" y="123"/>
                  </a:moveTo>
                  <a:lnTo>
                    <a:pt x="5" y="123"/>
                  </a:lnTo>
                  <a:cubicBezTo>
                    <a:pt x="3" y="124"/>
                    <a:pt x="2" y="124"/>
                    <a:pt x="1" y="125"/>
                  </a:cubicBezTo>
                  <a:cubicBezTo>
                    <a:pt x="1" y="125"/>
                    <a:pt x="1" y="125"/>
                    <a:pt x="1" y="125"/>
                  </a:cubicBezTo>
                  <a:cubicBezTo>
                    <a:pt x="2" y="125"/>
                    <a:pt x="3" y="125"/>
                    <a:pt x="5" y="123"/>
                  </a:cubicBezTo>
                  <a:close/>
                  <a:moveTo>
                    <a:pt x="377" y="0"/>
                  </a:moveTo>
                  <a:cubicBezTo>
                    <a:pt x="168" y="0"/>
                    <a:pt x="29" y="108"/>
                    <a:pt x="5" y="123"/>
                  </a:cubicBezTo>
                  <a:lnTo>
                    <a:pt x="5" y="123"/>
                  </a:lnTo>
                  <a:cubicBezTo>
                    <a:pt x="115" y="78"/>
                    <a:pt x="222" y="60"/>
                    <a:pt x="323" y="60"/>
                  </a:cubicBezTo>
                  <a:cubicBezTo>
                    <a:pt x="741" y="60"/>
                    <a:pt x="1049" y="375"/>
                    <a:pt x="1049" y="375"/>
                  </a:cubicBezTo>
                  <a:cubicBezTo>
                    <a:pt x="792" y="82"/>
                    <a:pt x="558" y="0"/>
                    <a:pt x="377"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24"/>
            <p:cNvSpPr/>
            <p:nvPr/>
          </p:nvSpPr>
          <p:spPr>
            <a:xfrm>
              <a:off x="2151696" y="1922036"/>
              <a:ext cx="116115" cy="71452"/>
            </a:xfrm>
            <a:custGeom>
              <a:rect b="b" l="l" r="r" t="t"/>
              <a:pathLst>
                <a:path extrusionOk="0" h="1539" w="2501">
                  <a:moveTo>
                    <a:pt x="1130" y="1"/>
                  </a:moveTo>
                  <a:cubicBezTo>
                    <a:pt x="683" y="1"/>
                    <a:pt x="286" y="241"/>
                    <a:pt x="167" y="642"/>
                  </a:cubicBezTo>
                  <a:cubicBezTo>
                    <a:pt x="1" y="1142"/>
                    <a:pt x="620" y="868"/>
                    <a:pt x="1215" y="1071"/>
                  </a:cubicBezTo>
                  <a:cubicBezTo>
                    <a:pt x="1637" y="1206"/>
                    <a:pt x="1939" y="1538"/>
                    <a:pt x="2139" y="1538"/>
                  </a:cubicBezTo>
                  <a:cubicBezTo>
                    <a:pt x="2221" y="1538"/>
                    <a:pt x="2286" y="1482"/>
                    <a:pt x="2334" y="1333"/>
                  </a:cubicBezTo>
                  <a:cubicBezTo>
                    <a:pt x="2501" y="833"/>
                    <a:pt x="2144" y="261"/>
                    <a:pt x="1548" y="71"/>
                  </a:cubicBezTo>
                  <a:cubicBezTo>
                    <a:pt x="1409" y="23"/>
                    <a:pt x="1267" y="1"/>
                    <a:pt x="1130"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24"/>
            <p:cNvSpPr/>
            <p:nvPr/>
          </p:nvSpPr>
          <p:spPr>
            <a:xfrm>
              <a:off x="1986970" y="2035319"/>
              <a:ext cx="22146" cy="27671"/>
            </a:xfrm>
            <a:custGeom>
              <a:rect b="b" l="l" r="r" t="t"/>
              <a:pathLst>
                <a:path extrusionOk="0" h="596" w="477">
                  <a:moveTo>
                    <a:pt x="239" y="0"/>
                  </a:moveTo>
                  <a:cubicBezTo>
                    <a:pt x="108" y="0"/>
                    <a:pt x="1" y="131"/>
                    <a:pt x="1" y="298"/>
                  </a:cubicBezTo>
                  <a:cubicBezTo>
                    <a:pt x="1" y="464"/>
                    <a:pt x="108" y="595"/>
                    <a:pt x="239" y="595"/>
                  </a:cubicBezTo>
                  <a:cubicBezTo>
                    <a:pt x="382" y="595"/>
                    <a:pt x="477" y="464"/>
                    <a:pt x="477" y="298"/>
                  </a:cubicBezTo>
                  <a:cubicBezTo>
                    <a:pt x="477" y="131"/>
                    <a:pt x="358" y="12"/>
                    <a:pt x="239" y="0"/>
                  </a:cubicBezTo>
                  <a:close/>
                </a:path>
              </a:pathLst>
            </a:custGeom>
            <a:solidFill>
              <a:srgbClr val="3530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24"/>
            <p:cNvSpPr/>
            <p:nvPr/>
          </p:nvSpPr>
          <p:spPr>
            <a:xfrm>
              <a:off x="1963756" y="1998363"/>
              <a:ext cx="45917" cy="20382"/>
            </a:xfrm>
            <a:custGeom>
              <a:rect b="b" l="l" r="r" t="t"/>
              <a:pathLst>
                <a:path extrusionOk="0" h="439" w="989">
                  <a:moveTo>
                    <a:pt x="650" y="0"/>
                  </a:moveTo>
                  <a:cubicBezTo>
                    <a:pt x="95" y="0"/>
                    <a:pt x="1" y="439"/>
                    <a:pt x="1" y="439"/>
                  </a:cubicBezTo>
                  <a:cubicBezTo>
                    <a:pt x="215" y="90"/>
                    <a:pt x="583" y="31"/>
                    <a:pt x="804" y="31"/>
                  </a:cubicBezTo>
                  <a:cubicBezTo>
                    <a:pt x="915" y="31"/>
                    <a:pt x="989" y="46"/>
                    <a:pt x="989" y="46"/>
                  </a:cubicBezTo>
                  <a:cubicBezTo>
                    <a:pt x="860" y="14"/>
                    <a:pt x="748" y="0"/>
                    <a:pt x="650"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24"/>
            <p:cNvSpPr/>
            <p:nvPr/>
          </p:nvSpPr>
          <p:spPr>
            <a:xfrm>
              <a:off x="1917328" y="1927653"/>
              <a:ext cx="115558" cy="69548"/>
            </a:xfrm>
            <a:custGeom>
              <a:rect b="b" l="l" r="r" t="t"/>
              <a:pathLst>
                <a:path extrusionOk="0" h="1498" w="2489">
                  <a:moveTo>
                    <a:pt x="1353" y="1"/>
                  </a:moveTo>
                  <a:cubicBezTo>
                    <a:pt x="1227" y="1"/>
                    <a:pt x="1096" y="19"/>
                    <a:pt x="965" y="57"/>
                  </a:cubicBezTo>
                  <a:cubicBezTo>
                    <a:pt x="369" y="224"/>
                    <a:pt x="0" y="783"/>
                    <a:pt x="155" y="1295"/>
                  </a:cubicBezTo>
                  <a:cubicBezTo>
                    <a:pt x="197" y="1443"/>
                    <a:pt x="258" y="1498"/>
                    <a:pt x="339" y="1498"/>
                  </a:cubicBezTo>
                  <a:cubicBezTo>
                    <a:pt x="531" y="1498"/>
                    <a:pt x="834" y="1183"/>
                    <a:pt x="1262" y="1057"/>
                  </a:cubicBezTo>
                  <a:cubicBezTo>
                    <a:pt x="1858" y="878"/>
                    <a:pt x="2489" y="1152"/>
                    <a:pt x="2334" y="652"/>
                  </a:cubicBezTo>
                  <a:cubicBezTo>
                    <a:pt x="2221" y="249"/>
                    <a:pt x="1821" y="1"/>
                    <a:pt x="1353"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24"/>
            <p:cNvSpPr/>
            <p:nvPr/>
          </p:nvSpPr>
          <p:spPr>
            <a:xfrm>
              <a:off x="1840490" y="2062944"/>
              <a:ext cx="55342" cy="42620"/>
            </a:xfrm>
            <a:custGeom>
              <a:rect b="b" l="l" r="r" t="t"/>
              <a:pathLst>
                <a:path extrusionOk="0" h="918" w="1192">
                  <a:moveTo>
                    <a:pt x="596" y="0"/>
                  </a:moveTo>
                  <a:cubicBezTo>
                    <a:pt x="274" y="0"/>
                    <a:pt x="0" y="203"/>
                    <a:pt x="0" y="465"/>
                  </a:cubicBezTo>
                  <a:cubicBezTo>
                    <a:pt x="0" y="715"/>
                    <a:pt x="274" y="917"/>
                    <a:pt x="596" y="917"/>
                  </a:cubicBezTo>
                  <a:cubicBezTo>
                    <a:pt x="929" y="917"/>
                    <a:pt x="1191" y="715"/>
                    <a:pt x="1191" y="465"/>
                  </a:cubicBezTo>
                  <a:cubicBezTo>
                    <a:pt x="1191" y="203"/>
                    <a:pt x="929" y="0"/>
                    <a:pt x="596"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24"/>
            <p:cNvSpPr/>
            <p:nvPr/>
          </p:nvSpPr>
          <p:spPr>
            <a:xfrm>
              <a:off x="2243484" y="2071208"/>
              <a:ext cx="55295" cy="42620"/>
            </a:xfrm>
            <a:custGeom>
              <a:rect b="b" l="l" r="r" t="t"/>
              <a:pathLst>
                <a:path extrusionOk="0" h="918" w="1191">
                  <a:moveTo>
                    <a:pt x="568" y="0"/>
                  </a:moveTo>
                  <a:cubicBezTo>
                    <a:pt x="259" y="0"/>
                    <a:pt x="0" y="199"/>
                    <a:pt x="0" y="465"/>
                  </a:cubicBezTo>
                  <a:cubicBezTo>
                    <a:pt x="0" y="715"/>
                    <a:pt x="274" y="918"/>
                    <a:pt x="595" y="918"/>
                  </a:cubicBezTo>
                  <a:cubicBezTo>
                    <a:pt x="929" y="918"/>
                    <a:pt x="1191" y="715"/>
                    <a:pt x="1191" y="465"/>
                  </a:cubicBezTo>
                  <a:cubicBezTo>
                    <a:pt x="1191" y="203"/>
                    <a:pt x="929" y="1"/>
                    <a:pt x="595" y="1"/>
                  </a:cubicBezTo>
                  <a:cubicBezTo>
                    <a:pt x="586" y="1"/>
                    <a:pt x="577" y="0"/>
                    <a:pt x="568"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24"/>
            <p:cNvSpPr/>
            <p:nvPr/>
          </p:nvSpPr>
          <p:spPr>
            <a:xfrm>
              <a:off x="2076530" y="2063269"/>
              <a:ext cx="67459" cy="52788"/>
            </a:xfrm>
            <a:custGeom>
              <a:rect b="b" l="l" r="r" t="t"/>
              <a:pathLst>
                <a:path extrusionOk="0" h="1137" w="1453">
                  <a:moveTo>
                    <a:pt x="810" y="0"/>
                  </a:moveTo>
                  <a:cubicBezTo>
                    <a:pt x="437" y="0"/>
                    <a:pt x="0" y="101"/>
                    <a:pt x="0" y="101"/>
                  </a:cubicBezTo>
                  <a:lnTo>
                    <a:pt x="0" y="1136"/>
                  </a:lnTo>
                  <a:cubicBezTo>
                    <a:pt x="572" y="1136"/>
                    <a:pt x="1453" y="541"/>
                    <a:pt x="1322" y="184"/>
                  </a:cubicBezTo>
                  <a:cubicBezTo>
                    <a:pt x="1270" y="43"/>
                    <a:pt x="1053" y="0"/>
                    <a:pt x="810"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24"/>
            <p:cNvSpPr/>
            <p:nvPr/>
          </p:nvSpPr>
          <p:spPr>
            <a:xfrm>
              <a:off x="2076530" y="2058394"/>
              <a:ext cx="66391" cy="57338"/>
            </a:xfrm>
            <a:custGeom>
              <a:rect b="b" l="l" r="r" t="t"/>
              <a:pathLst>
                <a:path extrusionOk="0" h="1235" w="1430">
                  <a:moveTo>
                    <a:pt x="929" y="1"/>
                  </a:moveTo>
                  <a:cubicBezTo>
                    <a:pt x="761" y="1"/>
                    <a:pt x="611" y="29"/>
                    <a:pt x="489" y="39"/>
                  </a:cubicBezTo>
                  <a:cubicBezTo>
                    <a:pt x="191" y="122"/>
                    <a:pt x="0" y="206"/>
                    <a:pt x="0" y="206"/>
                  </a:cubicBezTo>
                  <a:cubicBezTo>
                    <a:pt x="0" y="206"/>
                    <a:pt x="36" y="206"/>
                    <a:pt x="131" y="182"/>
                  </a:cubicBezTo>
                  <a:cubicBezTo>
                    <a:pt x="215" y="182"/>
                    <a:pt x="334" y="170"/>
                    <a:pt x="489" y="170"/>
                  </a:cubicBezTo>
                  <a:cubicBezTo>
                    <a:pt x="631" y="170"/>
                    <a:pt x="798" y="170"/>
                    <a:pt x="977" y="206"/>
                  </a:cubicBezTo>
                  <a:cubicBezTo>
                    <a:pt x="1060" y="217"/>
                    <a:pt x="1143" y="241"/>
                    <a:pt x="1203" y="277"/>
                  </a:cubicBezTo>
                  <a:cubicBezTo>
                    <a:pt x="1239" y="301"/>
                    <a:pt x="1239" y="384"/>
                    <a:pt x="1227" y="444"/>
                  </a:cubicBezTo>
                  <a:cubicBezTo>
                    <a:pt x="1203" y="515"/>
                    <a:pt x="1155" y="587"/>
                    <a:pt x="1084" y="646"/>
                  </a:cubicBezTo>
                  <a:cubicBezTo>
                    <a:pt x="1024" y="706"/>
                    <a:pt x="941" y="765"/>
                    <a:pt x="870" y="825"/>
                  </a:cubicBezTo>
                  <a:cubicBezTo>
                    <a:pt x="798" y="872"/>
                    <a:pt x="727" y="932"/>
                    <a:pt x="667" y="979"/>
                  </a:cubicBezTo>
                  <a:cubicBezTo>
                    <a:pt x="596" y="1015"/>
                    <a:pt x="536" y="1051"/>
                    <a:pt x="453" y="1075"/>
                  </a:cubicBezTo>
                  <a:cubicBezTo>
                    <a:pt x="322" y="1134"/>
                    <a:pt x="215" y="1182"/>
                    <a:pt x="131" y="1194"/>
                  </a:cubicBezTo>
                  <a:cubicBezTo>
                    <a:pt x="36" y="1218"/>
                    <a:pt x="0" y="1229"/>
                    <a:pt x="0" y="1229"/>
                  </a:cubicBezTo>
                  <a:lnTo>
                    <a:pt x="24" y="1229"/>
                  </a:lnTo>
                  <a:cubicBezTo>
                    <a:pt x="48" y="1229"/>
                    <a:pt x="67" y="1235"/>
                    <a:pt x="90" y="1235"/>
                  </a:cubicBezTo>
                  <a:cubicBezTo>
                    <a:pt x="102" y="1235"/>
                    <a:pt x="115" y="1233"/>
                    <a:pt x="131" y="1229"/>
                  </a:cubicBezTo>
                  <a:cubicBezTo>
                    <a:pt x="215" y="1229"/>
                    <a:pt x="358" y="1218"/>
                    <a:pt x="489" y="1170"/>
                  </a:cubicBezTo>
                  <a:cubicBezTo>
                    <a:pt x="631" y="1122"/>
                    <a:pt x="798" y="1051"/>
                    <a:pt x="965" y="944"/>
                  </a:cubicBezTo>
                  <a:cubicBezTo>
                    <a:pt x="1036" y="884"/>
                    <a:pt x="1131" y="825"/>
                    <a:pt x="1203" y="753"/>
                  </a:cubicBezTo>
                  <a:cubicBezTo>
                    <a:pt x="1274" y="682"/>
                    <a:pt x="1346" y="587"/>
                    <a:pt x="1393" y="479"/>
                  </a:cubicBezTo>
                  <a:cubicBezTo>
                    <a:pt x="1405" y="456"/>
                    <a:pt x="1429" y="420"/>
                    <a:pt x="1429" y="384"/>
                  </a:cubicBezTo>
                  <a:lnTo>
                    <a:pt x="1429" y="277"/>
                  </a:lnTo>
                  <a:lnTo>
                    <a:pt x="1405" y="241"/>
                  </a:lnTo>
                  <a:lnTo>
                    <a:pt x="1405" y="229"/>
                  </a:lnTo>
                  <a:lnTo>
                    <a:pt x="1405" y="217"/>
                  </a:lnTo>
                  <a:lnTo>
                    <a:pt x="1393" y="182"/>
                  </a:lnTo>
                  <a:cubicBezTo>
                    <a:pt x="1382" y="158"/>
                    <a:pt x="1346" y="122"/>
                    <a:pt x="1322" y="110"/>
                  </a:cubicBezTo>
                  <a:cubicBezTo>
                    <a:pt x="1215" y="39"/>
                    <a:pt x="1096" y="27"/>
                    <a:pt x="1012" y="3"/>
                  </a:cubicBezTo>
                  <a:cubicBezTo>
                    <a:pt x="984" y="1"/>
                    <a:pt x="956" y="1"/>
                    <a:pt x="929"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24"/>
            <p:cNvSpPr/>
            <p:nvPr/>
          </p:nvSpPr>
          <p:spPr>
            <a:xfrm>
              <a:off x="1987527" y="2126504"/>
              <a:ext cx="86819" cy="28089"/>
            </a:xfrm>
            <a:custGeom>
              <a:rect b="b" l="l" r="r" t="t"/>
              <a:pathLst>
                <a:path extrusionOk="0" h="605" w="1870">
                  <a:moveTo>
                    <a:pt x="0" y="1"/>
                  </a:moveTo>
                  <a:cubicBezTo>
                    <a:pt x="0" y="1"/>
                    <a:pt x="24" y="24"/>
                    <a:pt x="48" y="72"/>
                  </a:cubicBezTo>
                  <a:cubicBezTo>
                    <a:pt x="60" y="108"/>
                    <a:pt x="84" y="132"/>
                    <a:pt x="108" y="167"/>
                  </a:cubicBezTo>
                  <a:cubicBezTo>
                    <a:pt x="120" y="191"/>
                    <a:pt x="167" y="227"/>
                    <a:pt x="203" y="263"/>
                  </a:cubicBezTo>
                  <a:cubicBezTo>
                    <a:pt x="227" y="310"/>
                    <a:pt x="274" y="346"/>
                    <a:pt x="322" y="370"/>
                  </a:cubicBezTo>
                  <a:cubicBezTo>
                    <a:pt x="358" y="405"/>
                    <a:pt x="405" y="441"/>
                    <a:pt x="465" y="477"/>
                  </a:cubicBezTo>
                  <a:cubicBezTo>
                    <a:pt x="524" y="501"/>
                    <a:pt x="584" y="536"/>
                    <a:pt x="643" y="548"/>
                  </a:cubicBezTo>
                  <a:cubicBezTo>
                    <a:pt x="703" y="584"/>
                    <a:pt x="774" y="596"/>
                    <a:pt x="834" y="596"/>
                  </a:cubicBezTo>
                  <a:cubicBezTo>
                    <a:pt x="905" y="602"/>
                    <a:pt x="977" y="605"/>
                    <a:pt x="1045" y="605"/>
                  </a:cubicBezTo>
                  <a:cubicBezTo>
                    <a:pt x="1114" y="605"/>
                    <a:pt x="1179" y="602"/>
                    <a:pt x="1239" y="596"/>
                  </a:cubicBezTo>
                  <a:cubicBezTo>
                    <a:pt x="1370" y="584"/>
                    <a:pt x="1477" y="536"/>
                    <a:pt x="1572" y="501"/>
                  </a:cubicBezTo>
                  <a:cubicBezTo>
                    <a:pt x="1763" y="465"/>
                    <a:pt x="1870" y="370"/>
                    <a:pt x="1870" y="370"/>
                  </a:cubicBezTo>
                  <a:lnTo>
                    <a:pt x="1870" y="370"/>
                  </a:lnTo>
                  <a:cubicBezTo>
                    <a:pt x="1870" y="370"/>
                    <a:pt x="1739" y="405"/>
                    <a:pt x="1560" y="429"/>
                  </a:cubicBezTo>
                  <a:cubicBezTo>
                    <a:pt x="1465" y="441"/>
                    <a:pt x="1346" y="465"/>
                    <a:pt x="1239" y="465"/>
                  </a:cubicBezTo>
                  <a:lnTo>
                    <a:pt x="1060" y="465"/>
                  </a:lnTo>
                  <a:cubicBezTo>
                    <a:pt x="1001" y="465"/>
                    <a:pt x="941" y="465"/>
                    <a:pt x="882" y="441"/>
                  </a:cubicBezTo>
                  <a:cubicBezTo>
                    <a:pt x="822" y="429"/>
                    <a:pt x="762" y="429"/>
                    <a:pt x="703" y="405"/>
                  </a:cubicBezTo>
                  <a:cubicBezTo>
                    <a:pt x="643" y="382"/>
                    <a:pt x="584" y="370"/>
                    <a:pt x="536" y="346"/>
                  </a:cubicBezTo>
                  <a:cubicBezTo>
                    <a:pt x="477" y="322"/>
                    <a:pt x="441" y="298"/>
                    <a:pt x="393" y="263"/>
                  </a:cubicBezTo>
                  <a:cubicBezTo>
                    <a:pt x="346" y="251"/>
                    <a:pt x="298" y="227"/>
                    <a:pt x="262" y="191"/>
                  </a:cubicBezTo>
                  <a:cubicBezTo>
                    <a:pt x="215" y="167"/>
                    <a:pt x="179" y="143"/>
                    <a:pt x="155" y="120"/>
                  </a:cubicBezTo>
                  <a:cubicBezTo>
                    <a:pt x="120" y="84"/>
                    <a:pt x="96" y="72"/>
                    <a:pt x="84" y="60"/>
                  </a:cubicBezTo>
                  <a:cubicBezTo>
                    <a:pt x="36" y="24"/>
                    <a:pt x="1" y="1"/>
                    <a:pt x="0"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24"/>
            <p:cNvSpPr/>
            <p:nvPr/>
          </p:nvSpPr>
          <p:spPr>
            <a:xfrm>
              <a:off x="1731013" y="1683304"/>
              <a:ext cx="650960" cy="351503"/>
            </a:xfrm>
            <a:custGeom>
              <a:rect b="b" l="l" r="r" t="t"/>
              <a:pathLst>
                <a:path extrusionOk="0" h="7571" w="14021">
                  <a:moveTo>
                    <a:pt x="8002" y="1"/>
                  </a:moveTo>
                  <a:cubicBezTo>
                    <a:pt x="7525" y="1"/>
                    <a:pt x="7006" y="41"/>
                    <a:pt x="6442" y="129"/>
                  </a:cubicBezTo>
                  <a:cubicBezTo>
                    <a:pt x="1" y="1141"/>
                    <a:pt x="1561" y="7570"/>
                    <a:pt x="1561" y="7570"/>
                  </a:cubicBezTo>
                  <a:cubicBezTo>
                    <a:pt x="1561" y="7570"/>
                    <a:pt x="5037" y="7249"/>
                    <a:pt x="5252" y="3486"/>
                  </a:cubicBezTo>
                  <a:cubicBezTo>
                    <a:pt x="5252" y="3486"/>
                    <a:pt x="6383" y="5915"/>
                    <a:pt x="13407" y="6451"/>
                  </a:cubicBezTo>
                  <a:cubicBezTo>
                    <a:pt x="13407" y="6451"/>
                    <a:pt x="14021" y="1"/>
                    <a:pt x="8002"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24"/>
            <p:cNvSpPr/>
            <p:nvPr/>
          </p:nvSpPr>
          <p:spPr>
            <a:xfrm>
              <a:off x="1731013" y="1645605"/>
              <a:ext cx="650960" cy="389202"/>
            </a:xfrm>
            <a:custGeom>
              <a:rect b="b" l="l" r="r" t="t"/>
              <a:pathLst>
                <a:path extrusionOk="0" h="8383" w="14021">
                  <a:moveTo>
                    <a:pt x="8004" y="1"/>
                  </a:moveTo>
                  <a:cubicBezTo>
                    <a:pt x="7527" y="1"/>
                    <a:pt x="7007" y="46"/>
                    <a:pt x="6442" y="143"/>
                  </a:cubicBezTo>
                  <a:cubicBezTo>
                    <a:pt x="1" y="1262"/>
                    <a:pt x="1561" y="8382"/>
                    <a:pt x="1561" y="8382"/>
                  </a:cubicBezTo>
                  <a:cubicBezTo>
                    <a:pt x="1561" y="8382"/>
                    <a:pt x="5037" y="8013"/>
                    <a:pt x="5252" y="3870"/>
                  </a:cubicBezTo>
                  <a:cubicBezTo>
                    <a:pt x="5252" y="3870"/>
                    <a:pt x="6383" y="6561"/>
                    <a:pt x="13407" y="7144"/>
                  </a:cubicBezTo>
                  <a:cubicBezTo>
                    <a:pt x="13407" y="7144"/>
                    <a:pt x="14021" y="1"/>
                    <a:pt x="8004" y="1"/>
                  </a:cubicBezTo>
                  <a:close/>
                </a:path>
              </a:pathLst>
            </a:custGeom>
            <a:solidFill>
              <a:srgbClr val="E282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24"/>
            <p:cNvSpPr/>
            <p:nvPr/>
          </p:nvSpPr>
          <p:spPr>
            <a:xfrm>
              <a:off x="1483924" y="4508436"/>
              <a:ext cx="439529" cy="165885"/>
            </a:xfrm>
            <a:custGeom>
              <a:rect b="b" l="l" r="r" t="t"/>
              <a:pathLst>
                <a:path extrusionOk="0" h="3573" w="9467">
                  <a:moveTo>
                    <a:pt x="4335" y="1"/>
                  </a:moveTo>
                  <a:cubicBezTo>
                    <a:pt x="4335" y="1"/>
                    <a:pt x="2501" y="1167"/>
                    <a:pt x="1" y="2834"/>
                  </a:cubicBezTo>
                  <a:lnTo>
                    <a:pt x="322" y="3572"/>
                  </a:lnTo>
                  <a:lnTo>
                    <a:pt x="9466" y="3572"/>
                  </a:lnTo>
                  <a:lnTo>
                    <a:pt x="93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24"/>
            <p:cNvSpPr/>
            <p:nvPr/>
          </p:nvSpPr>
          <p:spPr>
            <a:xfrm>
              <a:off x="1489449" y="4653244"/>
              <a:ext cx="433447" cy="21078"/>
            </a:xfrm>
            <a:custGeom>
              <a:rect b="b" l="l" r="r" t="t"/>
              <a:pathLst>
                <a:path extrusionOk="0" h="454" w="9336">
                  <a:moveTo>
                    <a:pt x="1" y="1"/>
                  </a:moveTo>
                  <a:lnTo>
                    <a:pt x="180" y="453"/>
                  </a:lnTo>
                  <a:lnTo>
                    <a:pt x="9335" y="453"/>
                  </a:lnTo>
                  <a:lnTo>
                    <a:pt x="9324" y="1"/>
                  </a:lnTo>
                  <a:close/>
                </a:path>
              </a:pathLst>
            </a:custGeom>
            <a:solidFill>
              <a:srgbClr val="292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24"/>
            <p:cNvSpPr/>
            <p:nvPr/>
          </p:nvSpPr>
          <p:spPr>
            <a:xfrm>
              <a:off x="1381133" y="3104412"/>
              <a:ext cx="1357354" cy="383770"/>
            </a:xfrm>
            <a:custGeom>
              <a:rect b="b" l="l" r="r" t="t"/>
              <a:pathLst>
                <a:path extrusionOk="0" h="8266" w="29236">
                  <a:moveTo>
                    <a:pt x="10820" y="1"/>
                  </a:moveTo>
                  <a:cubicBezTo>
                    <a:pt x="7936" y="1"/>
                    <a:pt x="4644" y="51"/>
                    <a:pt x="905" y="143"/>
                  </a:cubicBezTo>
                  <a:lnTo>
                    <a:pt x="0" y="4536"/>
                  </a:lnTo>
                  <a:cubicBezTo>
                    <a:pt x="12" y="4536"/>
                    <a:pt x="14752" y="7453"/>
                    <a:pt x="23027" y="8227"/>
                  </a:cubicBezTo>
                  <a:cubicBezTo>
                    <a:pt x="23027" y="8227"/>
                    <a:pt x="23316" y="8265"/>
                    <a:pt x="23764" y="8265"/>
                  </a:cubicBezTo>
                  <a:cubicBezTo>
                    <a:pt x="25180" y="8265"/>
                    <a:pt x="28185" y="7881"/>
                    <a:pt x="28682" y="4679"/>
                  </a:cubicBezTo>
                  <a:cubicBezTo>
                    <a:pt x="29235" y="1193"/>
                    <a:pt x="24834" y="1"/>
                    <a:pt x="10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24"/>
            <p:cNvSpPr/>
            <p:nvPr/>
          </p:nvSpPr>
          <p:spPr>
            <a:xfrm>
              <a:off x="1529284" y="3174008"/>
              <a:ext cx="386973" cy="237755"/>
            </a:xfrm>
            <a:custGeom>
              <a:rect b="b" l="l" r="r" t="t"/>
              <a:pathLst>
                <a:path extrusionOk="0" h="5121" w="8335">
                  <a:moveTo>
                    <a:pt x="8335" y="5121"/>
                  </a:moveTo>
                  <a:cubicBezTo>
                    <a:pt x="8335" y="5085"/>
                    <a:pt x="8335" y="5061"/>
                    <a:pt x="8311" y="5025"/>
                  </a:cubicBezTo>
                  <a:cubicBezTo>
                    <a:pt x="8311" y="5025"/>
                    <a:pt x="7930" y="1"/>
                    <a:pt x="3155" y="191"/>
                  </a:cubicBezTo>
                  <a:cubicBezTo>
                    <a:pt x="1334" y="263"/>
                    <a:pt x="298" y="1263"/>
                    <a:pt x="0" y="3644"/>
                  </a:cubicBezTo>
                  <a:cubicBezTo>
                    <a:pt x="2120" y="4049"/>
                    <a:pt x="5132" y="4585"/>
                    <a:pt x="8335" y="512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24"/>
            <p:cNvSpPr/>
            <p:nvPr/>
          </p:nvSpPr>
          <p:spPr>
            <a:xfrm>
              <a:off x="1404904" y="3182643"/>
              <a:ext cx="514138" cy="1325830"/>
            </a:xfrm>
            <a:custGeom>
              <a:rect b="b" l="l" r="r" t="t"/>
              <a:pathLst>
                <a:path extrusionOk="0" h="28557" w="11074">
                  <a:moveTo>
                    <a:pt x="5025" y="0"/>
                  </a:moveTo>
                  <a:cubicBezTo>
                    <a:pt x="4939" y="0"/>
                    <a:pt x="4852" y="2"/>
                    <a:pt x="4763" y="5"/>
                  </a:cubicBezTo>
                  <a:cubicBezTo>
                    <a:pt x="0" y="196"/>
                    <a:pt x="512" y="7197"/>
                    <a:pt x="6037" y="28557"/>
                  </a:cubicBezTo>
                  <a:lnTo>
                    <a:pt x="11073" y="28557"/>
                  </a:lnTo>
                  <a:cubicBezTo>
                    <a:pt x="11049" y="28557"/>
                    <a:pt x="10930" y="13102"/>
                    <a:pt x="9918" y="4839"/>
                  </a:cubicBezTo>
                  <a:cubicBezTo>
                    <a:pt x="9918" y="4839"/>
                    <a:pt x="9551" y="0"/>
                    <a:pt x="5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24"/>
            <p:cNvSpPr/>
            <p:nvPr/>
          </p:nvSpPr>
          <p:spPr>
            <a:xfrm>
              <a:off x="1173276" y="3085006"/>
              <a:ext cx="250987" cy="353824"/>
            </a:xfrm>
            <a:custGeom>
              <a:rect b="b" l="l" r="r" t="t"/>
              <a:pathLst>
                <a:path extrusionOk="0" h="7621" w="5406">
                  <a:moveTo>
                    <a:pt x="2632" y="1"/>
                  </a:moveTo>
                  <a:cubicBezTo>
                    <a:pt x="1870" y="120"/>
                    <a:pt x="524" y="1168"/>
                    <a:pt x="524" y="1168"/>
                  </a:cubicBezTo>
                  <a:cubicBezTo>
                    <a:pt x="1" y="2573"/>
                    <a:pt x="72" y="7121"/>
                    <a:pt x="72" y="7121"/>
                  </a:cubicBezTo>
                  <a:lnTo>
                    <a:pt x="644" y="7621"/>
                  </a:lnTo>
                  <a:cubicBezTo>
                    <a:pt x="1548" y="6145"/>
                    <a:pt x="4489" y="4954"/>
                    <a:pt x="4489" y="4954"/>
                  </a:cubicBezTo>
                  <a:lnTo>
                    <a:pt x="5406" y="561"/>
                  </a:lnTo>
                  <a:lnTo>
                    <a:pt x="26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24"/>
            <p:cNvSpPr/>
            <p:nvPr/>
          </p:nvSpPr>
          <p:spPr>
            <a:xfrm>
              <a:off x="1173276" y="3085006"/>
              <a:ext cx="138818" cy="340592"/>
            </a:xfrm>
            <a:custGeom>
              <a:rect b="b" l="l" r="r" t="t"/>
              <a:pathLst>
                <a:path extrusionOk="0" h="7336" w="2990">
                  <a:moveTo>
                    <a:pt x="2632" y="1"/>
                  </a:moveTo>
                  <a:cubicBezTo>
                    <a:pt x="1870" y="120"/>
                    <a:pt x="524" y="1168"/>
                    <a:pt x="524" y="1168"/>
                  </a:cubicBezTo>
                  <a:cubicBezTo>
                    <a:pt x="1" y="2573"/>
                    <a:pt x="72" y="7121"/>
                    <a:pt x="72" y="7121"/>
                  </a:cubicBezTo>
                  <a:lnTo>
                    <a:pt x="310" y="7335"/>
                  </a:lnTo>
                  <a:cubicBezTo>
                    <a:pt x="310" y="6549"/>
                    <a:pt x="298" y="3168"/>
                    <a:pt x="822" y="1489"/>
                  </a:cubicBezTo>
                  <a:cubicBezTo>
                    <a:pt x="822" y="1489"/>
                    <a:pt x="1727" y="620"/>
                    <a:pt x="2989" y="72"/>
                  </a:cubicBezTo>
                  <a:lnTo>
                    <a:pt x="2632" y="1"/>
                  </a:lnTo>
                  <a:close/>
                </a:path>
              </a:pathLst>
            </a:custGeom>
            <a:solidFill>
              <a:srgbClr val="3D3C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24"/>
            <p:cNvSpPr/>
            <p:nvPr/>
          </p:nvSpPr>
          <p:spPr>
            <a:xfrm>
              <a:off x="1773031" y="3301173"/>
              <a:ext cx="108965" cy="1144856"/>
            </a:xfrm>
            <a:custGeom>
              <a:rect b="b" l="l" r="r" t="t"/>
              <a:pathLst>
                <a:path extrusionOk="0" fill="none" h="24659" w="2347">
                  <a:moveTo>
                    <a:pt x="1" y="0"/>
                  </a:moveTo>
                  <a:cubicBezTo>
                    <a:pt x="1" y="0"/>
                    <a:pt x="1656" y="1667"/>
                    <a:pt x="2346" y="24658"/>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24"/>
            <p:cNvSpPr/>
            <p:nvPr/>
          </p:nvSpPr>
          <p:spPr>
            <a:xfrm>
              <a:off x="1461268" y="3097727"/>
              <a:ext cx="1199037" cy="157621"/>
            </a:xfrm>
            <a:custGeom>
              <a:rect b="b" l="l" r="r" t="t"/>
              <a:pathLst>
                <a:path extrusionOk="0" fill="none" h="3395" w="25826">
                  <a:moveTo>
                    <a:pt x="1" y="1049"/>
                  </a:moveTo>
                  <a:cubicBezTo>
                    <a:pt x="1" y="1049"/>
                    <a:pt x="23123" y="1"/>
                    <a:pt x="25825" y="3394"/>
                  </a:cubicBezTo>
                </a:path>
              </a:pathLst>
            </a:custGeom>
            <a:solidFill>
              <a:schemeClr val="dk2"/>
            </a:solidFill>
            <a:ln cap="flat" cmpd="sng" w="3875">
              <a:solidFill>
                <a:srgbClr val="63636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24"/>
            <p:cNvSpPr/>
            <p:nvPr/>
          </p:nvSpPr>
          <p:spPr>
            <a:xfrm>
              <a:off x="849906" y="3005428"/>
              <a:ext cx="2397423" cy="59195"/>
            </a:xfrm>
            <a:custGeom>
              <a:rect b="b" l="l" r="r" t="t"/>
              <a:pathLst>
                <a:path extrusionOk="0" h="1275" w="51638">
                  <a:moveTo>
                    <a:pt x="0" y="0"/>
                  </a:moveTo>
                  <a:cubicBezTo>
                    <a:pt x="0" y="703"/>
                    <a:pt x="548" y="1274"/>
                    <a:pt x="1215" y="1274"/>
                  </a:cubicBezTo>
                  <a:lnTo>
                    <a:pt x="50423" y="1274"/>
                  </a:lnTo>
                  <a:cubicBezTo>
                    <a:pt x="51090" y="1274"/>
                    <a:pt x="51638" y="715"/>
                    <a:pt x="51638" y="0"/>
                  </a:cubicBezTo>
                  <a:close/>
                </a:path>
              </a:pathLst>
            </a:custGeom>
            <a:solidFill>
              <a:srgbClr val="9392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24"/>
            <p:cNvSpPr/>
            <p:nvPr/>
          </p:nvSpPr>
          <p:spPr>
            <a:xfrm>
              <a:off x="796839" y="2975575"/>
              <a:ext cx="2504114" cy="59752"/>
            </a:xfrm>
            <a:custGeom>
              <a:rect b="b" l="l" r="r" t="t"/>
              <a:pathLst>
                <a:path extrusionOk="0" h="1287" w="53936">
                  <a:moveTo>
                    <a:pt x="0" y="1"/>
                  </a:moveTo>
                  <a:cubicBezTo>
                    <a:pt x="0" y="703"/>
                    <a:pt x="560" y="1286"/>
                    <a:pt x="1274" y="1286"/>
                  </a:cubicBezTo>
                  <a:lnTo>
                    <a:pt x="52650" y="1286"/>
                  </a:lnTo>
                  <a:cubicBezTo>
                    <a:pt x="53352" y="1286"/>
                    <a:pt x="53936" y="715"/>
                    <a:pt x="53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24"/>
            <p:cNvSpPr/>
            <p:nvPr/>
          </p:nvSpPr>
          <p:spPr>
            <a:xfrm>
              <a:off x="922333" y="3049628"/>
              <a:ext cx="136033" cy="1614748"/>
            </a:xfrm>
            <a:custGeom>
              <a:rect b="b" l="l" r="r" t="t"/>
              <a:pathLst>
                <a:path extrusionOk="0" fill="none" h="34780" w="2930">
                  <a:moveTo>
                    <a:pt x="905" y="1"/>
                  </a:moveTo>
                  <a:lnTo>
                    <a:pt x="0" y="34779"/>
                  </a:lnTo>
                  <a:lnTo>
                    <a:pt x="2929"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24"/>
            <p:cNvSpPr/>
            <p:nvPr/>
          </p:nvSpPr>
          <p:spPr>
            <a:xfrm>
              <a:off x="3047754" y="3049628"/>
              <a:ext cx="136033" cy="1614748"/>
            </a:xfrm>
            <a:custGeom>
              <a:rect b="b" l="l" r="r" t="t"/>
              <a:pathLst>
                <a:path extrusionOk="0" fill="none" h="34780" w="2930">
                  <a:moveTo>
                    <a:pt x="2025" y="1"/>
                  </a:moveTo>
                  <a:lnTo>
                    <a:pt x="2930" y="34779"/>
                  </a:lnTo>
                  <a:lnTo>
                    <a:pt x="1" y="34779"/>
                  </a:lnTo>
                  <a:lnTo>
                    <a:pt x="1465" y="1"/>
                  </a:lnTo>
                </a:path>
              </a:pathLst>
            </a:custGeom>
            <a:solidFill>
              <a:schemeClr val="dk2"/>
            </a:solidFill>
            <a:ln cap="flat" cmpd="sng" w="74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24"/>
            <p:cNvSpPr/>
            <p:nvPr/>
          </p:nvSpPr>
          <p:spPr>
            <a:xfrm>
              <a:off x="2122400" y="2749472"/>
              <a:ext cx="639632" cy="226148"/>
            </a:xfrm>
            <a:custGeom>
              <a:rect b="b" l="l" r="r" t="t"/>
              <a:pathLst>
                <a:path extrusionOk="0" h="4871" w="13777">
                  <a:moveTo>
                    <a:pt x="12137" y="1"/>
                  </a:moveTo>
                  <a:cubicBezTo>
                    <a:pt x="9969" y="1"/>
                    <a:pt x="5222" y="1730"/>
                    <a:pt x="3311" y="2477"/>
                  </a:cubicBezTo>
                  <a:cubicBezTo>
                    <a:pt x="834" y="3430"/>
                    <a:pt x="1" y="4871"/>
                    <a:pt x="1" y="4871"/>
                  </a:cubicBezTo>
                  <a:lnTo>
                    <a:pt x="13514" y="4871"/>
                  </a:lnTo>
                  <a:cubicBezTo>
                    <a:pt x="13514" y="4871"/>
                    <a:pt x="13776" y="3478"/>
                    <a:pt x="13240" y="501"/>
                  </a:cubicBezTo>
                  <a:cubicBezTo>
                    <a:pt x="13176" y="145"/>
                    <a:pt x="12765" y="1"/>
                    <a:pt x="1213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24"/>
            <p:cNvSpPr/>
            <p:nvPr/>
          </p:nvSpPr>
          <p:spPr>
            <a:xfrm>
              <a:off x="3000769" y="2961740"/>
              <a:ext cx="30456" cy="13882"/>
            </a:xfrm>
            <a:custGeom>
              <a:rect b="b" l="l" r="r" t="t"/>
              <a:pathLst>
                <a:path extrusionOk="0" h="299" w="656">
                  <a:moveTo>
                    <a:pt x="1" y="1"/>
                  </a:moveTo>
                  <a:lnTo>
                    <a:pt x="72" y="299"/>
                  </a:lnTo>
                  <a:lnTo>
                    <a:pt x="572" y="299"/>
                  </a:lnTo>
                  <a:lnTo>
                    <a:pt x="655" y="9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24"/>
            <p:cNvSpPr/>
            <p:nvPr/>
          </p:nvSpPr>
          <p:spPr>
            <a:xfrm>
              <a:off x="2523165" y="2912016"/>
              <a:ext cx="532384" cy="64395"/>
            </a:xfrm>
            <a:custGeom>
              <a:rect b="b" l="l" r="r" t="t"/>
              <a:pathLst>
                <a:path extrusionOk="0" h="1387" w="11467">
                  <a:moveTo>
                    <a:pt x="3918" y="0"/>
                  </a:moveTo>
                  <a:cubicBezTo>
                    <a:pt x="3834" y="0"/>
                    <a:pt x="3739" y="12"/>
                    <a:pt x="3644" y="36"/>
                  </a:cubicBezTo>
                  <a:cubicBezTo>
                    <a:pt x="3561" y="36"/>
                    <a:pt x="3489" y="72"/>
                    <a:pt x="3394" y="96"/>
                  </a:cubicBezTo>
                  <a:lnTo>
                    <a:pt x="3275" y="119"/>
                  </a:lnTo>
                  <a:lnTo>
                    <a:pt x="3156" y="167"/>
                  </a:lnTo>
                  <a:cubicBezTo>
                    <a:pt x="2989" y="215"/>
                    <a:pt x="2846" y="274"/>
                    <a:pt x="2691" y="310"/>
                  </a:cubicBezTo>
                  <a:cubicBezTo>
                    <a:pt x="2549" y="358"/>
                    <a:pt x="2394" y="393"/>
                    <a:pt x="2251" y="429"/>
                  </a:cubicBezTo>
                  <a:cubicBezTo>
                    <a:pt x="2096" y="465"/>
                    <a:pt x="1965" y="512"/>
                    <a:pt x="1834" y="536"/>
                  </a:cubicBezTo>
                  <a:cubicBezTo>
                    <a:pt x="1703" y="572"/>
                    <a:pt x="1560" y="596"/>
                    <a:pt x="1441" y="631"/>
                  </a:cubicBezTo>
                  <a:cubicBezTo>
                    <a:pt x="1310" y="643"/>
                    <a:pt x="1191" y="667"/>
                    <a:pt x="1096" y="691"/>
                  </a:cubicBezTo>
                  <a:cubicBezTo>
                    <a:pt x="870" y="727"/>
                    <a:pt x="679" y="750"/>
                    <a:pt x="513" y="774"/>
                  </a:cubicBezTo>
                  <a:cubicBezTo>
                    <a:pt x="346" y="786"/>
                    <a:pt x="227" y="810"/>
                    <a:pt x="144" y="810"/>
                  </a:cubicBezTo>
                  <a:cubicBezTo>
                    <a:pt x="48" y="822"/>
                    <a:pt x="1" y="822"/>
                    <a:pt x="1" y="822"/>
                  </a:cubicBezTo>
                  <a:lnTo>
                    <a:pt x="36" y="822"/>
                  </a:lnTo>
                  <a:lnTo>
                    <a:pt x="36" y="858"/>
                  </a:lnTo>
                  <a:lnTo>
                    <a:pt x="167" y="858"/>
                  </a:lnTo>
                  <a:cubicBezTo>
                    <a:pt x="199" y="866"/>
                    <a:pt x="233" y="868"/>
                    <a:pt x="271" y="868"/>
                  </a:cubicBezTo>
                  <a:cubicBezTo>
                    <a:pt x="346" y="868"/>
                    <a:pt x="433" y="858"/>
                    <a:pt x="536" y="858"/>
                  </a:cubicBezTo>
                  <a:cubicBezTo>
                    <a:pt x="620" y="858"/>
                    <a:pt x="703" y="846"/>
                    <a:pt x="810" y="846"/>
                  </a:cubicBezTo>
                  <a:cubicBezTo>
                    <a:pt x="894" y="846"/>
                    <a:pt x="1001" y="834"/>
                    <a:pt x="1120" y="822"/>
                  </a:cubicBezTo>
                  <a:lnTo>
                    <a:pt x="1477" y="774"/>
                  </a:lnTo>
                  <a:cubicBezTo>
                    <a:pt x="1596" y="762"/>
                    <a:pt x="1727" y="727"/>
                    <a:pt x="1870" y="703"/>
                  </a:cubicBezTo>
                  <a:cubicBezTo>
                    <a:pt x="2001" y="667"/>
                    <a:pt x="2132" y="643"/>
                    <a:pt x="2287" y="596"/>
                  </a:cubicBezTo>
                  <a:cubicBezTo>
                    <a:pt x="2430" y="548"/>
                    <a:pt x="2584" y="524"/>
                    <a:pt x="2727" y="465"/>
                  </a:cubicBezTo>
                  <a:cubicBezTo>
                    <a:pt x="3025" y="358"/>
                    <a:pt x="3334" y="203"/>
                    <a:pt x="3668" y="119"/>
                  </a:cubicBezTo>
                  <a:cubicBezTo>
                    <a:pt x="3796" y="81"/>
                    <a:pt x="3933" y="62"/>
                    <a:pt x="4071" y="62"/>
                  </a:cubicBezTo>
                  <a:cubicBezTo>
                    <a:pt x="4279" y="62"/>
                    <a:pt x="4492" y="105"/>
                    <a:pt x="4692" y="191"/>
                  </a:cubicBezTo>
                  <a:cubicBezTo>
                    <a:pt x="5013" y="322"/>
                    <a:pt x="5335" y="548"/>
                    <a:pt x="5644" y="739"/>
                  </a:cubicBezTo>
                  <a:cubicBezTo>
                    <a:pt x="5954" y="941"/>
                    <a:pt x="6299" y="1120"/>
                    <a:pt x="6656" y="1215"/>
                  </a:cubicBezTo>
                  <a:cubicBezTo>
                    <a:pt x="6835" y="1262"/>
                    <a:pt x="7013" y="1322"/>
                    <a:pt x="7192" y="1334"/>
                  </a:cubicBezTo>
                  <a:cubicBezTo>
                    <a:pt x="7371" y="1370"/>
                    <a:pt x="7549" y="1370"/>
                    <a:pt x="7728" y="1381"/>
                  </a:cubicBezTo>
                  <a:cubicBezTo>
                    <a:pt x="7843" y="1385"/>
                    <a:pt x="7957" y="1387"/>
                    <a:pt x="8069" y="1387"/>
                  </a:cubicBezTo>
                  <a:cubicBezTo>
                    <a:pt x="8294" y="1387"/>
                    <a:pt x="8514" y="1381"/>
                    <a:pt x="8728" y="1381"/>
                  </a:cubicBezTo>
                  <a:cubicBezTo>
                    <a:pt x="9037" y="1381"/>
                    <a:pt x="9335" y="1370"/>
                    <a:pt x="9621" y="1370"/>
                  </a:cubicBezTo>
                  <a:cubicBezTo>
                    <a:pt x="10169" y="1358"/>
                    <a:pt x="10633" y="1334"/>
                    <a:pt x="10954" y="1322"/>
                  </a:cubicBezTo>
                  <a:cubicBezTo>
                    <a:pt x="11288" y="1310"/>
                    <a:pt x="11466" y="1298"/>
                    <a:pt x="11466" y="1298"/>
                  </a:cubicBezTo>
                  <a:lnTo>
                    <a:pt x="11466" y="1274"/>
                  </a:lnTo>
                  <a:cubicBezTo>
                    <a:pt x="11466" y="1274"/>
                    <a:pt x="11288" y="1274"/>
                    <a:pt x="10954" y="1262"/>
                  </a:cubicBezTo>
                  <a:cubicBezTo>
                    <a:pt x="10633" y="1250"/>
                    <a:pt x="10169" y="1239"/>
                    <a:pt x="9621" y="1239"/>
                  </a:cubicBezTo>
                  <a:cubicBezTo>
                    <a:pt x="9335" y="1227"/>
                    <a:pt x="9037" y="1227"/>
                    <a:pt x="8728" y="1227"/>
                  </a:cubicBezTo>
                  <a:lnTo>
                    <a:pt x="7728" y="1227"/>
                  </a:lnTo>
                  <a:cubicBezTo>
                    <a:pt x="7549" y="1227"/>
                    <a:pt x="7383" y="1227"/>
                    <a:pt x="7204" y="1191"/>
                  </a:cubicBezTo>
                  <a:cubicBezTo>
                    <a:pt x="7121" y="1179"/>
                    <a:pt x="7025" y="1179"/>
                    <a:pt x="6942" y="1143"/>
                  </a:cubicBezTo>
                  <a:cubicBezTo>
                    <a:pt x="6871" y="1131"/>
                    <a:pt x="6775" y="1096"/>
                    <a:pt x="6680" y="1084"/>
                  </a:cubicBezTo>
                  <a:cubicBezTo>
                    <a:pt x="6323" y="1000"/>
                    <a:pt x="6001" y="846"/>
                    <a:pt x="5680" y="667"/>
                  </a:cubicBezTo>
                  <a:cubicBezTo>
                    <a:pt x="5513" y="584"/>
                    <a:pt x="5358" y="477"/>
                    <a:pt x="5192" y="381"/>
                  </a:cubicBezTo>
                  <a:cubicBezTo>
                    <a:pt x="5120" y="346"/>
                    <a:pt x="5049" y="298"/>
                    <a:pt x="4954" y="250"/>
                  </a:cubicBezTo>
                  <a:cubicBezTo>
                    <a:pt x="4870" y="203"/>
                    <a:pt x="4799" y="167"/>
                    <a:pt x="4704" y="131"/>
                  </a:cubicBezTo>
                  <a:cubicBezTo>
                    <a:pt x="4632" y="84"/>
                    <a:pt x="4537" y="72"/>
                    <a:pt x="4454" y="48"/>
                  </a:cubicBezTo>
                  <a:cubicBezTo>
                    <a:pt x="4358" y="12"/>
                    <a:pt x="4275" y="12"/>
                    <a:pt x="4180" y="0"/>
                  </a:cubicBez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24"/>
            <p:cNvSpPr/>
            <p:nvPr/>
          </p:nvSpPr>
          <p:spPr>
            <a:xfrm>
              <a:off x="3052025" y="2909926"/>
              <a:ext cx="42203" cy="28646"/>
            </a:xfrm>
            <a:custGeom>
              <a:rect b="b" l="l" r="r" t="t"/>
              <a:pathLst>
                <a:path extrusionOk="0" h="617" w="909">
                  <a:moveTo>
                    <a:pt x="526" y="1"/>
                  </a:moveTo>
                  <a:cubicBezTo>
                    <a:pt x="0" y="1"/>
                    <a:pt x="75" y="617"/>
                    <a:pt x="75" y="617"/>
                  </a:cubicBezTo>
                  <a:lnTo>
                    <a:pt x="909" y="81"/>
                  </a:lnTo>
                  <a:cubicBezTo>
                    <a:pt x="755" y="24"/>
                    <a:pt x="629" y="1"/>
                    <a:pt x="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24"/>
            <p:cNvSpPr/>
            <p:nvPr/>
          </p:nvSpPr>
          <p:spPr>
            <a:xfrm>
              <a:off x="3023426" y="2900641"/>
              <a:ext cx="212313" cy="74980"/>
            </a:xfrm>
            <a:custGeom>
              <a:rect b="b" l="l" r="r" t="t"/>
              <a:pathLst>
                <a:path extrusionOk="0" h="1615" w="4573">
                  <a:moveTo>
                    <a:pt x="2154" y="1"/>
                  </a:moveTo>
                  <a:cubicBezTo>
                    <a:pt x="1477" y="1"/>
                    <a:pt x="727" y="404"/>
                    <a:pt x="1" y="1615"/>
                  </a:cubicBezTo>
                  <a:lnTo>
                    <a:pt x="4573" y="1615"/>
                  </a:lnTo>
                  <a:cubicBezTo>
                    <a:pt x="4573" y="1615"/>
                    <a:pt x="3509" y="1"/>
                    <a:pt x="2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24"/>
            <p:cNvSpPr/>
            <p:nvPr/>
          </p:nvSpPr>
          <p:spPr>
            <a:xfrm>
              <a:off x="1812309" y="2887687"/>
              <a:ext cx="730258" cy="87934"/>
            </a:xfrm>
            <a:custGeom>
              <a:rect b="b" l="l" r="r" t="t"/>
              <a:pathLst>
                <a:path extrusionOk="0" h="1894" w="15729">
                  <a:moveTo>
                    <a:pt x="0" y="0"/>
                  </a:moveTo>
                  <a:lnTo>
                    <a:pt x="334" y="1894"/>
                  </a:lnTo>
                  <a:lnTo>
                    <a:pt x="15585" y="1894"/>
                  </a:lnTo>
                  <a:lnTo>
                    <a:pt x="15728" y="35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24"/>
            <p:cNvSpPr/>
            <p:nvPr/>
          </p:nvSpPr>
          <p:spPr>
            <a:xfrm>
              <a:off x="1805669" y="2402331"/>
              <a:ext cx="744094" cy="508613"/>
            </a:xfrm>
            <a:custGeom>
              <a:rect b="b" l="l" r="r" t="t"/>
              <a:pathLst>
                <a:path extrusionOk="0" h="10955" w="16027">
                  <a:moveTo>
                    <a:pt x="0" y="1"/>
                  </a:moveTo>
                  <a:lnTo>
                    <a:pt x="667" y="10955"/>
                  </a:lnTo>
                  <a:lnTo>
                    <a:pt x="15550" y="10955"/>
                  </a:lnTo>
                  <a:lnTo>
                    <a:pt x="16026" y="79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24"/>
            <p:cNvSpPr/>
            <p:nvPr/>
          </p:nvSpPr>
          <p:spPr>
            <a:xfrm>
              <a:off x="1828883" y="2888802"/>
              <a:ext cx="694323" cy="39278"/>
            </a:xfrm>
            <a:custGeom>
              <a:rect b="b" l="l" r="r" t="t"/>
              <a:pathLst>
                <a:path extrusionOk="0" h="846" w="14955">
                  <a:moveTo>
                    <a:pt x="0" y="0"/>
                  </a:moveTo>
                  <a:lnTo>
                    <a:pt x="60" y="846"/>
                  </a:lnTo>
                  <a:lnTo>
                    <a:pt x="14943" y="846"/>
                  </a:lnTo>
                  <a:lnTo>
                    <a:pt x="14955" y="3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24"/>
            <p:cNvSpPr/>
            <p:nvPr/>
          </p:nvSpPr>
          <p:spPr>
            <a:xfrm>
              <a:off x="1805669" y="2410642"/>
              <a:ext cx="744094" cy="509170"/>
            </a:xfrm>
            <a:custGeom>
              <a:rect b="b" l="l" r="r" t="t"/>
              <a:pathLst>
                <a:path extrusionOk="0" h="10967" w="16027">
                  <a:moveTo>
                    <a:pt x="0" y="0"/>
                  </a:moveTo>
                  <a:lnTo>
                    <a:pt x="667" y="10966"/>
                  </a:lnTo>
                  <a:lnTo>
                    <a:pt x="15550" y="10966"/>
                  </a:lnTo>
                  <a:lnTo>
                    <a:pt x="16026" y="798"/>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24"/>
            <p:cNvSpPr/>
            <p:nvPr/>
          </p:nvSpPr>
          <p:spPr>
            <a:xfrm>
              <a:off x="2137861" y="2635074"/>
              <a:ext cx="78555" cy="70245"/>
            </a:xfrm>
            <a:custGeom>
              <a:rect b="b" l="l" r="r" t="t"/>
              <a:pathLst>
                <a:path extrusionOk="0" h="1513" w="1692">
                  <a:moveTo>
                    <a:pt x="846" y="0"/>
                  </a:moveTo>
                  <a:cubicBezTo>
                    <a:pt x="370" y="0"/>
                    <a:pt x="1" y="346"/>
                    <a:pt x="1" y="762"/>
                  </a:cubicBezTo>
                  <a:cubicBezTo>
                    <a:pt x="1" y="1179"/>
                    <a:pt x="370" y="1512"/>
                    <a:pt x="846" y="1512"/>
                  </a:cubicBezTo>
                  <a:cubicBezTo>
                    <a:pt x="1323" y="1512"/>
                    <a:pt x="1692" y="1179"/>
                    <a:pt x="1692" y="762"/>
                  </a:cubicBezTo>
                  <a:cubicBezTo>
                    <a:pt x="1692" y="346"/>
                    <a:pt x="1323" y="0"/>
                    <a:pt x="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24"/>
            <p:cNvSpPr/>
            <p:nvPr/>
          </p:nvSpPr>
          <p:spPr>
            <a:xfrm>
              <a:off x="2538115" y="2941312"/>
              <a:ext cx="15507" cy="14393"/>
            </a:xfrm>
            <a:custGeom>
              <a:rect b="b" l="l" r="r" t="t"/>
              <a:pathLst>
                <a:path extrusionOk="0" h="310" w="334">
                  <a:moveTo>
                    <a:pt x="333" y="0"/>
                  </a:moveTo>
                  <a:lnTo>
                    <a:pt x="12" y="36"/>
                  </a:lnTo>
                  <a:lnTo>
                    <a:pt x="0" y="274"/>
                  </a:lnTo>
                  <a:lnTo>
                    <a:pt x="298" y="310"/>
                  </a:lnTo>
                  <a:lnTo>
                    <a:pt x="333" y="0"/>
                  </a:lnTo>
                  <a:close/>
                </a:path>
              </a:pathLst>
            </a:custGeom>
            <a:solidFill>
              <a:srgbClr val="2223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24"/>
            <p:cNvSpPr/>
            <p:nvPr/>
          </p:nvSpPr>
          <p:spPr>
            <a:xfrm>
              <a:off x="941090" y="2615156"/>
              <a:ext cx="24374" cy="29342"/>
            </a:xfrm>
            <a:custGeom>
              <a:rect b="b" l="l" r="r" t="t"/>
              <a:pathLst>
                <a:path extrusionOk="0" h="632" w="525">
                  <a:moveTo>
                    <a:pt x="191" y="1"/>
                  </a:moveTo>
                  <a:lnTo>
                    <a:pt x="1" y="632"/>
                  </a:lnTo>
                  <a:lnTo>
                    <a:pt x="525" y="203"/>
                  </a:lnTo>
                  <a:lnTo>
                    <a:pt x="191" y="1"/>
                  </a:lnTo>
                  <a:close/>
                </a:path>
              </a:pathLst>
            </a:custGeom>
            <a:solidFill>
              <a:srgbClr val="A6A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24"/>
            <p:cNvSpPr/>
            <p:nvPr/>
          </p:nvSpPr>
          <p:spPr>
            <a:xfrm>
              <a:off x="941090" y="2637813"/>
              <a:ext cx="5571" cy="6686"/>
            </a:xfrm>
            <a:custGeom>
              <a:rect b="b" l="l" r="r" t="t"/>
              <a:pathLst>
                <a:path extrusionOk="0" h="144" w="120">
                  <a:moveTo>
                    <a:pt x="49" y="1"/>
                  </a:moveTo>
                  <a:lnTo>
                    <a:pt x="1" y="144"/>
                  </a:lnTo>
                  <a:lnTo>
                    <a:pt x="120" y="60"/>
                  </a:lnTo>
                  <a:lnTo>
                    <a:pt x="49" y="1"/>
                  </a:lnTo>
                  <a:close/>
                </a:path>
              </a:pathLst>
            </a:custGeom>
            <a:solidFill>
              <a:srgbClr val="519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24"/>
            <p:cNvSpPr/>
            <p:nvPr/>
          </p:nvSpPr>
          <p:spPr>
            <a:xfrm>
              <a:off x="941090" y="2615156"/>
              <a:ext cx="24374" cy="29342"/>
            </a:xfrm>
            <a:custGeom>
              <a:rect b="b" l="l" r="r" t="t"/>
              <a:pathLst>
                <a:path extrusionOk="0" h="632" w="525">
                  <a:moveTo>
                    <a:pt x="191" y="1"/>
                  </a:moveTo>
                  <a:lnTo>
                    <a:pt x="1" y="632"/>
                  </a:lnTo>
                  <a:lnTo>
                    <a:pt x="525" y="203"/>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24"/>
            <p:cNvSpPr/>
            <p:nvPr/>
          </p:nvSpPr>
          <p:spPr>
            <a:xfrm>
              <a:off x="944990" y="2375310"/>
              <a:ext cx="176935" cy="248387"/>
            </a:xfrm>
            <a:custGeom>
              <a:rect b="b" l="l" r="r" t="t"/>
              <a:pathLst>
                <a:path extrusionOk="0" h="5350" w="3811">
                  <a:moveTo>
                    <a:pt x="3441" y="1"/>
                  </a:moveTo>
                  <a:cubicBezTo>
                    <a:pt x="3335" y="1"/>
                    <a:pt x="3232" y="53"/>
                    <a:pt x="3179" y="142"/>
                  </a:cubicBezTo>
                  <a:lnTo>
                    <a:pt x="107" y="4905"/>
                  </a:lnTo>
                  <a:cubicBezTo>
                    <a:pt x="0" y="5060"/>
                    <a:pt x="107" y="5167"/>
                    <a:pt x="262" y="5250"/>
                  </a:cubicBezTo>
                  <a:cubicBezTo>
                    <a:pt x="340" y="5308"/>
                    <a:pt x="421" y="5349"/>
                    <a:pt x="493" y="5349"/>
                  </a:cubicBezTo>
                  <a:cubicBezTo>
                    <a:pt x="552" y="5349"/>
                    <a:pt x="605" y="5321"/>
                    <a:pt x="643" y="5250"/>
                  </a:cubicBezTo>
                  <a:lnTo>
                    <a:pt x="3715" y="499"/>
                  </a:lnTo>
                  <a:cubicBezTo>
                    <a:pt x="3810" y="357"/>
                    <a:pt x="3775" y="142"/>
                    <a:pt x="3620" y="59"/>
                  </a:cubicBezTo>
                  <a:cubicBezTo>
                    <a:pt x="3567" y="19"/>
                    <a:pt x="3503" y="1"/>
                    <a:pt x="3441" y="1"/>
                  </a:cubicBezTo>
                  <a:close/>
                </a:path>
              </a:pathLst>
            </a:custGeom>
            <a:solidFill>
              <a:srgbClr val="4B6B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2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2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rgbClr val="D8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24"/>
            <p:cNvSpPr/>
            <p:nvPr/>
          </p:nvSpPr>
          <p:spPr>
            <a:xfrm>
              <a:off x="944990" y="2373035"/>
              <a:ext cx="176935" cy="253216"/>
            </a:xfrm>
            <a:custGeom>
              <a:rect b="b" l="l" r="r" t="t"/>
              <a:pathLst>
                <a:path extrusionOk="0" h="5454" w="3811">
                  <a:moveTo>
                    <a:pt x="643" y="5299"/>
                  </a:moveTo>
                  <a:cubicBezTo>
                    <a:pt x="560" y="5454"/>
                    <a:pt x="405" y="5406"/>
                    <a:pt x="262" y="5299"/>
                  </a:cubicBezTo>
                  <a:lnTo>
                    <a:pt x="262" y="5299"/>
                  </a:lnTo>
                  <a:cubicBezTo>
                    <a:pt x="107" y="5216"/>
                    <a:pt x="0" y="5109"/>
                    <a:pt x="107" y="4954"/>
                  </a:cubicBezTo>
                  <a:lnTo>
                    <a:pt x="3179" y="191"/>
                  </a:lnTo>
                  <a:cubicBezTo>
                    <a:pt x="3263" y="48"/>
                    <a:pt x="3477" y="1"/>
                    <a:pt x="3620" y="108"/>
                  </a:cubicBezTo>
                  <a:lnTo>
                    <a:pt x="3620" y="108"/>
                  </a:lnTo>
                  <a:cubicBezTo>
                    <a:pt x="3775" y="191"/>
                    <a:pt x="3810" y="406"/>
                    <a:pt x="3715" y="5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24"/>
            <p:cNvSpPr/>
            <p:nvPr/>
          </p:nvSpPr>
          <p:spPr>
            <a:xfrm>
              <a:off x="1053863" y="2431766"/>
              <a:ext cx="33799" cy="24235"/>
            </a:xfrm>
            <a:custGeom>
              <a:rect b="b" l="l" r="r" t="t"/>
              <a:pathLst>
                <a:path extrusionOk="0" h="522" w="728">
                  <a:moveTo>
                    <a:pt x="102" y="1"/>
                  </a:moveTo>
                  <a:cubicBezTo>
                    <a:pt x="77" y="1"/>
                    <a:pt x="46" y="17"/>
                    <a:pt x="25" y="45"/>
                  </a:cubicBezTo>
                  <a:cubicBezTo>
                    <a:pt x="1" y="81"/>
                    <a:pt x="13" y="141"/>
                    <a:pt x="60" y="165"/>
                  </a:cubicBezTo>
                  <a:lnTo>
                    <a:pt x="572" y="510"/>
                  </a:lnTo>
                  <a:cubicBezTo>
                    <a:pt x="584" y="518"/>
                    <a:pt x="599" y="522"/>
                    <a:pt x="614" y="522"/>
                  </a:cubicBezTo>
                  <a:cubicBezTo>
                    <a:pt x="644" y="522"/>
                    <a:pt x="676" y="506"/>
                    <a:pt x="691" y="474"/>
                  </a:cubicBezTo>
                  <a:cubicBezTo>
                    <a:pt x="727" y="438"/>
                    <a:pt x="715" y="379"/>
                    <a:pt x="668" y="355"/>
                  </a:cubicBezTo>
                  <a:lnTo>
                    <a:pt x="144" y="22"/>
                  </a:lnTo>
                  <a:cubicBezTo>
                    <a:pt x="134" y="8"/>
                    <a:pt x="119" y="1"/>
                    <a:pt x="102" y="1"/>
                  </a:cubicBezTo>
                  <a:close/>
                </a:path>
              </a:pathLst>
            </a:custGeom>
            <a:solidFill>
              <a:srgbClr val="8FA1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24"/>
            <p:cNvSpPr/>
            <p:nvPr/>
          </p:nvSpPr>
          <p:spPr>
            <a:xfrm>
              <a:off x="1053863" y="2431070"/>
              <a:ext cx="33799" cy="25489"/>
            </a:xfrm>
            <a:custGeom>
              <a:rect b="b" l="l" r="r" t="t"/>
              <a:pathLst>
                <a:path extrusionOk="0" h="549" w="728">
                  <a:moveTo>
                    <a:pt x="691" y="489"/>
                  </a:moveTo>
                  <a:cubicBezTo>
                    <a:pt x="668" y="537"/>
                    <a:pt x="608" y="549"/>
                    <a:pt x="572" y="525"/>
                  </a:cubicBezTo>
                  <a:lnTo>
                    <a:pt x="60" y="180"/>
                  </a:lnTo>
                  <a:cubicBezTo>
                    <a:pt x="13" y="156"/>
                    <a:pt x="1" y="96"/>
                    <a:pt x="25" y="60"/>
                  </a:cubicBezTo>
                  <a:lnTo>
                    <a:pt x="25" y="60"/>
                  </a:lnTo>
                  <a:cubicBezTo>
                    <a:pt x="60" y="13"/>
                    <a:pt x="120" y="1"/>
                    <a:pt x="144" y="37"/>
                  </a:cubicBezTo>
                  <a:lnTo>
                    <a:pt x="668" y="370"/>
                  </a:lnTo>
                  <a:cubicBezTo>
                    <a:pt x="715" y="394"/>
                    <a:pt x="727" y="453"/>
                    <a:pt x="691" y="4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24"/>
            <p:cNvSpPr/>
            <p:nvPr/>
          </p:nvSpPr>
          <p:spPr>
            <a:xfrm>
              <a:off x="946104" y="2608517"/>
              <a:ext cx="24885" cy="19407"/>
            </a:xfrm>
            <a:custGeom>
              <a:rect b="b" l="l" r="r" t="t"/>
              <a:pathLst>
                <a:path extrusionOk="0" h="418" w="536">
                  <a:moveTo>
                    <a:pt x="36" y="1"/>
                  </a:moveTo>
                  <a:lnTo>
                    <a:pt x="0" y="156"/>
                  </a:lnTo>
                  <a:lnTo>
                    <a:pt x="417" y="418"/>
                  </a:lnTo>
                  <a:lnTo>
                    <a:pt x="536" y="322"/>
                  </a:lnTo>
                  <a:lnTo>
                    <a:pt x="36" y="1"/>
                  </a:lnTo>
                  <a:close/>
                </a:path>
              </a:pathLst>
            </a:custGeom>
            <a:solidFill>
              <a:srgbClr val="8995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24"/>
            <p:cNvSpPr/>
            <p:nvPr/>
          </p:nvSpPr>
          <p:spPr>
            <a:xfrm>
              <a:off x="946104" y="2608517"/>
              <a:ext cx="24885" cy="19407"/>
            </a:xfrm>
            <a:custGeom>
              <a:rect b="b" l="l" r="r" t="t"/>
              <a:pathLst>
                <a:path extrusionOk="0" h="418" w="536">
                  <a:moveTo>
                    <a:pt x="36" y="1"/>
                  </a:moveTo>
                  <a:lnTo>
                    <a:pt x="0" y="156"/>
                  </a:lnTo>
                  <a:lnTo>
                    <a:pt x="417" y="418"/>
                  </a:lnTo>
                  <a:lnTo>
                    <a:pt x="536" y="32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24"/>
            <p:cNvSpPr/>
            <p:nvPr/>
          </p:nvSpPr>
          <p:spPr>
            <a:xfrm>
              <a:off x="976468" y="2424245"/>
              <a:ext cx="70802" cy="117462"/>
            </a:xfrm>
            <a:custGeom>
              <a:rect b="b" l="l" r="r" t="t"/>
              <a:pathLst>
                <a:path extrusionOk="0" h="2530" w="1525">
                  <a:moveTo>
                    <a:pt x="901" y="0"/>
                  </a:moveTo>
                  <a:cubicBezTo>
                    <a:pt x="839" y="0"/>
                    <a:pt x="777" y="23"/>
                    <a:pt x="715" y="76"/>
                  </a:cubicBezTo>
                  <a:cubicBezTo>
                    <a:pt x="322" y="386"/>
                    <a:pt x="1" y="2517"/>
                    <a:pt x="370" y="2529"/>
                  </a:cubicBezTo>
                  <a:cubicBezTo>
                    <a:pt x="372" y="2529"/>
                    <a:pt x="375" y="2529"/>
                    <a:pt x="377" y="2529"/>
                  </a:cubicBezTo>
                  <a:cubicBezTo>
                    <a:pt x="752" y="2529"/>
                    <a:pt x="870" y="1553"/>
                    <a:pt x="870" y="1553"/>
                  </a:cubicBezTo>
                  <a:lnTo>
                    <a:pt x="1525" y="612"/>
                  </a:lnTo>
                  <a:cubicBezTo>
                    <a:pt x="1525" y="612"/>
                    <a:pt x="1223" y="0"/>
                    <a:pt x="90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24"/>
            <p:cNvSpPr/>
            <p:nvPr/>
          </p:nvSpPr>
          <p:spPr>
            <a:xfrm>
              <a:off x="988214" y="2469234"/>
              <a:ext cx="88352" cy="50235"/>
            </a:xfrm>
            <a:custGeom>
              <a:rect b="b" l="l" r="r" t="t"/>
              <a:pathLst>
                <a:path extrusionOk="0" h="1082" w="1903">
                  <a:moveTo>
                    <a:pt x="1903" y="0"/>
                  </a:moveTo>
                  <a:lnTo>
                    <a:pt x="1903" y="0"/>
                  </a:lnTo>
                  <a:cubicBezTo>
                    <a:pt x="1724" y="24"/>
                    <a:pt x="367" y="322"/>
                    <a:pt x="141" y="762"/>
                  </a:cubicBezTo>
                  <a:cubicBezTo>
                    <a:pt x="1" y="1019"/>
                    <a:pt x="285" y="1081"/>
                    <a:pt x="596" y="1081"/>
                  </a:cubicBezTo>
                  <a:cubicBezTo>
                    <a:pt x="892" y="1081"/>
                    <a:pt x="1212" y="1024"/>
                    <a:pt x="1212" y="1024"/>
                  </a:cubicBezTo>
                  <a:lnTo>
                    <a:pt x="1903" y="0"/>
                  </a:lnTo>
                  <a:close/>
                </a:path>
              </a:pathLst>
            </a:custGeom>
            <a:solidFill>
              <a:srgbClr val="F7E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24"/>
            <p:cNvSpPr/>
            <p:nvPr/>
          </p:nvSpPr>
          <p:spPr>
            <a:xfrm>
              <a:off x="986961" y="2464823"/>
              <a:ext cx="100144" cy="52370"/>
            </a:xfrm>
            <a:custGeom>
              <a:rect b="b" l="l" r="r" t="t"/>
              <a:pathLst>
                <a:path extrusionOk="0" h="1128" w="2157">
                  <a:moveTo>
                    <a:pt x="2156" y="0"/>
                  </a:moveTo>
                  <a:cubicBezTo>
                    <a:pt x="2156" y="0"/>
                    <a:pt x="406" y="298"/>
                    <a:pt x="168" y="762"/>
                  </a:cubicBezTo>
                  <a:cubicBezTo>
                    <a:pt x="0" y="1081"/>
                    <a:pt x="640" y="1128"/>
                    <a:pt x="1035" y="1128"/>
                  </a:cubicBezTo>
                  <a:cubicBezTo>
                    <a:pt x="1200" y="1128"/>
                    <a:pt x="1323" y="1119"/>
                    <a:pt x="1323" y="1119"/>
                  </a:cubicBezTo>
                  <a:lnTo>
                    <a:pt x="2156"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24"/>
            <p:cNvSpPr/>
            <p:nvPr/>
          </p:nvSpPr>
          <p:spPr>
            <a:xfrm>
              <a:off x="1864819" y="3403407"/>
              <a:ext cx="339431" cy="89605"/>
            </a:xfrm>
            <a:custGeom>
              <a:rect b="b" l="l" r="r" t="t"/>
              <a:pathLst>
                <a:path extrusionOk="0" h="1930" w="7311">
                  <a:moveTo>
                    <a:pt x="0" y="1"/>
                  </a:moveTo>
                  <a:lnTo>
                    <a:pt x="72" y="680"/>
                  </a:lnTo>
                  <a:lnTo>
                    <a:pt x="6263" y="1930"/>
                  </a:lnTo>
                  <a:lnTo>
                    <a:pt x="7311" y="1144"/>
                  </a:lnTo>
                  <a:lnTo>
                    <a:pt x="0" y="1"/>
                  </a:lnTo>
                  <a:close/>
                </a:path>
              </a:pathLst>
            </a:custGeom>
            <a:solidFill>
              <a:srgbClr val="E06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24"/>
            <p:cNvSpPr/>
            <p:nvPr/>
          </p:nvSpPr>
          <p:spPr>
            <a:xfrm>
              <a:off x="831102" y="2888802"/>
              <a:ext cx="676634" cy="86819"/>
            </a:xfrm>
            <a:custGeom>
              <a:rect b="b" l="l" r="r" t="t"/>
              <a:pathLst>
                <a:path extrusionOk="0" h="1870" w="14574">
                  <a:moveTo>
                    <a:pt x="1" y="0"/>
                  </a:moveTo>
                  <a:cubicBezTo>
                    <a:pt x="1798" y="1584"/>
                    <a:pt x="3108" y="1870"/>
                    <a:pt x="3108" y="1870"/>
                  </a:cubicBezTo>
                  <a:lnTo>
                    <a:pt x="13871" y="1870"/>
                  </a:lnTo>
                  <a:lnTo>
                    <a:pt x="14574" y="1310"/>
                  </a:lnTo>
                  <a:lnTo>
                    <a:pt x="14574" y="1310"/>
                  </a:lnTo>
                  <a:cubicBezTo>
                    <a:pt x="14083" y="1423"/>
                    <a:pt x="13601" y="1468"/>
                    <a:pt x="13145" y="1468"/>
                  </a:cubicBezTo>
                  <a:cubicBezTo>
                    <a:pt x="11442" y="1468"/>
                    <a:pt x="10109" y="846"/>
                    <a:pt x="10109" y="846"/>
                  </a:cubicBezTo>
                  <a:cubicBezTo>
                    <a:pt x="7121" y="77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24"/>
            <p:cNvSpPr/>
            <p:nvPr/>
          </p:nvSpPr>
          <p:spPr>
            <a:xfrm>
              <a:off x="837184" y="2941869"/>
              <a:ext cx="616418" cy="34310"/>
            </a:xfrm>
            <a:custGeom>
              <a:rect b="b" l="l" r="r" t="t"/>
              <a:pathLst>
                <a:path extrusionOk="0" h="739" w="13277">
                  <a:moveTo>
                    <a:pt x="1" y="0"/>
                  </a:moveTo>
                  <a:lnTo>
                    <a:pt x="1" y="0"/>
                  </a:lnTo>
                  <a:cubicBezTo>
                    <a:pt x="644" y="369"/>
                    <a:pt x="1929" y="727"/>
                    <a:pt x="1929" y="727"/>
                  </a:cubicBezTo>
                  <a:lnTo>
                    <a:pt x="1929" y="738"/>
                  </a:lnTo>
                  <a:lnTo>
                    <a:pt x="13276" y="738"/>
                  </a:lnTo>
                  <a:lnTo>
                    <a:pt x="9585" y="369"/>
                  </a:lnTo>
                  <a:cubicBezTo>
                    <a:pt x="7680" y="310"/>
                    <a:pt x="1" y="0"/>
                    <a:pt x="1" y="0"/>
                  </a:cubicBezTo>
                  <a:close/>
                </a:path>
              </a:pathLst>
            </a:custGeom>
            <a:solidFill>
              <a:srgbClr val="EDD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24"/>
            <p:cNvSpPr/>
            <p:nvPr/>
          </p:nvSpPr>
          <p:spPr>
            <a:xfrm>
              <a:off x="720001" y="1325531"/>
              <a:ext cx="799342" cy="939785"/>
            </a:xfrm>
            <a:custGeom>
              <a:rect b="b" l="l" r="r" t="t"/>
              <a:pathLst>
                <a:path extrusionOk="0" h="20242" w="17217">
                  <a:moveTo>
                    <a:pt x="0" y="0"/>
                  </a:moveTo>
                  <a:lnTo>
                    <a:pt x="2096" y="20241"/>
                  </a:lnTo>
                  <a:lnTo>
                    <a:pt x="16217" y="18681"/>
                  </a:lnTo>
                  <a:lnTo>
                    <a:pt x="17217"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24"/>
            <p:cNvSpPr/>
            <p:nvPr/>
          </p:nvSpPr>
          <p:spPr>
            <a:xfrm>
              <a:off x="745443" y="1302317"/>
              <a:ext cx="799342" cy="939739"/>
            </a:xfrm>
            <a:custGeom>
              <a:rect b="b" l="l" r="r" t="t"/>
              <a:pathLst>
                <a:path extrusionOk="0" h="20241" w="17217">
                  <a:moveTo>
                    <a:pt x="0" y="0"/>
                  </a:moveTo>
                  <a:lnTo>
                    <a:pt x="2096" y="20241"/>
                  </a:lnTo>
                  <a:lnTo>
                    <a:pt x="16228" y="18669"/>
                  </a:lnTo>
                  <a:lnTo>
                    <a:pt x="17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3" name="Google Shape;1553;p124"/>
          <p:cNvSpPr txBox="1"/>
          <p:nvPr/>
        </p:nvSpPr>
        <p:spPr>
          <a:xfrm>
            <a:off x="569575" y="1941425"/>
            <a:ext cx="3685800" cy="4617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1400"/>
              </a:spcBef>
              <a:spcAft>
                <a:spcPts val="400"/>
              </a:spcAft>
              <a:buNone/>
            </a:pPr>
            <a:r>
              <a:rPr b="1" lang="en" sz="1800"/>
              <a:t>Good morning dear Colleagues,</a:t>
            </a:r>
            <a:endParaRPr b="1" sz="1800"/>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pic>
        <p:nvPicPr>
          <p:cNvPr id="2524" name="Google Shape;2524;p205"/>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2525" name="Google Shape;2525;p205"/>
          <p:cNvSpPr/>
          <p:nvPr/>
        </p:nvSpPr>
        <p:spPr>
          <a:xfrm>
            <a:off x="260950" y="16500"/>
            <a:ext cx="70140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ACTIVITY – Turn and Talk / Activity Tracker: Find Someone Who . . . </a:t>
            </a:r>
            <a:endParaRPr b="1" i="0" sz="3600" u="none" cap="none" strike="noStrike">
              <a:solidFill>
                <a:srgbClr val="ED7D31"/>
              </a:solidFill>
              <a:latin typeface="Calibri"/>
              <a:ea typeface="Calibri"/>
              <a:cs typeface="Calibri"/>
              <a:sym typeface="Calibri"/>
            </a:endParaRPr>
          </a:p>
        </p:txBody>
      </p:sp>
      <p:pic>
        <p:nvPicPr>
          <p:cNvPr id="2526" name="Google Shape;2526;p205"/>
          <p:cNvPicPr preferRelativeResize="0"/>
          <p:nvPr/>
        </p:nvPicPr>
        <p:blipFill rotWithShape="1">
          <a:blip r:embed="rId4">
            <a:alphaModFix/>
          </a:blip>
          <a:srcRect b="0" l="0" r="0" t="0"/>
          <a:stretch/>
        </p:blipFill>
        <p:spPr>
          <a:xfrm>
            <a:off x="397237" y="2328125"/>
            <a:ext cx="8349525" cy="2234750"/>
          </a:xfrm>
          <a:prstGeom prst="rect">
            <a:avLst/>
          </a:prstGeom>
          <a:noFill/>
          <a:ln>
            <a:noFill/>
          </a:ln>
        </p:spPr>
      </p:pic>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9900FF"/>
        </a:solidFill>
      </p:bgPr>
    </p:bg>
    <p:spTree>
      <p:nvGrpSpPr>
        <p:cNvPr id="2530" name="Shape 2530"/>
        <p:cNvGrpSpPr/>
        <p:nvPr/>
      </p:nvGrpSpPr>
      <p:grpSpPr>
        <a:xfrm>
          <a:off x="0" y="0"/>
          <a:ext cx="0" cy="0"/>
          <a:chOff x="0" y="0"/>
          <a:chExt cx="0" cy="0"/>
        </a:xfrm>
      </p:grpSpPr>
      <p:sp>
        <p:nvSpPr>
          <p:cNvPr id="2531" name="Google Shape;2531;p206"/>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2532" name="Google Shape;2532;p206"/>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grpSp>
        <p:nvGrpSpPr>
          <p:cNvPr id="2533" name="Google Shape;2533;p206"/>
          <p:cNvGrpSpPr/>
          <p:nvPr/>
        </p:nvGrpSpPr>
        <p:grpSpPr>
          <a:xfrm>
            <a:off x="3629525" y="648548"/>
            <a:ext cx="5247820" cy="6035718"/>
            <a:chOff x="3629525" y="486423"/>
            <a:chExt cx="5247820" cy="4526902"/>
          </a:xfrm>
        </p:grpSpPr>
        <p:sp>
          <p:nvSpPr>
            <p:cNvPr id="2534" name="Google Shape;2534;p206"/>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06"/>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06"/>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06"/>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06"/>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06"/>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06"/>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06"/>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2" name="Google Shape;2542;p206"/>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06"/>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06"/>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06"/>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06"/>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06"/>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06"/>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06"/>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06"/>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06"/>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06"/>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06"/>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06"/>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06"/>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06"/>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06"/>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06"/>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06"/>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06"/>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06"/>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06"/>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06"/>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06"/>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06"/>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06"/>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06"/>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06"/>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06"/>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06"/>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06"/>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06"/>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06"/>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06"/>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06"/>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06"/>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06"/>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06"/>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06"/>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06"/>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06"/>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06"/>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06"/>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06"/>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06"/>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06"/>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06"/>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06"/>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06"/>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06"/>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06"/>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06"/>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06"/>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06"/>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06"/>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06"/>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06"/>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06"/>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06"/>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06"/>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06"/>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06"/>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06"/>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06"/>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06"/>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06"/>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06"/>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06"/>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06"/>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06"/>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06"/>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06"/>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06"/>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06"/>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06"/>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06"/>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06"/>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06"/>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06"/>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06"/>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06"/>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06"/>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06"/>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06"/>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06"/>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06"/>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06"/>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06"/>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06"/>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06"/>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06"/>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06"/>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06"/>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06"/>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06"/>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06"/>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06"/>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06"/>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06"/>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06"/>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06"/>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06"/>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06"/>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06"/>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06"/>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06"/>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06"/>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06"/>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06"/>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06"/>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06"/>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06"/>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06"/>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06"/>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06"/>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06"/>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06"/>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06"/>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06"/>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06"/>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06"/>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06"/>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06"/>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06"/>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06"/>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06"/>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06"/>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06"/>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06"/>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06"/>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06"/>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06"/>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06"/>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06"/>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06"/>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06"/>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06"/>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06"/>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06"/>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06"/>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06"/>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06"/>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06"/>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06"/>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06"/>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06"/>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06"/>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06"/>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06"/>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06"/>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06"/>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06"/>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06"/>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06"/>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06"/>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06"/>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06"/>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06"/>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06"/>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06"/>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06"/>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06"/>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06"/>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06"/>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06"/>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06"/>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06"/>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06"/>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06"/>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06"/>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06"/>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06"/>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06"/>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06"/>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06"/>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06"/>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06"/>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06"/>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06"/>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06"/>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06"/>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06"/>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06"/>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06"/>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06"/>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06"/>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06"/>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06"/>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06"/>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06"/>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06"/>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06"/>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06"/>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06"/>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06"/>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06"/>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06"/>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06"/>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06"/>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06"/>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06"/>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06"/>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06"/>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06"/>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06"/>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06"/>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06"/>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06"/>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06"/>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06"/>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06"/>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06"/>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0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06"/>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06"/>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06"/>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06"/>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06"/>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06"/>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06"/>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06"/>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06"/>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3" name="Google Shape;2763;p206"/>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Week 2</a:t>
            </a:r>
            <a:endParaRPr sz="3000">
              <a:solidFill>
                <a:schemeClr val="dk1"/>
              </a:solidFill>
              <a:latin typeface="Alegreya Sans ExtraBold"/>
              <a:ea typeface="Alegreya Sans ExtraBold"/>
              <a:cs typeface="Alegreya Sans ExtraBold"/>
              <a:sym typeface="Alegreya Sans ExtraBold"/>
            </a:endParaRPr>
          </a:p>
        </p:txBody>
      </p:sp>
      <p:pic>
        <p:nvPicPr>
          <p:cNvPr id="2764" name="Google Shape;2764;p206"/>
          <p:cNvPicPr preferRelativeResize="0"/>
          <p:nvPr/>
        </p:nvPicPr>
        <p:blipFill rotWithShape="1">
          <a:blip r:embed="rId3">
            <a:alphaModFix/>
          </a:blip>
          <a:srcRect b="0" l="0" r="0" t="0"/>
          <a:stretch/>
        </p:blipFill>
        <p:spPr>
          <a:xfrm>
            <a:off x="1056299" y="1183742"/>
            <a:ext cx="4724676" cy="1668016"/>
          </a:xfrm>
          <a:prstGeom prst="rect">
            <a:avLst/>
          </a:prstGeom>
          <a:noFill/>
          <a:ln>
            <a:noFill/>
          </a:ln>
        </p:spPr>
      </p:pic>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2768" name="Shape 2768"/>
        <p:cNvGrpSpPr/>
        <p:nvPr/>
      </p:nvGrpSpPr>
      <p:grpSpPr>
        <a:xfrm>
          <a:off x="0" y="0"/>
          <a:ext cx="0" cy="0"/>
          <a:chOff x="0" y="0"/>
          <a:chExt cx="0" cy="0"/>
        </a:xfrm>
      </p:grpSpPr>
      <p:sp>
        <p:nvSpPr>
          <p:cNvPr id="2769" name="Google Shape;2769;p207"/>
          <p:cNvSpPr/>
          <p:nvPr/>
        </p:nvSpPr>
        <p:spPr>
          <a:xfrm>
            <a:off x="403100" y="558967"/>
            <a:ext cx="6288275" cy="2606602"/>
          </a:xfrm>
          <a:custGeom>
            <a:rect b="b" l="l" r="r" t="t"/>
            <a:pathLst>
              <a:path extrusionOk="0" h="78200" w="251531">
                <a:moveTo>
                  <a:pt x="0" y="0"/>
                </a:moveTo>
                <a:lnTo>
                  <a:pt x="4353" y="78200"/>
                </a:lnTo>
                <a:lnTo>
                  <a:pt x="237343" y="78200"/>
                </a:lnTo>
                <a:lnTo>
                  <a:pt x="251531" y="5482"/>
                </a:lnTo>
                <a:close/>
              </a:path>
            </a:pathLst>
          </a:custGeom>
          <a:solidFill>
            <a:schemeClr val="lt2"/>
          </a:solidFill>
          <a:ln>
            <a:noFill/>
          </a:ln>
        </p:spPr>
      </p:sp>
      <p:sp>
        <p:nvSpPr>
          <p:cNvPr id="2770" name="Google Shape;2770;p207"/>
          <p:cNvSpPr/>
          <p:nvPr/>
        </p:nvSpPr>
        <p:spPr>
          <a:xfrm>
            <a:off x="546200" y="3423633"/>
            <a:ext cx="3081650" cy="2493789"/>
          </a:xfrm>
          <a:custGeom>
            <a:rect b="b" l="l" r="r" t="t"/>
            <a:pathLst>
              <a:path extrusionOk="0" h="36117" w="123266">
                <a:moveTo>
                  <a:pt x="0" y="0"/>
                </a:moveTo>
                <a:lnTo>
                  <a:pt x="1935" y="36117"/>
                </a:lnTo>
                <a:lnTo>
                  <a:pt x="116253" y="36117"/>
                </a:lnTo>
                <a:lnTo>
                  <a:pt x="123266" y="2499"/>
                </a:lnTo>
                <a:close/>
              </a:path>
            </a:pathLst>
          </a:custGeom>
          <a:solidFill>
            <a:schemeClr val="lt2"/>
          </a:solidFill>
          <a:ln>
            <a:noFill/>
          </a:ln>
        </p:spPr>
      </p:sp>
      <p:sp>
        <p:nvSpPr>
          <p:cNvPr id="2771" name="Google Shape;2771;p207"/>
          <p:cNvSpPr txBox="1"/>
          <p:nvPr>
            <p:ph type="title"/>
          </p:nvPr>
        </p:nvSpPr>
        <p:spPr>
          <a:xfrm>
            <a:off x="720000" y="593367"/>
            <a:ext cx="5043600" cy="2123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Teaching English Through English </a:t>
            </a:r>
            <a:endParaRPr sz="4000"/>
          </a:p>
        </p:txBody>
      </p:sp>
      <p:grpSp>
        <p:nvGrpSpPr>
          <p:cNvPr id="2772" name="Google Shape;2772;p207"/>
          <p:cNvGrpSpPr/>
          <p:nvPr/>
        </p:nvGrpSpPr>
        <p:grpSpPr>
          <a:xfrm>
            <a:off x="3629525" y="648548"/>
            <a:ext cx="5247820" cy="6035718"/>
            <a:chOff x="3629525" y="486423"/>
            <a:chExt cx="5247820" cy="4526902"/>
          </a:xfrm>
        </p:grpSpPr>
        <p:sp>
          <p:nvSpPr>
            <p:cNvPr id="2773" name="Google Shape;2773;p207"/>
            <p:cNvSpPr/>
            <p:nvPr/>
          </p:nvSpPr>
          <p:spPr>
            <a:xfrm flipH="1">
              <a:off x="6515376" y="1890935"/>
              <a:ext cx="639917" cy="642645"/>
            </a:xfrm>
            <a:custGeom>
              <a:rect b="b" l="l" r="r" t="t"/>
              <a:pathLst>
                <a:path extrusionOk="0" h="16729" w="16658">
                  <a:moveTo>
                    <a:pt x="10836" y="1"/>
                  </a:moveTo>
                  <a:lnTo>
                    <a:pt x="1" y="5799"/>
                  </a:lnTo>
                  <a:lnTo>
                    <a:pt x="7728" y="16729"/>
                  </a:lnTo>
                  <a:lnTo>
                    <a:pt x="16658" y="12169"/>
                  </a:lnTo>
                  <a:lnTo>
                    <a:pt x="10836"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07"/>
            <p:cNvSpPr/>
            <p:nvPr/>
          </p:nvSpPr>
          <p:spPr>
            <a:xfrm flipH="1">
              <a:off x="6533200" y="1890935"/>
              <a:ext cx="604691" cy="622976"/>
            </a:xfrm>
            <a:custGeom>
              <a:rect b="b" l="l" r="r" t="t"/>
              <a:pathLst>
                <a:path extrusionOk="0" h="16217" w="15741">
                  <a:moveTo>
                    <a:pt x="11478" y="1"/>
                  </a:moveTo>
                  <a:lnTo>
                    <a:pt x="0" y="4406"/>
                  </a:lnTo>
                  <a:lnTo>
                    <a:pt x="6322" y="16217"/>
                  </a:lnTo>
                  <a:lnTo>
                    <a:pt x="15740" y="12788"/>
                  </a:lnTo>
                  <a:lnTo>
                    <a:pt x="114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07"/>
            <p:cNvSpPr/>
            <p:nvPr/>
          </p:nvSpPr>
          <p:spPr>
            <a:xfrm rot="767989">
              <a:off x="7671014" y="556147"/>
              <a:ext cx="716277" cy="774271"/>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07"/>
            <p:cNvSpPr/>
            <p:nvPr/>
          </p:nvSpPr>
          <p:spPr>
            <a:xfrm>
              <a:off x="6966237" y="946287"/>
              <a:ext cx="716262" cy="774254"/>
            </a:xfrm>
            <a:custGeom>
              <a:rect b="b" l="l" r="r" t="t"/>
              <a:pathLst>
                <a:path extrusionOk="0" h="49292" w="45600">
                  <a:moveTo>
                    <a:pt x="34416" y="1"/>
                  </a:moveTo>
                  <a:cubicBezTo>
                    <a:pt x="34122" y="1"/>
                    <a:pt x="33824" y="30"/>
                    <a:pt x="33524" y="90"/>
                  </a:cubicBezTo>
                  <a:lnTo>
                    <a:pt x="4170" y="5560"/>
                  </a:lnTo>
                  <a:cubicBezTo>
                    <a:pt x="1668" y="5994"/>
                    <a:pt x="0" y="8429"/>
                    <a:pt x="501" y="10931"/>
                  </a:cubicBezTo>
                  <a:lnTo>
                    <a:pt x="6738" y="44455"/>
                  </a:lnTo>
                  <a:cubicBezTo>
                    <a:pt x="7149" y="46657"/>
                    <a:pt x="9085" y="48213"/>
                    <a:pt x="11249" y="48213"/>
                  </a:cubicBezTo>
                  <a:cubicBezTo>
                    <a:pt x="11544" y="48213"/>
                    <a:pt x="11842" y="48184"/>
                    <a:pt x="12142" y="48124"/>
                  </a:cubicBezTo>
                  <a:lnTo>
                    <a:pt x="30222" y="44755"/>
                  </a:lnTo>
                  <a:lnTo>
                    <a:pt x="38027" y="49292"/>
                  </a:lnTo>
                  <a:lnTo>
                    <a:pt x="39528" y="42987"/>
                  </a:lnTo>
                  <a:lnTo>
                    <a:pt x="41530" y="42620"/>
                  </a:lnTo>
                  <a:cubicBezTo>
                    <a:pt x="43932" y="42153"/>
                    <a:pt x="45599" y="39785"/>
                    <a:pt x="45166" y="37283"/>
                  </a:cubicBezTo>
                  <a:lnTo>
                    <a:pt x="38895" y="3759"/>
                  </a:lnTo>
                  <a:cubicBezTo>
                    <a:pt x="38484" y="1557"/>
                    <a:pt x="36574" y="1"/>
                    <a:pt x="34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07"/>
            <p:cNvSpPr/>
            <p:nvPr/>
          </p:nvSpPr>
          <p:spPr>
            <a:xfrm>
              <a:off x="6818400" y="4887900"/>
              <a:ext cx="2058945" cy="125424"/>
            </a:xfrm>
            <a:custGeom>
              <a:rect b="b" l="l" r="r" t="t"/>
              <a:pathLst>
                <a:path extrusionOk="0" h="2347" w="43518">
                  <a:moveTo>
                    <a:pt x="21753" y="1"/>
                  </a:moveTo>
                  <a:cubicBezTo>
                    <a:pt x="9728" y="1"/>
                    <a:pt x="1" y="537"/>
                    <a:pt x="1" y="1180"/>
                  </a:cubicBezTo>
                  <a:cubicBezTo>
                    <a:pt x="1" y="1834"/>
                    <a:pt x="9740" y="2346"/>
                    <a:pt x="21753" y="2346"/>
                  </a:cubicBezTo>
                  <a:cubicBezTo>
                    <a:pt x="33779" y="2346"/>
                    <a:pt x="43518" y="1811"/>
                    <a:pt x="43518" y="1180"/>
                  </a:cubicBezTo>
                  <a:cubicBezTo>
                    <a:pt x="43518" y="537"/>
                    <a:pt x="33779" y="13"/>
                    <a:pt x="2175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07"/>
            <p:cNvSpPr/>
            <p:nvPr/>
          </p:nvSpPr>
          <p:spPr>
            <a:xfrm>
              <a:off x="3629525" y="4820000"/>
              <a:ext cx="4485754" cy="193325"/>
            </a:xfrm>
            <a:custGeom>
              <a:rect b="b" l="l" r="r" t="t"/>
              <a:pathLst>
                <a:path extrusionOk="0" h="2716" w="54055">
                  <a:moveTo>
                    <a:pt x="27028" y="1"/>
                  </a:moveTo>
                  <a:cubicBezTo>
                    <a:pt x="12097" y="1"/>
                    <a:pt x="1" y="620"/>
                    <a:pt x="1" y="1358"/>
                  </a:cubicBezTo>
                  <a:cubicBezTo>
                    <a:pt x="1" y="2108"/>
                    <a:pt x="12097" y="2715"/>
                    <a:pt x="27028" y="2715"/>
                  </a:cubicBezTo>
                  <a:cubicBezTo>
                    <a:pt x="41958" y="2715"/>
                    <a:pt x="54055" y="2108"/>
                    <a:pt x="54055" y="1358"/>
                  </a:cubicBezTo>
                  <a:cubicBezTo>
                    <a:pt x="54055" y="620"/>
                    <a:pt x="41958" y="1"/>
                    <a:pt x="27028"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07"/>
            <p:cNvSpPr/>
            <p:nvPr/>
          </p:nvSpPr>
          <p:spPr>
            <a:xfrm>
              <a:off x="3804300" y="2571750"/>
              <a:ext cx="567100" cy="625475"/>
            </a:xfrm>
            <a:custGeom>
              <a:rect b="b" l="l" r="r" t="t"/>
              <a:pathLst>
                <a:path extrusionOk="0" h="25019" w="22684">
                  <a:moveTo>
                    <a:pt x="11342" y="1"/>
                  </a:moveTo>
                  <a:cubicBezTo>
                    <a:pt x="5105" y="1"/>
                    <a:pt x="1" y="5105"/>
                    <a:pt x="1" y="11342"/>
                  </a:cubicBezTo>
                  <a:cubicBezTo>
                    <a:pt x="1" y="17614"/>
                    <a:pt x="5105" y="22684"/>
                    <a:pt x="11342" y="22684"/>
                  </a:cubicBezTo>
                  <a:cubicBezTo>
                    <a:pt x="13010" y="22684"/>
                    <a:pt x="14611" y="22317"/>
                    <a:pt x="16012" y="21683"/>
                  </a:cubicBezTo>
                  <a:lnTo>
                    <a:pt x="21183" y="25019"/>
                  </a:lnTo>
                  <a:lnTo>
                    <a:pt x="20783" y="17680"/>
                  </a:lnTo>
                  <a:cubicBezTo>
                    <a:pt x="21983" y="15879"/>
                    <a:pt x="22684" y="13677"/>
                    <a:pt x="22684" y="11342"/>
                  </a:cubicBezTo>
                  <a:cubicBezTo>
                    <a:pt x="22684" y="5105"/>
                    <a:pt x="17614" y="1"/>
                    <a:pt x="11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07"/>
            <p:cNvSpPr/>
            <p:nvPr/>
          </p:nvSpPr>
          <p:spPr>
            <a:xfrm>
              <a:off x="3956137" y="2739626"/>
              <a:ext cx="263414" cy="232580"/>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781" name="Google Shape;2781;p207"/>
            <p:cNvSpPr/>
            <p:nvPr/>
          </p:nvSpPr>
          <p:spPr>
            <a:xfrm flipH="1">
              <a:off x="4190461" y="3027091"/>
              <a:ext cx="1497071" cy="1022300"/>
            </a:xfrm>
            <a:custGeom>
              <a:rect b="b" l="l" r="r" t="t"/>
              <a:pathLst>
                <a:path extrusionOk="0" h="26612" w="38971">
                  <a:moveTo>
                    <a:pt x="19480" y="1"/>
                  </a:moveTo>
                  <a:cubicBezTo>
                    <a:pt x="1" y="1"/>
                    <a:pt x="5668" y="26611"/>
                    <a:pt x="5668" y="26611"/>
                  </a:cubicBezTo>
                  <a:lnTo>
                    <a:pt x="32934" y="26611"/>
                  </a:lnTo>
                  <a:cubicBezTo>
                    <a:pt x="32934" y="26611"/>
                    <a:pt x="38970" y="1"/>
                    <a:pt x="19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07"/>
            <p:cNvSpPr/>
            <p:nvPr/>
          </p:nvSpPr>
          <p:spPr>
            <a:xfrm flipH="1">
              <a:off x="4507393" y="4121643"/>
              <a:ext cx="99303" cy="812324"/>
            </a:xfrm>
            <a:custGeom>
              <a:rect b="b" l="l" r="r" t="t"/>
              <a:pathLst>
                <a:path extrusionOk="0" h="21146" w="2585">
                  <a:moveTo>
                    <a:pt x="274" y="0"/>
                  </a:moveTo>
                  <a:cubicBezTo>
                    <a:pt x="131" y="0"/>
                    <a:pt x="0" y="119"/>
                    <a:pt x="0" y="274"/>
                  </a:cubicBezTo>
                  <a:lnTo>
                    <a:pt x="1739" y="20860"/>
                  </a:lnTo>
                  <a:cubicBezTo>
                    <a:pt x="1739" y="21015"/>
                    <a:pt x="1858" y="21146"/>
                    <a:pt x="2025" y="21146"/>
                  </a:cubicBezTo>
                  <a:lnTo>
                    <a:pt x="2298" y="21146"/>
                  </a:lnTo>
                  <a:cubicBezTo>
                    <a:pt x="2453" y="21146"/>
                    <a:pt x="2584" y="21027"/>
                    <a:pt x="2584" y="20860"/>
                  </a:cubicBezTo>
                  <a:lnTo>
                    <a:pt x="846" y="274"/>
                  </a:lnTo>
                  <a:cubicBezTo>
                    <a:pt x="846" y="131"/>
                    <a:pt x="72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07"/>
            <p:cNvSpPr/>
            <p:nvPr/>
          </p:nvSpPr>
          <p:spPr>
            <a:xfrm flipH="1">
              <a:off x="4564132" y="4224559"/>
              <a:ext cx="37531" cy="118933"/>
            </a:xfrm>
            <a:custGeom>
              <a:rect b="b" l="l" r="r" t="t"/>
              <a:pathLst>
                <a:path extrusionOk="0" h="3096" w="977">
                  <a:moveTo>
                    <a:pt x="834" y="0"/>
                  </a:moveTo>
                  <a:lnTo>
                    <a:pt x="0" y="0"/>
                  </a:lnTo>
                  <a:lnTo>
                    <a:pt x="179" y="3096"/>
                  </a:lnTo>
                  <a:lnTo>
                    <a:pt x="977"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07"/>
            <p:cNvSpPr/>
            <p:nvPr/>
          </p:nvSpPr>
          <p:spPr>
            <a:xfrm flipH="1">
              <a:off x="5299148" y="4121643"/>
              <a:ext cx="83745" cy="812324"/>
            </a:xfrm>
            <a:custGeom>
              <a:rect b="b" l="l" r="r" t="t"/>
              <a:pathLst>
                <a:path extrusionOk="0" h="21146" w="2180">
                  <a:moveTo>
                    <a:pt x="1608" y="0"/>
                  </a:moveTo>
                  <a:cubicBezTo>
                    <a:pt x="1453" y="0"/>
                    <a:pt x="1334" y="131"/>
                    <a:pt x="1334" y="274"/>
                  </a:cubicBezTo>
                  <a:lnTo>
                    <a:pt x="1" y="20860"/>
                  </a:lnTo>
                  <a:cubicBezTo>
                    <a:pt x="1" y="21027"/>
                    <a:pt x="143" y="21146"/>
                    <a:pt x="286" y="21146"/>
                  </a:cubicBezTo>
                  <a:lnTo>
                    <a:pt x="572" y="21146"/>
                  </a:lnTo>
                  <a:cubicBezTo>
                    <a:pt x="739" y="21146"/>
                    <a:pt x="858" y="21015"/>
                    <a:pt x="858" y="20860"/>
                  </a:cubicBezTo>
                  <a:lnTo>
                    <a:pt x="2179" y="274"/>
                  </a:lnTo>
                  <a:cubicBezTo>
                    <a:pt x="2179" y="119"/>
                    <a:pt x="2048"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07"/>
            <p:cNvSpPr/>
            <p:nvPr/>
          </p:nvSpPr>
          <p:spPr>
            <a:xfrm flipH="1">
              <a:off x="4463968" y="4156409"/>
              <a:ext cx="959184" cy="68187"/>
            </a:xfrm>
            <a:custGeom>
              <a:rect b="b" l="l" r="r" t="t"/>
              <a:pathLst>
                <a:path extrusionOk="0" h="1775" w="24969">
                  <a:moveTo>
                    <a:pt x="275" y="0"/>
                  </a:moveTo>
                  <a:cubicBezTo>
                    <a:pt x="120" y="0"/>
                    <a:pt x="1" y="131"/>
                    <a:pt x="1" y="286"/>
                  </a:cubicBezTo>
                  <a:lnTo>
                    <a:pt x="1" y="1489"/>
                  </a:lnTo>
                  <a:cubicBezTo>
                    <a:pt x="1" y="1655"/>
                    <a:pt x="132" y="1774"/>
                    <a:pt x="275" y="1774"/>
                  </a:cubicBezTo>
                  <a:lnTo>
                    <a:pt x="24682" y="1774"/>
                  </a:lnTo>
                  <a:cubicBezTo>
                    <a:pt x="24849" y="1774"/>
                    <a:pt x="24968" y="1631"/>
                    <a:pt x="24968" y="1489"/>
                  </a:cubicBezTo>
                  <a:lnTo>
                    <a:pt x="24968" y="286"/>
                  </a:lnTo>
                  <a:cubicBezTo>
                    <a:pt x="24968" y="119"/>
                    <a:pt x="24837" y="0"/>
                    <a:pt x="24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07"/>
            <p:cNvSpPr/>
            <p:nvPr/>
          </p:nvSpPr>
          <p:spPr>
            <a:xfrm flipH="1">
              <a:off x="4354681" y="4049382"/>
              <a:ext cx="1177765" cy="145478"/>
            </a:xfrm>
            <a:custGeom>
              <a:rect b="b" l="l" r="r" t="t"/>
              <a:pathLst>
                <a:path extrusionOk="0" h="3787" w="30659">
                  <a:moveTo>
                    <a:pt x="0" y="0"/>
                  </a:moveTo>
                  <a:lnTo>
                    <a:pt x="0" y="988"/>
                  </a:lnTo>
                  <a:cubicBezTo>
                    <a:pt x="0" y="2536"/>
                    <a:pt x="1250" y="3786"/>
                    <a:pt x="2798" y="3786"/>
                  </a:cubicBezTo>
                  <a:lnTo>
                    <a:pt x="27861" y="3786"/>
                  </a:lnTo>
                  <a:cubicBezTo>
                    <a:pt x="29409" y="3786"/>
                    <a:pt x="30659" y="2536"/>
                    <a:pt x="30659" y="988"/>
                  </a:cubicBezTo>
                  <a:lnTo>
                    <a:pt x="306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07"/>
            <p:cNvSpPr/>
            <p:nvPr/>
          </p:nvSpPr>
          <p:spPr>
            <a:xfrm flipH="1">
              <a:off x="5303718" y="4224559"/>
              <a:ext cx="37992" cy="118933"/>
            </a:xfrm>
            <a:custGeom>
              <a:rect b="b" l="l" r="r" t="t"/>
              <a:pathLst>
                <a:path extrusionOk="0" h="3096" w="989">
                  <a:moveTo>
                    <a:pt x="143" y="0"/>
                  </a:moveTo>
                  <a:lnTo>
                    <a:pt x="988" y="0"/>
                  </a:lnTo>
                  <a:lnTo>
                    <a:pt x="810" y="3096"/>
                  </a:lnTo>
                  <a:lnTo>
                    <a:pt x="0" y="2560"/>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07"/>
            <p:cNvSpPr/>
            <p:nvPr/>
          </p:nvSpPr>
          <p:spPr>
            <a:xfrm flipH="1">
              <a:off x="5911653" y="3034429"/>
              <a:ext cx="1496572" cy="1022262"/>
            </a:xfrm>
            <a:custGeom>
              <a:rect b="b" l="l" r="r" t="t"/>
              <a:pathLst>
                <a:path extrusionOk="0" h="26611" w="38958">
                  <a:moveTo>
                    <a:pt x="19479" y="0"/>
                  </a:moveTo>
                  <a:cubicBezTo>
                    <a:pt x="1" y="0"/>
                    <a:pt x="5668" y="26611"/>
                    <a:pt x="5668" y="26611"/>
                  </a:cubicBezTo>
                  <a:lnTo>
                    <a:pt x="32933" y="26611"/>
                  </a:lnTo>
                  <a:cubicBezTo>
                    <a:pt x="32933" y="26611"/>
                    <a:pt x="38958" y="0"/>
                    <a:pt x="194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07"/>
            <p:cNvSpPr/>
            <p:nvPr/>
          </p:nvSpPr>
          <p:spPr>
            <a:xfrm flipH="1">
              <a:off x="6227664" y="4128942"/>
              <a:ext cx="99725" cy="812362"/>
            </a:xfrm>
            <a:custGeom>
              <a:rect b="b" l="l" r="r" t="t"/>
              <a:pathLst>
                <a:path extrusionOk="0" h="21147" w="2596">
                  <a:moveTo>
                    <a:pt x="286" y="1"/>
                  </a:moveTo>
                  <a:cubicBezTo>
                    <a:pt x="143" y="1"/>
                    <a:pt x="0" y="120"/>
                    <a:pt x="0" y="287"/>
                  </a:cubicBezTo>
                  <a:lnTo>
                    <a:pt x="1750" y="20861"/>
                  </a:lnTo>
                  <a:cubicBezTo>
                    <a:pt x="1750" y="21015"/>
                    <a:pt x="1869" y="21146"/>
                    <a:pt x="2024" y="21146"/>
                  </a:cubicBezTo>
                  <a:lnTo>
                    <a:pt x="2310" y="21146"/>
                  </a:lnTo>
                  <a:cubicBezTo>
                    <a:pt x="2465" y="21146"/>
                    <a:pt x="2596" y="21027"/>
                    <a:pt x="2596" y="20861"/>
                  </a:cubicBezTo>
                  <a:lnTo>
                    <a:pt x="857" y="287"/>
                  </a:lnTo>
                  <a:cubicBezTo>
                    <a:pt x="857" y="132"/>
                    <a:pt x="738" y="1"/>
                    <a:pt x="5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07"/>
            <p:cNvSpPr/>
            <p:nvPr/>
          </p:nvSpPr>
          <p:spPr>
            <a:xfrm flipH="1">
              <a:off x="6284825" y="4231858"/>
              <a:ext cx="37992" cy="118971"/>
            </a:xfrm>
            <a:custGeom>
              <a:rect b="b" l="l" r="r" t="t"/>
              <a:pathLst>
                <a:path extrusionOk="0" h="3097" w="989">
                  <a:moveTo>
                    <a:pt x="834" y="1"/>
                  </a:moveTo>
                  <a:lnTo>
                    <a:pt x="0" y="1"/>
                  </a:lnTo>
                  <a:lnTo>
                    <a:pt x="179" y="3096"/>
                  </a:lnTo>
                  <a:lnTo>
                    <a:pt x="988"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07"/>
            <p:cNvSpPr/>
            <p:nvPr/>
          </p:nvSpPr>
          <p:spPr>
            <a:xfrm flipH="1">
              <a:off x="7019418" y="4128942"/>
              <a:ext cx="83706" cy="812362"/>
            </a:xfrm>
            <a:custGeom>
              <a:rect b="b" l="l" r="r" t="t"/>
              <a:pathLst>
                <a:path extrusionOk="0" h="21147" w="2179">
                  <a:moveTo>
                    <a:pt x="1607" y="1"/>
                  </a:moveTo>
                  <a:cubicBezTo>
                    <a:pt x="1441" y="1"/>
                    <a:pt x="1322" y="132"/>
                    <a:pt x="1322" y="287"/>
                  </a:cubicBezTo>
                  <a:lnTo>
                    <a:pt x="0" y="20861"/>
                  </a:lnTo>
                  <a:cubicBezTo>
                    <a:pt x="0" y="21027"/>
                    <a:pt x="131" y="21146"/>
                    <a:pt x="286" y="21146"/>
                  </a:cubicBezTo>
                  <a:lnTo>
                    <a:pt x="572" y="21146"/>
                  </a:lnTo>
                  <a:cubicBezTo>
                    <a:pt x="726" y="21146"/>
                    <a:pt x="845" y="21015"/>
                    <a:pt x="845" y="20861"/>
                  </a:cubicBezTo>
                  <a:lnTo>
                    <a:pt x="2179" y="287"/>
                  </a:lnTo>
                  <a:cubicBezTo>
                    <a:pt x="2179" y="120"/>
                    <a:pt x="2036" y="1"/>
                    <a:pt x="1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07"/>
            <p:cNvSpPr/>
            <p:nvPr/>
          </p:nvSpPr>
          <p:spPr>
            <a:xfrm flipH="1">
              <a:off x="6184700" y="4164169"/>
              <a:ext cx="959607" cy="68187"/>
            </a:xfrm>
            <a:custGeom>
              <a:rect b="b" l="l" r="r" t="t"/>
              <a:pathLst>
                <a:path extrusionOk="0" h="1775" w="24980">
                  <a:moveTo>
                    <a:pt x="286" y="1"/>
                  </a:moveTo>
                  <a:cubicBezTo>
                    <a:pt x="120" y="1"/>
                    <a:pt x="1" y="144"/>
                    <a:pt x="1" y="286"/>
                  </a:cubicBezTo>
                  <a:lnTo>
                    <a:pt x="1" y="1489"/>
                  </a:lnTo>
                  <a:cubicBezTo>
                    <a:pt x="1" y="1656"/>
                    <a:pt x="132" y="1775"/>
                    <a:pt x="286" y="1775"/>
                  </a:cubicBezTo>
                  <a:lnTo>
                    <a:pt x="24694" y="1775"/>
                  </a:lnTo>
                  <a:cubicBezTo>
                    <a:pt x="24861" y="1775"/>
                    <a:pt x="24980" y="1644"/>
                    <a:pt x="24980" y="1489"/>
                  </a:cubicBezTo>
                  <a:lnTo>
                    <a:pt x="24980" y="286"/>
                  </a:lnTo>
                  <a:cubicBezTo>
                    <a:pt x="24980" y="120"/>
                    <a:pt x="24837" y="1"/>
                    <a:pt x="24694" y="1"/>
                  </a:cubicBezTo>
                  <a:close/>
                </a:path>
              </a:pathLst>
            </a:custGeom>
            <a:solidFill>
              <a:srgbClr val="7F7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07"/>
            <p:cNvSpPr/>
            <p:nvPr/>
          </p:nvSpPr>
          <p:spPr>
            <a:xfrm flipH="1">
              <a:off x="6184700" y="4164169"/>
              <a:ext cx="959607" cy="68187"/>
            </a:xfrm>
            <a:custGeom>
              <a:rect b="b" l="l" r="r" t="t"/>
              <a:pathLst>
                <a:path extrusionOk="0" h="1775" w="24980">
                  <a:moveTo>
                    <a:pt x="24980" y="1489"/>
                  </a:moveTo>
                  <a:cubicBezTo>
                    <a:pt x="24980" y="1644"/>
                    <a:pt x="24861" y="1775"/>
                    <a:pt x="24694" y="1775"/>
                  </a:cubicBezTo>
                  <a:lnTo>
                    <a:pt x="286" y="1775"/>
                  </a:lnTo>
                  <a:cubicBezTo>
                    <a:pt x="132" y="1775"/>
                    <a:pt x="1" y="1656"/>
                    <a:pt x="1" y="1489"/>
                  </a:cubicBezTo>
                  <a:lnTo>
                    <a:pt x="1" y="286"/>
                  </a:lnTo>
                  <a:cubicBezTo>
                    <a:pt x="1" y="144"/>
                    <a:pt x="120" y="1"/>
                    <a:pt x="286" y="1"/>
                  </a:cubicBezTo>
                  <a:lnTo>
                    <a:pt x="24694" y="1"/>
                  </a:lnTo>
                  <a:cubicBezTo>
                    <a:pt x="24837" y="1"/>
                    <a:pt x="24980" y="120"/>
                    <a:pt x="24980" y="2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07"/>
            <p:cNvSpPr/>
            <p:nvPr/>
          </p:nvSpPr>
          <p:spPr>
            <a:xfrm flipH="1">
              <a:off x="6075835" y="4056681"/>
              <a:ext cx="1177804" cy="145478"/>
            </a:xfrm>
            <a:custGeom>
              <a:rect b="b" l="l" r="r" t="t"/>
              <a:pathLst>
                <a:path extrusionOk="0" h="3787" w="30660">
                  <a:moveTo>
                    <a:pt x="1" y="1"/>
                  </a:moveTo>
                  <a:lnTo>
                    <a:pt x="1" y="989"/>
                  </a:lnTo>
                  <a:cubicBezTo>
                    <a:pt x="1" y="2537"/>
                    <a:pt x="1251" y="3787"/>
                    <a:pt x="2799" y="3787"/>
                  </a:cubicBezTo>
                  <a:lnTo>
                    <a:pt x="27862" y="3787"/>
                  </a:lnTo>
                  <a:cubicBezTo>
                    <a:pt x="29409" y="3787"/>
                    <a:pt x="30660" y="2537"/>
                    <a:pt x="30660" y="989"/>
                  </a:cubicBezTo>
                  <a:lnTo>
                    <a:pt x="306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07"/>
            <p:cNvSpPr/>
            <p:nvPr/>
          </p:nvSpPr>
          <p:spPr>
            <a:xfrm flipH="1">
              <a:off x="7024872" y="4231858"/>
              <a:ext cx="37570" cy="118971"/>
            </a:xfrm>
            <a:custGeom>
              <a:rect b="b" l="l" r="r" t="t"/>
              <a:pathLst>
                <a:path extrusionOk="0" h="3097" w="978">
                  <a:moveTo>
                    <a:pt x="132" y="1"/>
                  </a:moveTo>
                  <a:lnTo>
                    <a:pt x="977" y="1"/>
                  </a:lnTo>
                  <a:lnTo>
                    <a:pt x="799" y="3096"/>
                  </a:lnTo>
                  <a:lnTo>
                    <a:pt x="1" y="2561"/>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07"/>
            <p:cNvSpPr/>
            <p:nvPr/>
          </p:nvSpPr>
          <p:spPr>
            <a:xfrm flipH="1">
              <a:off x="8276788" y="2413279"/>
              <a:ext cx="555750" cy="773025"/>
            </a:xfrm>
            <a:custGeom>
              <a:rect b="b" l="l" r="r" t="t"/>
              <a:pathLst>
                <a:path extrusionOk="0" h="20123" w="14467">
                  <a:moveTo>
                    <a:pt x="13395" y="1"/>
                  </a:moveTo>
                  <a:cubicBezTo>
                    <a:pt x="13395" y="1"/>
                    <a:pt x="5954" y="2263"/>
                    <a:pt x="2977" y="8478"/>
                  </a:cubicBezTo>
                  <a:cubicBezTo>
                    <a:pt x="1" y="14705"/>
                    <a:pt x="12288" y="20122"/>
                    <a:pt x="12288" y="20122"/>
                  </a:cubicBezTo>
                  <a:lnTo>
                    <a:pt x="13645" y="16110"/>
                  </a:lnTo>
                  <a:cubicBezTo>
                    <a:pt x="13645" y="16110"/>
                    <a:pt x="9454" y="11990"/>
                    <a:pt x="8728" y="10538"/>
                  </a:cubicBezTo>
                  <a:cubicBezTo>
                    <a:pt x="8014" y="9073"/>
                    <a:pt x="14467" y="7502"/>
                    <a:pt x="14467" y="7502"/>
                  </a:cubicBezTo>
                  <a:lnTo>
                    <a:pt x="133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07"/>
            <p:cNvSpPr/>
            <p:nvPr/>
          </p:nvSpPr>
          <p:spPr>
            <a:xfrm flipH="1">
              <a:off x="6913292" y="2382200"/>
              <a:ext cx="705338" cy="493095"/>
            </a:xfrm>
            <a:custGeom>
              <a:rect b="b" l="l" r="r" t="t"/>
              <a:pathLst>
                <a:path extrusionOk="0" h="12836" w="18361">
                  <a:moveTo>
                    <a:pt x="16134" y="0"/>
                  </a:moveTo>
                  <a:cubicBezTo>
                    <a:pt x="16134" y="0"/>
                    <a:pt x="8933" y="6068"/>
                    <a:pt x="7968" y="6068"/>
                  </a:cubicBezTo>
                  <a:cubicBezTo>
                    <a:pt x="7949" y="6068"/>
                    <a:pt x="7933" y="6065"/>
                    <a:pt x="7918" y="6060"/>
                  </a:cubicBezTo>
                  <a:cubicBezTo>
                    <a:pt x="7180" y="5786"/>
                    <a:pt x="4120" y="2357"/>
                    <a:pt x="3335" y="1786"/>
                  </a:cubicBezTo>
                  <a:cubicBezTo>
                    <a:pt x="2537" y="1203"/>
                    <a:pt x="1310" y="810"/>
                    <a:pt x="1310" y="810"/>
                  </a:cubicBezTo>
                  <a:lnTo>
                    <a:pt x="1" y="8311"/>
                  </a:lnTo>
                  <a:cubicBezTo>
                    <a:pt x="1" y="8311"/>
                    <a:pt x="6324" y="12835"/>
                    <a:pt x="7889" y="12835"/>
                  </a:cubicBezTo>
                  <a:cubicBezTo>
                    <a:pt x="7899" y="12835"/>
                    <a:pt x="7909" y="12835"/>
                    <a:pt x="7918" y="12835"/>
                  </a:cubicBezTo>
                  <a:cubicBezTo>
                    <a:pt x="9419" y="12775"/>
                    <a:pt x="18360" y="2869"/>
                    <a:pt x="18360" y="2869"/>
                  </a:cubicBezTo>
                  <a:lnTo>
                    <a:pt x="161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07"/>
            <p:cNvSpPr/>
            <p:nvPr/>
          </p:nvSpPr>
          <p:spPr>
            <a:xfrm flipH="1">
              <a:off x="8004644" y="4815053"/>
              <a:ext cx="367747" cy="126731"/>
            </a:xfrm>
            <a:custGeom>
              <a:rect b="b" l="l" r="r" t="t"/>
              <a:pathLst>
                <a:path extrusionOk="0" h="3299" w="9573">
                  <a:moveTo>
                    <a:pt x="4263" y="0"/>
                  </a:moveTo>
                  <a:cubicBezTo>
                    <a:pt x="4263" y="0"/>
                    <a:pt x="1858" y="2143"/>
                    <a:pt x="0" y="2762"/>
                  </a:cubicBezTo>
                  <a:lnTo>
                    <a:pt x="238" y="3298"/>
                  </a:lnTo>
                  <a:lnTo>
                    <a:pt x="9573" y="3298"/>
                  </a:lnTo>
                  <a:cubicBezTo>
                    <a:pt x="9573" y="3298"/>
                    <a:pt x="9406" y="2024"/>
                    <a:pt x="9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07"/>
            <p:cNvSpPr/>
            <p:nvPr/>
          </p:nvSpPr>
          <p:spPr>
            <a:xfrm flipH="1">
              <a:off x="8004183" y="4931684"/>
              <a:ext cx="363175" cy="10103"/>
            </a:xfrm>
            <a:custGeom>
              <a:rect b="b" l="l" r="r" t="t"/>
              <a:pathLst>
                <a:path extrusionOk="0" h="263" w="9454">
                  <a:moveTo>
                    <a:pt x="0" y="0"/>
                  </a:moveTo>
                  <a:lnTo>
                    <a:pt x="119" y="262"/>
                  </a:lnTo>
                  <a:lnTo>
                    <a:pt x="9454" y="262"/>
                  </a:lnTo>
                  <a:lnTo>
                    <a:pt x="9442" y="6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07"/>
            <p:cNvSpPr/>
            <p:nvPr/>
          </p:nvSpPr>
          <p:spPr>
            <a:xfrm flipH="1">
              <a:off x="7411861" y="3265386"/>
              <a:ext cx="928529" cy="1558343"/>
            </a:xfrm>
            <a:custGeom>
              <a:rect b="b" l="l" r="r" t="t"/>
              <a:pathLst>
                <a:path extrusionOk="0" h="40566" w="24171">
                  <a:moveTo>
                    <a:pt x="834" y="1"/>
                  </a:moveTo>
                  <a:lnTo>
                    <a:pt x="834" y="1"/>
                  </a:lnTo>
                  <a:cubicBezTo>
                    <a:pt x="1" y="15277"/>
                    <a:pt x="2930" y="40565"/>
                    <a:pt x="2930" y="40565"/>
                  </a:cubicBezTo>
                  <a:lnTo>
                    <a:pt x="8514" y="40565"/>
                  </a:lnTo>
                  <a:cubicBezTo>
                    <a:pt x="8514" y="40565"/>
                    <a:pt x="8028" y="6275"/>
                    <a:pt x="10211" y="6275"/>
                  </a:cubicBezTo>
                  <a:cubicBezTo>
                    <a:pt x="10217" y="6275"/>
                    <a:pt x="10223" y="6275"/>
                    <a:pt x="10228" y="6276"/>
                  </a:cubicBezTo>
                  <a:cubicBezTo>
                    <a:pt x="12419" y="6454"/>
                    <a:pt x="17134" y="38791"/>
                    <a:pt x="17134" y="38791"/>
                  </a:cubicBezTo>
                  <a:lnTo>
                    <a:pt x="22742" y="37863"/>
                  </a:lnTo>
                  <a:cubicBezTo>
                    <a:pt x="24170" y="20265"/>
                    <a:pt x="19456" y="513"/>
                    <a:pt x="19456" y="513"/>
                  </a:cubicBez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07"/>
            <p:cNvSpPr/>
            <p:nvPr/>
          </p:nvSpPr>
          <p:spPr>
            <a:xfrm flipH="1">
              <a:off x="7909941" y="3287360"/>
              <a:ext cx="86933" cy="152354"/>
            </a:xfrm>
            <a:custGeom>
              <a:rect b="b" l="l" r="r" t="t"/>
              <a:pathLst>
                <a:path extrusionOk="0" h="3966" w="2263">
                  <a:moveTo>
                    <a:pt x="1941" y="0"/>
                  </a:moveTo>
                  <a:lnTo>
                    <a:pt x="1429" y="3691"/>
                  </a:lnTo>
                  <a:lnTo>
                    <a:pt x="0" y="3965"/>
                  </a:lnTo>
                  <a:lnTo>
                    <a:pt x="1941" y="3965"/>
                  </a:lnTo>
                  <a:lnTo>
                    <a:pt x="22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07"/>
            <p:cNvSpPr/>
            <p:nvPr/>
          </p:nvSpPr>
          <p:spPr>
            <a:xfrm flipH="1">
              <a:off x="7603956" y="3371991"/>
              <a:ext cx="50324" cy="59582"/>
            </a:xfrm>
            <a:custGeom>
              <a:rect b="b" l="l" r="r" t="t"/>
              <a:pathLst>
                <a:path extrusionOk="0" h="1551" w="1310">
                  <a:moveTo>
                    <a:pt x="0" y="0"/>
                  </a:moveTo>
                  <a:cubicBezTo>
                    <a:pt x="163" y="1219"/>
                    <a:pt x="451" y="1550"/>
                    <a:pt x="715" y="1550"/>
                  </a:cubicBezTo>
                  <a:cubicBezTo>
                    <a:pt x="1029" y="1550"/>
                    <a:pt x="1310" y="1084"/>
                    <a:pt x="1310" y="1084"/>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07"/>
            <p:cNvSpPr/>
            <p:nvPr/>
          </p:nvSpPr>
          <p:spPr>
            <a:xfrm flipH="1">
              <a:off x="8214887" y="3372413"/>
              <a:ext cx="81593" cy="63116"/>
            </a:xfrm>
            <a:custGeom>
              <a:rect b="b" l="l" r="r" t="t"/>
              <a:pathLst>
                <a:path extrusionOk="0" h="1643" w="2124">
                  <a:moveTo>
                    <a:pt x="1953" y="1"/>
                  </a:moveTo>
                  <a:lnTo>
                    <a:pt x="1" y="1132"/>
                  </a:lnTo>
                  <a:cubicBezTo>
                    <a:pt x="510" y="1500"/>
                    <a:pt x="888" y="1643"/>
                    <a:pt x="1169" y="1643"/>
                  </a:cubicBezTo>
                  <a:cubicBezTo>
                    <a:pt x="2124" y="1643"/>
                    <a:pt x="1953"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07"/>
            <p:cNvSpPr/>
            <p:nvPr/>
          </p:nvSpPr>
          <p:spPr>
            <a:xfrm flipH="1">
              <a:off x="7893008" y="1608346"/>
              <a:ext cx="413576" cy="241477"/>
            </a:xfrm>
            <a:custGeom>
              <a:rect b="b" l="l" r="r" t="t"/>
              <a:pathLst>
                <a:path extrusionOk="0" h="6286" w="10766">
                  <a:moveTo>
                    <a:pt x="6439" y="0"/>
                  </a:moveTo>
                  <a:cubicBezTo>
                    <a:pt x="3449" y="0"/>
                    <a:pt x="1" y="5331"/>
                    <a:pt x="4752" y="6285"/>
                  </a:cubicBezTo>
                  <a:lnTo>
                    <a:pt x="8777" y="5392"/>
                  </a:lnTo>
                  <a:cubicBezTo>
                    <a:pt x="8777" y="5392"/>
                    <a:pt x="10765" y="2439"/>
                    <a:pt x="7705" y="380"/>
                  </a:cubicBezTo>
                  <a:cubicBezTo>
                    <a:pt x="7312" y="116"/>
                    <a:pt x="6880" y="0"/>
                    <a:pt x="6439" y="0"/>
                  </a:cubicBezTo>
                  <a:close/>
                </a:path>
              </a:pathLst>
            </a:custGeom>
            <a:solidFill>
              <a:srgbClr val="2D3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07"/>
            <p:cNvSpPr/>
            <p:nvPr/>
          </p:nvSpPr>
          <p:spPr>
            <a:xfrm flipH="1">
              <a:off x="7893009" y="1544230"/>
              <a:ext cx="440505" cy="305591"/>
            </a:xfrm>
            <a:custGeom>
              <a:rect b="b" l="l" r="r" t="t"/>
              <a:pathLst>
                <a:path extrusionOk="0" h="7955" w="11467">
                  <a:moveTo>
                    <a:pt x="9478" y="7061"/>
                  </a:moveTo>
                  <a:cubicBezTo>
                    <a:pt x="9478" y="7061"/>
                    <a:pt x="11466" y="4108"/>
                    <a:pt x="8406" y="2049"/>
                  </a:cubicBezTo>
                  <a:cubicBezTo>
                    <a:pt x="5346" y="1"/>
                    <a:pt x="0" y="6859"/>
                    <a:pt x="5453" y="7954"/>
                  </a:cubicBezTo>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07"/>
            <p:cNvSpPr/>
            <p:nvPr/>
          </p:nvSpPr>
          <p:spPr>
            <a:xfrm flipH="1">
              <a:off x="8002793" y="1744109"/>
              <a:ext cx="132224" cy="64076"/>
            </a:xfrm>
            <a:custGeom>
              <a:rect b="b" l="l" r="r" t="t"/>
              <a:pathLst>
                <a:path extrusionOk="0" h="1668" w="3442">
                  <a:moveTo>
                    <a:pt x="2242" y="1"/>
                  </a:moveTo>
                  <a:cubicBezTo>
                    <a:pt x="1604" y="1"/>
                    <a:pt x="790" y="348"/>
                    <a:pt x="1" y="1668"/>
                  </a:cubicBezTo>
                  <a:lnTo>
                    <a:pt x="3442" y="429"/>
                  </a:lnTo>
                  <a:cubicBezTo>
                    <a:pt x="3442" y="429"/>
                    <a:pt x="2950" y="1"/>
                    <a:pt x="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07"/>
            <p:cNvSpPr/>
            <p:nvPr/>
          </p:nvSpPr>
          <p:spPr>
            <a:xfrm flipH="1">
              <a:off x="7608543" y="1715642"/>
              <a:ext cx="620095" cy="632311"/>
            </a:xfrm>
            <a:custGeom>
              <a:rect b="b" l="l" r="r" t="t"/>
              <a:pathLst>
                <a:path extrusionOk="0" h="16460" w="16142">
                  <a:moveTo>
                    <a:pt x="8709" y="1"/>
                  </a:moveTo>
                  <a:cubicBezTo>
                    <a:pt x="6083" y="1"/>
                    <a:pt x="3878" y="1885"/>
                    <a:pt x="3878" y="1885"/>
                  </a:cubicBezTo>
                  <a:cubicBezTo>
                    <a:pt x="3566" y="1720"/>
                    <a:pt x="3271" y="1635"/>
                    <a:pt x="2996" y="1635"/>
                  </a:cubicBezTo>
                  <a:cubicBezTo>
                    <a:pt x="1560" y="1635"/>
                    <a:pt x="634" y="3937"/>
                    <a:pt x="295" y="9231"/>
                  </a:cubicBezTo>
                  <a:cubicBezTo>
                    <a:pt x="1" y="13962"/>
                    <a:pt x="4106" y="16459"/>
                    <a:pt x="8027" y="16459"/>
                  </a:cubicBezTo>
                  <a:cubicBezTo>
                    <a:pt x="9347" y="16459"/>
                    <a:pt x="10645" y="16176"/>
                    <a:pt x="11748" y="15601"/>
                  </a:cubicBezTo>
                  <a:cubicBezTo>
                    <a:pt x="16142" y="13303"/>
                    <a:pt x="15713" y="4135"/>
                    <a:pt x="11963" y="1159"/>
                  </a:cubicBezTo>
                  <a:cubicBezTo>
                    <a:pt x="10887" y="305"/>
                    <a:pt x="9764" y="1"/>
                    <a:pt x="8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07"/>
            <p:cNvSpPr/>
            <p:nvPr/>
          </p:nvSpPr>
          <p:spPr>
            <a:xfrm flipH="1">
              <a:off x="7514315" y="2349700"/>
              <a:ext cx="860381" cy="959184"/>
            </a:xfrm>
            <a:custGeom>
              <a:rect b="b" l="l" r="r" t="t"/>
              <a:pathLst>
                <a:path extrusionOk="0" h="24969" w="22397">
                  <a:moveTo>
                    <a:pt x="11062" y="1"/>
                  </a:moveTo>
                  <a:lnTo>
                    <a:pt x="11062" y="48"/>
                  </a:lnTo>
                  <a:cubicBezTo>
                    <a:pt x="9645" y="239"/>
                    <a:pt x="2977" y="1203"/>
                    <a:pt x="1668" y="1739"/>
                  </a:cubicBezTo>
                  <a:cubicBezTo>
                    <a:pt x="1668" y="1739"/>
                    <a:pt x="1977" y="4311"/>
                    <a:pt x="977" y="6251"/>
                  </a:cubicBezTo>
                  <a:cubicBezTo>
                    <a:pt x="1" y="8168"/>
                    <a:pt x="3346" y="10835"/>
                    <a:pt x="3346" y="10835"/>
                  </a:cubicBezTo>
                  <a:cubicBezTo>
                    <a:pt x="3346" y="10835"/>
                    <a:pt x="1727" y="19110"/>
                    <a:pt x="1549" y="24266"/>
                  </a:cubicBezTo>
                  <a:cubicBezTo>
                    <a:pt x="1549" y="24266"/>
                    <a:pt x="3989" y="24968"/>
                    <a:pt x="11181" y="24968"/>
                  </a:cubicBezTo>
                  <a:lnTo>
                    <a:pt x="11205" y="24968"/>
                  </a:lnTo>
                  <a:cubicBezTo>
                    <a:pt x="18408" y="24968"/>
                    <a:pt x="20646" y="24266"/>
                    <a:pt x="20646" y="24266"/>
                  </a:cubicBezTo>
                  <a:cubicBezTo>
                    <a:pt x="20468" y="19122"/>
                    <a:pt x="19039" y="10835"/>
                    <a:pt x="19039" y="10835"/>
                  </a:cubicBezTo>
                  <a:cubicBezTo>
                    <a:pt x="19039" y="10835"/>
                    <a:pt x="22396" y="8180"/>
                    <a:pt x="21396" y="6251"/>
                  </a:cubicBezTo>
                  <a:cubicBezTo>
                    <a:pt x="20408" y="4323"/>
                    <a:pt x="20718" y="1739"/>
                    <a:pt x="20718" y="1739"/>
                  </a:cubicBezTo>
                  <a:cubicBezTo>
                    <a:pt x="19408" y="1203"/>
                    <a:pt x="12740" y="239"/>
                    <a:pt x="11324" y="48"/>
                  </a:cubicBezTo>
                  <a:lnTo>
                    <a:pt x="11324" y="1"/>
                  </a:lnTo>
                  <a:cubicBezTo>
                    <a:pt x="11324" y="1"/>
                    <a:pt x="11276" y="1"/>
                    <a:pt x="11193" y="13"/>
                  </a:cubicBezTo>
                  <a:cubicBezTo>
                    <a:pt x="11097" y="1"/>
                    <a:pt x="11062" y="1"/>
                    <a:pt x="110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07"/>
            <p:cNvSpPr/>
            <p:nvPr/>
          </p:nvSpPr>
          <p:spPr>
            <a:xfrm flipH="1">
              <a:off x="7720592" y="2353811"/>
              <a:ext cx="224152" cy="292761"/>
            </a:xfrm>
            <a:custGeom>
              <a:rect b="b" l="l" r="r" t="t"/>
              <a:pathLst>
                <a:path extrusionOk="0" h="7621" w="5835">
                  <a:moveTo>
                    <a:pt x="2894" y="1"/>
                  </a:moveTo>
                  <a:lnTo>
                    <a:pt x="2894" y="382"/>
                  </a:lnTo>
                  <a:lnTo>
                    <a:pt x="1" y="6323"/>
                  </a:lnTo>
                  <a:lnTo>
                    <a:pt x="3049" y="7621"/>
                  </a:lnTo>
                  <a:cubicBezTo>
                    <a:pt x="3049" y="7621"/>
                    <a:pt x="5835" y="4954"/>
                    <a:pt x="4930" y="370"/>
                  </a:cubicBezTo>
                  <a:lnTo>
                    <a:pt x="2894"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07"/>
            <p:cNvSpPr/>
            <p:nvPr/>
          </p:nvSpPr>
          <p:spPr>
            <a:xfrm flipH="1">
              <a:off x="7944711" y="2353811"/>
              <a:ext cx="224152" cy="292761"/>
            </a:xfrm>
            <a:custGeom>
              <a:rect b="b" l="l" r="r" t="t"/>
              <a:pathLst>
                <a:path extrusionOk="0" h="7621" w="5835">
                  <a:moveTo>
                    <a:pt x="2953" y="1"/>
                  </a:moveTo>
                  <a:lnTo>
                    <a:pt x="905" y="370"/>
                  </a:lnTo>
                  <a:cubicBezTo>
                    <a:pt x="1" y="4954"/>
                    <a:pt x="2787" y="7621"/>
                    <a:pt x="2787" y="7621"/>
                  </a:cubicBezTo>
                  <a:lnTo>
                    <a:pt x="5835" y="6323"/>
                  </a:lnTo>
                  <a:lnTo>
                    <a:pt x="2953" y="382"/>
                  </a:lnTo>
                  <a:lnTo>
                    <a:pt x="2953" y="1"/>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07"/>
            <p:cNvSpPr/>
            <p:nvPr/>
          </p:nvSpPr>
          <p:spPr>
            <a:xfrm flipH="1">
              <a:off x="7834028" y="2353811"/>
              <a:ext cx="38" cy="5993"/>
            </a:xfrm>
            <a:custGeom>
              <a:rect b="b" l="l" r="r" t="t"/>
              <a:pathLst>
                <a:path extrusionOk="0" h="156" w="1">
                  <a:moveTo>
                    <a:pt x="1" y="156"/>
                  </a:moveTo>
                  <a:lnTo>
                    <a:pt x="1" y="156"/>
                  </a:lnTo>
                  <a:lnTo>
                    <a:pt x="1" y="1"/>
                  </a:lnTo>
                  <a:lnTo>
                    <a:pt x="1"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07"/>
            <p:cNvSpPr/>
            <p:nvPr/>
          </p:nvSpPr>
          <p:spPr>
            <a:xfrm flipH="1">
              <a:off x="7745754" y="2429759"/>
              <a:ext cx="198990" cy="215892"/>
            </a:xfrm>
            <a:custGeom>
              <a:rect b="b" l="l" r="r" t="t"/>
              <a:pathLst>
                <a:path extrusionOk="0" h="5620" w="5180">
                  <a:moveTo>
                    <a:pt x="5108" y="0"/>
                  </a:moveTo>
                  <a:lnTo>
                    <a:pt x="5108" y="0"/>
                  </a:lnTo>
                  <a:cubicBezTo>
                    <a:pt x="5097" y="3453"/>
                    <a:pt x="3049" y="5406"/>
                    <a:pt x="3049" y="5406"/>
                  </a:cubicBezTo>
                  <a:lnTo>
                    <a:pt x="96" y="4156"/>
                  </a:lnTo>
                  <a:lnTo>
                    <a:pt x="1" y="4334"/>
                  </a:lnTo>
                  <a:lnTo>
                    <a:pt x="3049" y="5620"/>
                  </a:lnTo>
                  <a:cubicBezTo>
                    <a:pt x="3049" y="5620"/>
                    <a:pt x="5180" y="3584"/>
                    <a:pt x="5108"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07"/>
            <p:cNvSpPr/>
            <p:nvPr/>
          </p:nvSpPr>
          <p:spPr>
            <a:xfrm flipH="1">
              <a:off x="8055381" y="2353811"/>
              <a:ext cx="960" cy="5993"/>
            </a:xfrm>
            <a:custGeom>
              <a:rect b="b" l="l" r="r" t="t"/>
              <a:pathLst>
                <a:path extrusionOk="0" h="156" w="25">
                  <a:moveTo>
                    <a:pt x="24" y="1"/>
                  </a:moveTo>
                  <a:lnTo>
                    <a:pt x="1" y="156"/>
                  </a:lnTo>
                  <a:lnTo>
                    <a:pt x="24" y="156"/>
                  </a:lnTo>
                  <a:lnTo>
                    <a:pt x="24" y="1"/>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07"/>
            <p:cNvSpPr/>
            <p:nvPr/>
          </p:nvSpPr>
          <p:spPr>
            <a:xfrm flipH="1">
              <a:off x="7944710" y="2430220"/>
              <a:ext cx="198990" cy="216353"/>
            </a:xfrm>
            <a:custGeom>
              <a:rect b="b" l="l" r="r" t="t"/>
              <a:pathLst>
                <a:path extrusionOk="0" h="5632" w="5180">
                  <a:moveTo>
                    <a:pt x="72" y="0"/>
                  </a:moveTo>
                  <a:lnTo>
                    <a:pt x="72" y="0"/>
                  </a:lnTo>
                  <a:cubicBezTo>
                    <a:pt x="0" y="3584"/>
                    <a:pt x="2132" y="5632"/>
                    <a:pt x="2132" y="5632"/>
                  </a:cubicBezTo>
                  <a:lnTo>
                    <a:pt x="5180" y="4334"/>
                  </a:lnTo>
                  <a:lnTo>
                    <a:pt x="5096" y="4155"/>
                  </a:lnTo>
                  <a:lnTo>
                    <a:pt x="2132" y="5406"/>
                  </a:lnTo>
                  <a:cubicBezTo>
                    <a:pt x="2132" y="5406"/>
                    <a:pt x="96" y="3453"/>
                    <a:pt x="72" y="0"/>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07"/>
            <p:cNvSpPr/>
            <p:nvPr/>
          </p:nvSpPr>
          <p:spPr>
            <a:xfrm flipH="1">
              <a:off x="7833573" y="1963196"/>
              <a:ext cx="221847" cy="519640"/>
            </a:xfrm>
            <a:custGeom>
              <a:rect b="b" l="l" r="r" t="t"/>
              <a:pathLst>
                <a:path extrusionOk="0" h="13527" w="5775">
                  <a:moveTo>
                    <a:pt x="2882" y="1"/>
                  </a:moveTo>
                  <a:cubicBezTo>
                    <a:pt x="1286" y="1"/>
                    <a:pt x="0" y="1299"/>
                    <a:pt x="0" y="2882"/>
                  </a:cubicBezTo>
                  <a:lnTo>
                    <a:pt x="0" y="10645"/>
                  </a:lnTo>
                  <a:cubicBezTo>
                    <a:pt x="0" y="12229"/>
                    <a:pt x="1286" y="13526"/>
                    <a:pt x="2882" y="13526"/>
                  </a:cubicBezTo>
                  <a:cubicBezTo>
                    <a:pt x="4477" y="13526"/>
                    <a:pt x="5775" y="12229"/>
                    <a:pt x="5775" y="10645"/>
                  </a:cubicBezTo>
                  <a:lnTo>
                    <a:pt x="5775" y="2882"/>
                  </a:lnTo>
                  <a:cubicBezTo>
                    <a:pt x="5775" y="1299"/>
                    <a:pt x="4477" y="1"/>
                    <a:pt x="288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07"/>
            <p:cNvSpPr/>
            <p:nvPr/>
          </p:nvSpPr>
          <p:spPr>
            <a:xfrm flipH="1">
              <a:off x="7786439" y="2361955"/>
              <a:ext cx="316540" cy="234792"/>
            </a:xfrm>
            <a:custGeom>
              <a:rect b="b" l="l" r="r" t="t"/>
              <a:pathLst>
                <a:path extrusionOk="0" h="6112" w="8240">
                  <a:moveTo>
                    <a:pt x="4048" y="0"/>
                  </a:moveTo>
                  <a:cubicBezTo>
                    <a:pt x="2799" y="0"/>
                    <a:pt x="1415" y="89"/>
                    <a:pt x="0" y="337"/>
                  </a:cubicBezTo>
                  <a:cubicBezTo>
                    <a:pt x="310" y="3504"/>
                    <a:pt x="4120" y="6111"/>
                    <a:pt x="4120" y="6111"/>
                  </a:cubicBezTo>
                  <a:cubicBezTo>
                    <a:pt x="4120" y="6111"/>
                    <a:pt x="7751" y="3480"/>
                    <a:pt x="8239" y="337"/>
                  </a:cubicBezTo>
                  <a:cubicBezTo>
                    <a:pt x="7300" y="176"/>
                    <a:pt x="5807" y="0"/>
                    <a:pt x="404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07"/>
            <p:cNvSpPr/>
            <p:nvPr/>
          </p:nvSpPr>
          <p:spPr>
            <a:xfrm flipH="1">
              <a:off x="7833573" y="2099957"/>
              <a:ext cx="221847" cy="279047"/>
            </a:xfrm>
            <a:custGeom>
              <a:rect b="b" l="l" r="r" t="t"/>
              <a:pathLst>
                <a:path extrusionOk="0" h="7264" w="5775">
                  <a:moveTo>
                    <a:pt x="2882" y="1"/>
                  </a:moveTo>
                  <a:cubicBezTo>
                    <a:pt x="1286" y="1"/>
                    <a:pt x="0" y="1287"/>
                    <a:pt x="0" y="2882"/>
                  </a:cubicBezTo>
                  <a:lnTo>
                    <a:pt x="0" y="6633"/>
                  </a:lnTo>
                  <a:cubicBezTo>
                    <a:pt x="1068" y="7253"/>
                    <a:pt x="2092" y="7264"/>
                    <a:pt x="2761" y="7264"/>
                  </a:cubicBezTo>
                  <a:cubicBezTo>
                    <a:pt x="2786" y="7264"/>
                    <a:pt x="2810" y="7264"/>
                    <a:pt x="2834" y="7264"/>
                  </a:cubicBezTo>
                  <a:cubicBezTo>
                    <a:pt x="2857" y="7264"/>
                    <a:pt x="2881" y="7264"/>
                    <a:pt x="2906" y="7264"/>
                  </a:cubicBezTo>
                  <a:cubicBezTo>
                    <a:pt x="3609" y="7264"/>
                    <a:pt x="4658" y="7253"/>
                    <a:pt x="5775" y="6585"/>
                  </a:cubicBezTo>
                  <a:lnTo>
                    <a:pt x="5775" y="2882"/>
                  </a:lnTo>
                  <a:cubicBezTo>
                    <a:pt x="5775" y="1287"/>
                    <a:pt x="4477" y="1"/>
                    <a:pt x="2882"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07"/>
            <p:cNvSpPr/>
            <p:nvPr/>
          </p:nvSpPr>
          <p:spPr>
            <a:xfrm flipH="1">
              <a:off x="7934180" y="2218163"/>
              <a:ext cx="35726" cy="26929"/>
            </a:xfrm>
            <a:custGeom>
              <a:rect b="b" l="l" r="r" t="t"/>
              <a:pathLst>
                <a:path extrusionOk="0" h="701" w="930">
                  <a:moveTo>
                    <a:pt x="411" y="0"/>
                  </a:moveTo>
                  <a:cubicBezTo>
                    <a:pt x="299" y="0"/>
                    <a:pt x="164" y="47"/>
                    <a:pt x="1" y="162"/>
                  </a:cubicBezTo>
                  <a:cubicBezTo>
                    <a:pt x="108" y="436"/>
                    <a:pt x="263" y="674"/>
                    <a:pt x="584" y="698"/>
                  </a:cubicBezTo>
                  <a:cubicBezTo>
                    <a:pt x="601" y="700"/>
                    <a:pt x="618" y="700"/>
                    <a:pt x="634" y="700"/>
                  </a:cubicBezTo>
                  <a:cubicBezTo>
                    <a:pt x="743" y="700"/>
                    <a:pt x="836" y="667"/>
                    <a:pt x="929" y="615"/>
                  </a:cubicBezTo>
                  <a:cubicBezTo>
                    <a:pt x="876" y="418"/>
                    <a:pt x="748" y="0"/>
                    <a:pt x="411" y="0"/>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07"/>
            <p:cNvSpPr/>
            <p:nvPr/>
          </p:nvSpPr>
          <p:spPr>
            <a:xfrm flipH="1">
              <a:off x="7934180" y="2206562"/>
              <a:ext cx="35726" cy="38914"/>
            </a:xfrm>
            <a:custGeom>
              <a:rect b="b" l="l" r="r" t="t"/>
              <a:pathLst>
                <a:path extrusionOk="0" h="1013" w="930">
                  <a:moveTo>
                    <a:pt x="929" y="917"/>
                  </a:moveTo>
                  <a:cubicBezTo>
                    <a:pt x="822" y="976"/>
                    <a:pt x="715" y="1012"/>
                    <a:pt x="584" y="1000"/>
                  </a:cubicBezTo>
                  <a:cubicBezTo>
                    <a:pt x="263" y="976"/>
                    <a:pt x="108" y="738"/>
                    <a:pt x="1" y="464"/>
                  </a:cubicBezTo>
                  <a:cubicBezTo>
                    <a:pt x="656" y="0"/>
                    <a:pt x="858" y="655"/>
                    <a:pt x="929" y="9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07"/>
            <p:cNvSpPr/>
            <p:nvPr/>
          </p:nvSpPr>
          <p:spPr>
            <a:xfrm flipH="1">
              <a:off x="8128568" y="2045560"/>
              <a:ext cx="158308" cy="157809"/>
            </a:xfrm>
            <a:custGeom>
              <a:rect b="b" l="l" r="r" t="t"/>
              <a:pathLst>
                <a:path extrusionOk="0" h="4108" w="4121">
                  <a:moveTo>
                    <a:pt x="2061" y="0"/>
                  </a:moveTo>
                  <a:cubicBezTo>
                    <a:pt x="929" y="0"/>
                    <a:pt x="1" y="917"/>
                    <a:pt x="1" y="2048"/>
                  </a:cubicBezTo>
                  <a:cubicBezTo>
                    <a:pt x="1" y="3179"/>
                    <a:pt x="929" y="4108"/>
                    <a:pt x="2061" y="4108"/>
                  </a:cubicBezTo>
                  <a:cubicBezTo>
                    <a:pt x="3192" y="4108"/>
                    <a:pt x="4120" y="3179"/>
                    <a:pt x="4120" y="2048"/>
                  </a:cubicBezTo>
                  <a:cubicBezTo>
                    <a:pt x="4120" y="917"/>
                    <a:pt x="3204" y="0"/>
                    <a:pt x="20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07"/>
            <p:cNvSpPr/>
            <p:nvPr/>
          </p:nvSpPr>
          <p:spPr>
            <a:xfrm flipH="1">
              <a:off x="8156917" y="2114939"/>
              <a:ext cx="65690" cy="47635"/>
            </a:xfrm>
            <a:custGeom>
              <a:rect b="b" l="l" r="r" t="t"/>
              <a:pathLst>
                <a:path extrusionOk="0" h="1240" w="1710">
                  <a:moveTo>
                    <a:pt x="412" y="1"/>
                  </a:moveTo>
                  <a:cubicBezTo>
                    <a:pt x="332" y="1"/>
                    <a:pt x="248" y="9"/>
                    <a:pt x="161" y="28"/>
                  </a:cubicBezTo>
                  <a:cubicBezTo>
                    <a:pt x="161" y="28"/>
                    <a:pt x="0" y="1240"/>
                    <a:pt x="748" y="1240"/>
                  </a:cubicBezTo>
                  <a:cubicBezTo>
                    <a:pt x="975" y="1240"/>
                    <a:pt x="1285" y="1128"/>
                    <a:pt x="1709" y="837"/>
                  </a:cubicBezTo>
                  <a:cubicBezTo>
                    <a:pt x="1709" y="837"/>
                    <a:pt x="1217" y="1"/>
                    <a:pt x="412"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07"/>
            <p:cNvSpPr/>
            <p:nvPr/>
          </p:nvSpPr>
          <p:spPr>
            <a:xfrm flipH="1">
              <a:off x="8156917" y="2110214"/>
              <a:ext cx="81017" cy="36917"/>
            </a:xfrm>
            <a:custGeom>
              <a:rect b="b" l="l" r="r" t="t"/>
              <a:pathLst>
                <a:path extrusionOk="0" h="961" w="2109">
                  <a:moveTo>
                    <a:pt x="864" y="1"/>
                  </a:moveTo>
                  <a:cubicBezTo>
                    <a:pt x="609" y="1"/>
                    <a:pt x="320" y="101"/>
                    <a:pt x="1" y="365"/>
                  </a:cubicBezTo>
                  <a:cubicBezTo>
                    <a:pt x="1" y="365"/>
                    <a:pt x="260" y="216"/>
                    <a:pt x="653" y="216"/>
                  </a:cubicBezTo>
                  <a:cubicBezTo>
                    <a:pt x="1046" y="216"/>
                    <a:pt x="1572" y="365"/>
                    <a:pt x="2108" y="960"/>
                  </a:cubicBezTo>
                  <a:cubicBezTo>
                    <a:pt x="2108" y="960"/>
                    <a:pt x="1652" y="1"/>
                    <a:pt x="864"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07"/>
            <p:cNvSpPr/>
            <p:nvPr/>
          </p:nvSpPr>
          <p:spPr>
            <a:xfrm flipH="1">
              <a:off x="7592972" y="2045560"/>
              <a:ext cx="157847" cy="157809"/>
            </a:xfrm>
            <a:custGeom>
              <a:rect b="b" l="l" r="r" t="t"/>
              <a:pathLst>
                <a:path extrusionOk="0" h="4108" w="4109">
                  <a:moveTo>
                    <a:pt x="2049" y="0"/>
                  </a:moveTo>
                  <a:cubicBezTo>
                    <a:pt x="918" y="0"/>
                    <a:pt x="1" y="917"/>
                    <a:pt x="1" y="2048"/>
                  </a:cubicBezTo>
                  <a:cubicBezTo>
                    <a:pt x="1" y="3179"/>
                    <a:pt x="918" y="4108"/>
                    <a:pt x="2049" y="4108"/>
                  </a:cubicBezTo>
                  <a:cubicBezTo>
                    <a:pt x="3180" y="4108"/>
                    <a:pt x="4109" y="3179"/>
                    <a:pt x="4109" y="2048"/>
                  </a:cubicBezTo>
                  <a:cubicBezTo>
                    <a:pt x="4109" y="917"/>
                    <a:pt x="3180" y="0"/>
                    <a:pt x="2049"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07"/>
            <p:cNvSpPr/>
            <p:nvPr/>
          </p:nvSpPr>
          <p:spPr>
            <a:xfrm flipH="1">
              <a:off x="7656471" y="2114939"/>
              <a:ext cx="66381" cy="47635"/>
            </a:xfrm>
            <a:custGeom>
              <a:rect b="b" l="l" r="r" t="t"/>
              <a:pathLst>
                <a:path extrusionOk="0" h="1240" w="1728">
                  <a:moveTo>
                    <a:pt x="1305" y="1"/>
                  </a:moveTo>
                  <a:cubicBezTo>
                    <a:pt x="491" y="1"/>
                    <a:pt x="0" y="837"/>
                    <a:pt x="11" y="837"/>
                  </a:cubicBezTo>
                  <a:cubicBezTo>
                    <a:pt x="438" y="1128"/>
                    <a:pt x="750" y="1240"/>
                    <a:pt x="977" y="1240"/>
                  </a:cubicBezTo>
                  <a:cubicBezTo>
                    <a:pt x="1727" y="1240"/>
                    <a:pt x="1559" y="28"/>
                    <a:pt x="1559" y="28"/>
                  </a:cubicBezTo>
                  <a:cubicBezTo>
                    <a:pt x="1471" y="9"/>
                    <a:pt x="1387" y="1"/>
                    <a:pt x="130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07"/>
            <p:cNvSpPr/>
            <p:nvPr/>
          </p:nvSpPr>
          <p:spPr>
            <a:xfrm flipH="1">
              <a:off x="7640990" y="2110214"/>
              <a:ext cx="81786" cy="36917"/>
            </a:xfrm>
            <a:custGeom>
              <a:rect b="b" l="l" r="r" t="t"/>
              <a:pathLst>
                <a:path extrusionOk="0" h="961" w="2129">
                  <a:moveTo>
                    <a:pt x="1257" y="1"/>
                  </a:moveTo>
                  <a:cubicBezTo>
                    <a:pt x="461" y="1"/>
                    <a:pt x="0" y="960"/>
                    <a:pt x="9" y="960"/>
                  </a:cubicBezTo>
                  <a:cubicBezTo>
                    <a:pt x="545" y="365"/>
                    <a:pt x="1075" y="216"/>
                    <a:pt x="1471" y="216"/>
                  </a:cubicBezTo>
                  <a:cubicBezTo>
                    <a:pt x="1866" y="216"/>
                    <a:pt x="2128" y="365"/>
                    <a:pt x="2128" y="365"/>
                  </a:cubicBezTo>
                  <a:cubicBezTo>
                    <a:pt x="1806" y="101"/>
                    <a:pt x="1514" y="1"/>
                    <a:pt x="1257"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07"/>
            <p:cNvSpPr/>
            <p:nvPr/>
          </p:nvSpPr>
          <p:spPr>
            <a:xfrm flipH="1">
              <a:off x="7693593" y="1775687"/>
              <a:ext cx="493095" cy="569464"/>
            </a:xfrm>
            <a:custGeom>
              <a:rect b="b" l="l" r="r" t="t"/>
              <a:pathLst>
                <a:path extrusionOk="0" h="14824" w="12836">
                  <a:moveTo>
                    <a:pt x="6418" y="0"/>
                  </a:moveTo>
                  <a:cubicBezTo>
                    <a:pt x="512" y="0"/>
                    <a:pt x="0" y="4858"/>
                    <a:pt x="0" y="8406"/>
                  </a:cubicBezTo>
                  <a:cubicBezTo>
                    <a:pt x="0" y="11954"/>
                    <a:pt x="2370" y="14824"/>
                    <a:pt x="6418" y="14824"/>
                  </a:cubicBezTo>
                  <a:cubicBezTo>
                    <a:pt x="10513" y="14824"/>
                    <a:pt x="12835" y="11954"/>
                    <a:pt x="12835" y="8406"/>
                  </a:cubicBezTo>
                  <a:cubicBezTo>
                    <a:pt x="12835" y="4858"/>
                    <a:pt x="12323" y="0"/>
                    <a:pt x="64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07"/>
            <p:cNvSpPr/>
            <p:nvPr/>
          </p:nvSpPr>
          <p:spPr>
            <a:xfrm flipH="1">
              <a:off x="7823503" y="2111789"/>
              <a:ext cx="20590" cy="25277"/>
            </a:xfrm>
            <a:custGeom>
              <a:rect b="b" l="l" r="r" t="t"/>
              <a:pathLst>
                <a:path extrusionOk="0" h="658" w="536">
                  <a:moveTo>
                    <a:pt x="245" y="0"/>
                  </a:moveTo>
                  <a:cubicBezTo>
                    <a:pt x="114" y="0"/>
                    <a:pt x="0" y="146"/>
                    <a:pt x="0" y="324"/>
                  </a:cubicBezTo>
                  <a:cubicBezTo>
                    <a:pt x="0" y="502"/>
                    <a:pt x="119" y="657"/>
                    <a:pt x="274" y="657"/>
                  </a:cubicBezTo>
                  <a:cubicBezTo>
                    <a:pt x="417" y="657"/>
                    <a:pt x="536" y="502"/>
                    <a:pt x="536" y="324"/>
                  </a:cubicBezTo>
                  <a:cubicBezTo>
                    <a:pt x="536" y="145"/>
                    <a:pt x="417" y="2"/>
                    <a:pt x="274" y="2"/>
                  </a:cubicBezTo>
                  <a:cubicBezTo>
                    <a:pt x="264" y="1"/>
                    <a:pt x="254"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07"/>
            <p:cNvSpPr/>
            <p:nvPr/>
          </p:nvSpPr>
          <p:spPr>
            <a:xfrm flipH="1">
              <a:off x="7806101" y="2070185"/>
              <a:ext cx="43486" cy="16096"/>
            </a:xfrm>
            <a:custGeom>
              <a:rect b="b" l="l" r="r" t="t"/>
              <a:pathLst>
                <a:path extrusionOk="0" h="419" w="1132">
                  <a:moveTo>
                    <a:pt x="402" y="1"/>
                  </a:moveTo>
                  <a:cubicBezTo>
                    <a:pt x="155" y="1"/>
                    <a:pt x="0" y="145"/>
                    <a:pt x="0" y="145"/>
                  </a:cubicBezTo>
                  <a:cubicBezTo>
                    <a:pt x="124" y="90"/>
                    <a:pt x="244" y="68"/>
                    <a:pt x="356" y="68"/>
                  </a:cubicBezTo>
                  <a:cubicBezTo>
                    <a:pt x="804" y="68"/>
                    <a:pt x="1131" y="419"/>
                    <a:pt x="1131" y="419"/>
                  </a:cubicBezTo>
                  <a:cubicBezTo>
                    <a:pt x="852" y="92"/>
                    <a:pt x="598" y="1"/>
                    <a:pt x="402"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07"/>
            <p:cNvSpPr/>
            <p:nvPr/>
          </p:nvSpPr>
          <p:spPr>
            <a:xfrm flipH="1">
              <a:off x="7771336" y="2010524"/>
              <a:ext cx="104335" cy="63385"/>
            </a:xfrm>
            <a:custGeom>
              <a:rect b="b" l="l" r="r" t="t"/>
              <a:pathLst>
                <a:path extrusionOk="0" h="1650" w="2716">
                  <a:moveTo>
                    <a:pt x="1250" y="0"/>
                  </a:moveTo>
                  <a:cubicBezTo>
                    <a:pt x="758" y="0"/>
                    <a:pt x="318" y="260"/>
                    <a:pt x="179" y="686"/>
                  </a:cubicBezTo>
                  <a:cubicBezTo>
                    <a:pt x="0" y="1233"/>
                    <a:pt x="679" y="936"/>
                    <a:pt x="1322" y="1150"/>
                  </a:cubicBezTo>
                  <a:cubicBezTo>
                    <a:pt x="1785" y="1293"/>
                    <a:pt x="2111" y="1650"/>
                    <a:pt x="2325" y="1650"/>
                  </a:cubicBezTo>
                  <a:cubicBezTo>
                    <a:pt x="2414" y="1650"/>
                    <a:pt x="2484" y="1588"/>
                    <a:pt x="2537" y="1424"/>
                  </a:cubicBezTo>
                  <a:cubicBezTo>
                    <a:pt x="2715" y="876"/>
                    <a:pt x="2322" y="269"/>
                    <a:pt x="1679" y="67"/>
                  </a:cubicBezTo>
                  <a:cubicBezTo>
                    <a:pt x="1536" y="22"/>
                    <a:pt x="1391" y="0"/>
                    <a:pt x="1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07"/>
            <p:cNvSpPr/>
            <p:nvPr/>
          </p:nvSpPr>
          <p:spPr>
            <a:xfrm flipH="1">
              <a:off x="8002790" y="2112327"/>
              <a:ext cx="19707" cy="24278"/>
            </a:xfrm>
            <a:custGeom>
              <a:rect b="b" l="l" r="r" t="t"/>
              <a:pathLst>
                <a:path extrusionOk="0" h="632" w="513">
                  <a:moveTo>
                    <a:pt x="251" y="0"/>
                  </a:moveTo>
                  <a:cubicBezTo>
                    <a:pt x="120" y="0"/>
                    <a:pt x="1" y="131"/>
                    <a:pt x="1" y="310"/>
                  </a:cubicBezTo>
                  <a:cubicBezTo>
                    <a:pt x="1" y="477"/>
                    <a:pt x="120" y="631"/>
                    <a:pt x="251" y="631"/>
                  </a:cubicBezTo>
                  <a:cubicBezTo>
                    <a:pt x="382" y="631"/>
                    <a:pt x="513" y="488"/>
                    <a:pt x="513" y="310"/>
                  </a:cubicBezTo>
                  <a:cubicBezTo>
                    <a:pt x="513" y="131"/>
                    <a:pt x="40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07"/>
            <p:cNvSpPr/>
            <p:nvPr/>
          </p:nvSpPr>
          <p:spPr>
            <a:xfrm flipH="1">
              <a:off x="8001869" y="2079289"/>
              <a:ext cx="41219" cy="18439"/>
            </a:xfrm>
            <a:custGeom>
              <a:rect b="b" l="l" r="r" t="t"/>
              <a:pathLst>
                <a:path extrusionOk="0" h="480" w="1073">
                  <a:moveTo>
                    <a:pt x="676" y="1"/>
                  </a:moveTo>
                  <a:cubicBezTo>
                    <a:pt x="108" y="1"/>
                    <a:pt x="1" y="459"/>
                    <a:pt x="1" y="479"/>
                  </a:cubicBezTo>
                  <a:cubicBezTo>
                    <a:pt x="232" y="109"/>
                    <a:pt x="614" y="44"/>
                    <a:pt x="854" y="44"/>
                  </a:cubicBezTo>
                  <a:cubicBezTo>
                    <a:pt x="984" y="44"/>
                    <a:pt x="1072" y="63"/>
                    <a:pt x="1072" y="63"/>
                  </a:cubicBezTo>
                  <a:cubicBezTo>
                    <a:pt x="920" y="19"/>
                    <a:pt x="789" y="1"/>
                    <a:pt x="676"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07"/>
            <p:cNvSpPr/>
            <p:nvPr/>
          </p:nvSpPr>
          <p:spPr>
            <a:xfrm flipH="1">
              <a:off x="7981280" y="2015211"/>
              <a:ext cx="102952" cy="62847"/>
            </a:xfrm>
            <a:custGeom>
              <a:rect b="b" l="l" r="r" t="t"/>
              <a:pathLst>
                <a:path extrusionOk="0" h="1636" w="2680">
                  <a:moveTo>
                    <a:pt x="1450" y="0"/>
                  </a:moveTo>
                  <a:cubicBezTo>
                    <a:pt x="1315" y="0"/>
                    <a:pt x="1176" y="21"/>
                    <a:pt x="1036" y="64"/>
                  </a:cubicBezTo>
                  <a:cubicBezTo>
                    <a:pt x="393" y="254"/>
                    <a:pt x="0" y="861"/>
                    <a:pt x="167" y="1409"/>
                  </a:cubicBezTo>
                  <a:cubicBezTo>
                    <a:pt x="216" y="1574"/>
                    <a:pt x="284" y="1635"/>
                    <a:pt x="371" y="1635"/>
                  </a:cubicBezTo>
                  <a:cubicBezTo>
                    <a:pt x="582" y="1635"/>
                    <a:pt x="907" y="1282"/>
                    <a:pt x="1369" y="1147"/>
                  </a:cubicBezTo>
                  <a:cubicBezTo>
                    <a:pt x="2024" y="957"/>
                    <a:pt x="2679" y="1266"/>
                    <a:pt x="2512" y="719"/>
                  </a:cubicBezTo>
                  <a:cubicBezTo>
                    <a:pt x="2381" y="278"/>
                    <a:pt x="1948"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07"/>
            <p:cNvSpPr/>
            <p:nvPr/>
          </p:nvSpPr>
          <p:spPr>
            <a:xfrm flipH="1">
              <a:off x="8103403" y="2136568"/>
              <a:ext cx="49440" cy="38914"/>
            </a:xfrm>
            <a:custGeom>
              <a:rect b="b" l="l" r="r" t="t"/>
              <a:pathLst>
                <a:path extrusionOk="0" h="1013" w="1287">
                  <a:moveTo>
                    <a:pt x="643" y="0"/>
                  </a:moveTo>
                  <a:cubicBezTo>
                    <a:pt x="286" y="0"/>
                    <a:pt x="0" y="238"/>
                    <a:pt x="0" y="500"/>
                  </a:cubicBezTo>
                  <a:cubicBezTo>
                    <a:pt x="0" y="786"/>
                    <a:pt x="286" y="1012"/>
                    <a:pt x="643" y="1012"/>
                  </a:cubicBezTo>
                  <a:cubicBezTo>
                    <a:pt x="1000" y="1012"/>
                    <a:pt x="1286" y="786"/>
                    <a:pt x="1286" y="500"/>
                  </a:cubicBezTo>
                  <a:cubicBezTo>
                    <a:pt x="1286" y="215"/>
                    <a:pt x="1000" y="0"/>
                    <a:pt x="643"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07"/>
            <p:cNvSpPr/>
            <p:nvPr/>
          </p:nvSpPr>
          <p:spPr>
            <a:xfrm flipH="1">
              <a:off x="7743905" y="2143406"/>
              <a:ext cx="49440" cy="38492"/>
            </a:xfrm>
            <a:custGeom>
              <a:rect b="b" l="l" r="r" t="t"/>
              <a:pathLst>
                <a:path extrusionOk="0" h="1002" w="1287">
                  <a:moveTo>
                    <a:pt x="644" y="1"/>
                  </a:moveTo>
                  <a:cubicBezTo>
                    <a:pt x="286" y="1"/>
                    <a:pt x="1" y="239"/>
                    <a:pt x="1" y="501"/>
                  </a:cubicBezTo>
                  <a:cubicBezTo>
                    <a:pt x="1" y="787"/>
                    <a:pt x="286" y="1001"/>
                    <a:pt x="644" y="1001"/>
                  </a:cubicBezTo>
                  <a:cubicBezTo>
                    <a:pt x="1001" y="1001"/>
                    <a:pt x="1286" y="787"/>
                    <a:pt x="1286" y="501"/>
                  </a:cubicBezTo>
                  <a:cubicBezTo>
                    <a:pt x="1286" y="215"/>
                    <a:pt x="1001" y="1"/>
                    <a:pt x="644"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07"/>
            <p:cNvSpPr/>
            <p:nvPr/>
          </p:nvSpPr>
          <p:spPr>
            <a:xfrm flipH="1">
              <a:off x="7884316" y="2134724"/>
              <a:ext cx="58122" cy="48825"/>
            </a:xfrm>
            <a:custGeom>
              <a:rect b="b" l="l" r="r" t="t"/>
              <a:pathLst>
                <a:path extrusionOk="0" h="1271" w="1513">
                  <a:moveTo>
                    <a:pt x="846" y="1"/>
                  </a:moveTo>
                  <a:cubicBezTo>
                    <a:pt x="548" y="13"/>
                    <a:pt x="274" y="72"/>
                    <a:pt x="0" y="167"/>
                  </a:cubicBezTo>
                  <a:cubicBezTo>
                    <a:pt x="286" y="132"/>
                    <a:pt x="572" y="120"/>
                    <a:pt x="846" y="84"/>
                  </a:cubicBezTo>
                  <a:cubicBezTo>
                    <a:pt x="1000" y="84"/>
                    <a:pt x="1131" y="108"/>
                    <a:pt x="1250" y="144"/>
                  </a:cubicBezTo>
                  <a:cubicBezTo>
                    <a:pt x="1310" y="179"/>
                    <a:pt x="1357" y="203"/>
                    <a:pt x="1369" y="251"/>
                  </a:cubicBezTo>
                  <a:cubicBezTo>
                    <a:pt x="1369" y="298"/>
                    <a:pt x="1381" y="346"/>
                    <a:pt x="1357" y="406"/>
                  </a:cubicBezTo>
                  <a:cubicBezTo>
                    <a:pt x="1310" y="525"/>
                    <a:pt x="1215" y="620"/>
                    <a:pt x="1119" y="715"/>
                  </a:cubicBezTo>
                  <a:cubicBezTo>
                    <a:pt x="1024" y="822"/>
                    <a:pt x="905" y="894"/>
                    <a:pt x="786" y="965"/>
                  </a:cubicBezTo>
                  <a:cubicBezTo>
                    <a:pt x="548" y="1096"/>
                    <a:pt x="286" y="1215"/>
                    <a:pt x="0" y="1263"/>
                  </a:cubicBezTo>
                  <a:cubicBezTo>
                    <a:pt x="41" y="1268"/>
                    <a:pt x="83" y="1270"/>
                    <a:pt x="124" y="1270"/>
                  </a:cubicBezTo>
                  <a:cubicBezTo>
                    <a:pt x="371" y="1270"/>
                    <a:pt x="620" y="1184"/>
                    <a:pt x="834" y="1072"/>
                  </a:cubicBezTo>
                  <a:cubicBezTo>
                    <a:pt x="965" y="1013"/>
                    <a:pt x="1084" y="918"/>
                    <a:pt x="1203" y="834"/>
                  </a:cubicBezTo>
                  <a:cubicBezTo>
                    <a:pt x="1310" y="739"/>
                    <a:pt x="1429" y="620"/>
                    <a:pt x="1488" y="477"/>
                  </a:cubicBezTo>
                  <a:cubicBezTo>
                    <a:pt x="1512" y="406"/>
                    <a:pt x="1512" y="298"/>
                    <a:pt x="1488" y="203"/>
                  </a:cubicBezTo>
                  <a:cubicBezTo>
                    <a:pt x="1453" y="120"/>
                    <a:pt x="1369" y="72"/>
                    <a:pt x="1298" y="48"/>
                  </a:cubicBezTo>
                  <a:cubicBezTo>
                    <a:pt x="1143" y="1"/>
                    <a:pt x="1000" y="1"/>
                    <a:pt x="846"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07"/>
            <p:cNvSpPr/>
            <p:nvPr/>
          </p:nvSpPr>
          <p:spPr>
            <a:xfrm flipH="1">
              <a:off x="7524369" y="2373480"/>
              <a:ext cx="466089" cy="964677"/>
            </a:xfrm>
            <a:custGeom>
              <a:rect b="b" l="l" r="r" t="t"/>
              <a:pathLst>
                <a:path extrusionOk="0" h="25112" w="12133">
                  <a:moveTo>
                    <a:pt x="6144" y="1"/>
                  </a:moveTo>
                  <a:cubicBezTo>
                    <a:pt x="6965" y="4501"/>
                    <a:pt x="4239" y="7109"/>
                    <a:pt x="4239" y="7109"/>
                  </a:cubicBezTo>
                  <a:lnTo>
                    <a:pt x="3500" y="6787"/>
                  </a:lnTo>
                  <a:cubicBezTo>
                    <a:pt x="3500" y="6787"/>
                    <a:pt x="2215" y="13157"/>
                    <a:pt x="1107" y="15753"/>
                  </a:cubicBezTo>
                  <a:cubicBezTo>
                    <a:pt x="1107" y="15753"/>
                    <a:pt x="0" y="18670"/>
                    <a:pt x="1595" y="25111"/>
                  </a:cubicBezTo>
                  <a:cubicBezTo>
                    <a:pt x="1595" y="25111"/>
                    <a:pt x="8644" y="24778"/>
                    <a:pt x="11180" y="24075"/>
                  </a:cubicBezTo>
                  <a:cubicBezTo>
                    <a:pt x="11180" y="24075"/>
                    <a:pt x="10335" y="13633"/>
                    <a:pt x="9561" y="10359"/>
                  </a:cubicBezTo>
                  <a:cubicBezTo>
                    <a:pt x="9561" y="10359"/>
                    <a:pt x="11918" y="9038"/>
                    <a:pt x="12025" y="6633"/>
                  </a:cubicBezTo>
                  <a:cubicBezTo>
                    <a:pt x="12132" y="4216"/>
                    <a:pt x="10763" y="4704"/>
                    <a:pt x="11120" y="1037"/>
                  </a:cubicBezTo>
                  <a:cubicBezTo>
                    <a:pt x="11120" y="1037"/>
                    <a:pt x="8203" y="144"/>
                    <a:pt x="6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07"/>
            <p:cNvSpPr/>
            <p:nvPr/>
          </p:nvSpPr>
          <p:spPr>
            <a:xfrm flipH="1">
              <a:off x="7748476" y="2373480"/>
              <a:ext cx="5993" cy="59505"/>
            </a:xfrm>
            <a:custGeom>
              <a:rect b="b" l="l" r="r" t="t"/>
              <a:pathLst>
                <a:path extrusionOk="0" h="1549" w="156">
                  <a:moveTo>
                    <a:pt x="1" y="1"/>
                  </a:moveTo>
                  <a:lnTo>
                    <a:pt x="1" y="1"/>
                  </a:lnTo>
                  <a:cubicBezTo>
                    <a:pt x="90" y="468"/>
                    <a:pt x="138" y="895"/>
                    <a:pt x="152" y="1307"/>
                  </a:cubicBezTo>
                  <a:lnTo>
                    <a:pt x="152" y="1307"/>
                  </a:lnTo>
                  <a:cubicBezTo>
                    <a:pt x="139" y="904"/>
                    <a:pt x="96" y="482"/>
                    <a:pt x="36" y="37"/>
                  </a:cubicBezTo>
                  <a:lnTo>
                    <a:pt x="1" y="1"/>
                  </a:lnTo>
                  <a:close/>
                  <a:moveTo>
                    <a:pt x="152" y="1307"/>
                  </a:moveTo>
                  <a:lnTo>
                    <a:pt x="152" y="1307"/>
                  </a:lnTo>
                  <a:cubicBezTo>
                    <a:pt x="154" y="1388"/>
                    <a:pt x="155" y="1469"/>
                    <a:pt x="155" y="1549"/>
                  </a:cubicBezTo>
                  <a:cubicBezTo>
                    <a:pt x="155" y="1468"/>
                    <a:pt x="154" y="1388"/>
                    <a:pt x="152"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07"/>
            <p:cNvSpPr/>
            <p:nvPr/>
          </p:nvSpPr>
          <p:spPr>
            <a:xfrm flipH="1">
              <a:off x="7842255" y="2596716"/>
              <a:ext cx="210898" cy="73642"/>
            </a:xfrm>
            <a:custGeom>
              <a:rect b="b" l="l" r="r" t="t"/>
              <a:pathLst>
                <a:path extrusionOk="0" h="1917" w="5490">
                  <a:moveTo>
                    <a:pt x="5490" y="1131"/>
                  </a:moveTo>
                  <a:lnTo>
                    <a:pt x="5156" y="1810"/>
                  </a:lnTo>
                  <a:lnTo>
                    <a:pt x="2823" y="143"/>
                  </a:lnTo>
                  <a:lnTo>
                    <a:pt x="394" y="1917"/>
                  </a:lnTo>
                  <a:lnTo>
                    <a:pt x="1" y="1203"/>
                  </a:lnTo>
                  <a:lnTo>
                    <a:pt x="2823"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07"/>
            <p:cNvSpPr/>
            <p:nvPr/>
          </p:nvSpPr>
          <p:spPr>
            <a:xfrm flipH="1">
              <a:off x="7555478" y="3069618"/>
              <a:ext cx="174289" cy="93502"/>
            </a:xfrm>
            <a:custGeom>
              <a:rect b="b" l="l" r="r" t="t"/>
              <a:pathLst>
                <a:path extrusionOk="0" h="2434" w="4537">
                  <a:moveTo>
                    <a:pt x="978" y="1"/>
                  </a:moveTo>
                  <a:cubicBezTo>
                    <a:pt x="977" y="1"/>
                    <a:pt x="977" y="1"/>
                    <a:pt x="977" y="1"/>
                  </a:cubicBezTo>
                  <a:lnTo>
                    <a:pt x="1" y="1096"/>
                  </a:lnTo>
                  <a:cubicBezTo>
                    <a:pt x="1065" y="2211"/>
                    <a:pt x="2485" y="2434"/>
                    <a:pt x="3451" y="2434"/>
                  </a:cubicBezTo>
                  <a:cubicBezTo>
                    <a:pt x="4095" y="2434"/>
                    <a:pt x="4537" y="2335"/>
                    <a:pt x="4537" y="2335"/>
                  </a:cubicBezTo>
                  <a:lnTo>
                    <a:pt x="4287" y="632"/>
                  </a:lnTo>
                  <a:cubicBezTo>
                    <a:pt x="3990" y="773"/>
                    <a:pt x="3677" y="829"/>
                    <a:pt x="3366" y="829"/>
                  </a:cubicBezTo>
                  <a:cubicBezTo>
                    <a:pt x="2173" y="829"/>
                    <a:pt x="1022" y="1"/>
                    <a:pt x="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07"/>
            <p:cNvSpPr/>
            <p:nvPr/>
          </p:nvSpPr>
          <p:spPr>
            <a:xfrm flipH="1">
              <a:off x="7592510" y="3068734"/>
              <a:ext cx="136335" cy="93848"/>
            </a:xfrm>
            <a:custGeom>
              <a:rect b="b" l="l" r="r" t="t"/>
              <a:pathLst>
                <a:path extrusionOk="0" h="2443" w="3549">
                  <a:moveTo>
                    <a:pt x="977" y="0"/>
                  </a:moveTo>
                  <a:lnTo>
                    <a:pt x="0" y="1108"/>
                  </a:lnTo>
                  <a:cubicBezTo>
                    <a:pt x="1054" y="2206"/>
                    <a:pt x="2441" y="2443"/>
                    <a:pt x="3404" y="2443"/>
                  </a:cubicBezTo>
                  <a:cubicBezTo>
                    <a:pt x="3453" y="2443"/>
                    <a:pt x="3501" y="2442"/>
                    <a:pt x="3548" y="2441"/>
                  </a:cubicBezTo>
                  <a:cubicBezTo>
                    <a:pt x="2584" y="2429"/>
                    <a:pt x="1215" y="2191"/>
                    <a:pt x="167" y="1108"/>
                  </a:cubicBezTo>
                  <a:lnTo>
                    <a:pt x="1084" y="84"/>
                  </a:lnTo>
                  <a:cubicBezTo>
                    <a:pt x="1024" y="36"/>
                    <a:pt x="977" y="0"/>
                    <a:pt x="977" y="0"/>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07"/>
            <p:cNvSpPr/>
            <p:nvPr/>
          </p:nvSpPr>
          <p:spPr>
            <a:xfrm flipH="1">
              <a:off x="7564617" y="3093897"/>
              <a:ext cx="32499" cy="7875"/>
            </a:xfrm>
            <a:custGeom>
              <a:rect b="b" l="l" r="r" t="t"/>
              <a:pathLst>
                <a:path extrusionOk="0" h="205" w="846">
                  <a:moveTo>
                    <a:pt x="834" y="0"/>
                  </a:moveTo>
                  <a:cubicBezTo>
                    <a:pt x="572" y="143"/>
                    <a:pt x="286" y="179"/>
                    <a:pt x="0" y="203"/>
                  </a:cubicBezTo>
                  <a:cubicBezTo>
                    <a:pt x="29" y="204"/>
                    <a:pt x="58" y="204"/>
                    <a:pt x="86" y="204"/>
                  </a:cubicBezTo>
                  <a:cubicBezTo>
                    <a:pt x="345" y="204"/>
                    <a:pt x="610" y="156"/>
                    <a:pt x="846" y="60"/>
                  </a:cubicBezTo>
                  <a:lnTo>
                    <a:pt x="834" y="0"/>
                  </a:ln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07"/>
            <p:cNvSpPr/>
            <p:nvPr/>
          </p:nvSpPr>
          <p:spPr>
            <a:xfrm flipH="1">
              <a:off x="7866042" y="2373480"/>
              <a:ext cx="499049" cy="959645"/>
            </a:xfrm>
            <a:custGeom>
              <a:rect b="b" l="l" r="r" t="t"/>
              <a:pathLst>
                <a:path extrusionOk="0" h="24981" w="12991">
                  <a:moveTo>
                    <a:pt x="5990" y="1"/>
                  </a:moveTo>
                  <a:cubicBezTo>
                    <a:pt x="3930" y="144"/>
                    <a:pt x="1013" y="1037"/>
                    <a:pt x="1013" y="1037"/>
                  </a:cubicBezTo>
                  <a:cubicBezTo>
                    <a:pt x="1370" y="4704"/>
                    <a:pt x="1" y="4216"/>
                    <a:pt x="108" y="6633"/>
                  </a:cubicBezTo>
                  <a:cubicBezTo>
                    <a:pt x="215" y="9038"/>
                    <a:pt x="2584" y="10359"/>
                    <a:pt x="2584" y="10359"/>
                  </a:cubicBezTo>
                  <a:cubicBezTo>
                    <a:pt x="1811" y="13633"/>
                    <a:pt x="953" y="24075"/>
                    <a:pt x="953" y="24075"/>
                  </a:cubicBezTo>
                  <a:cubicBezTo>
                    <a:pt x="3489" y="24778"/>
                    <a:pt x="11407" y="24980"/>
                    <a:pt x="11407" y="24980"/>
                  </a:cubicBezTo>
                  <a:cubicBezTo>
                    <a:pt x="12991" y="18539"/>
                    <a:pt x="11026" y="15753"/>
                    <a:pt x="11026" y="15753"/>
                  </a:cubicBezTo>
                  <a:cubicBezTo>
                    <a:pt x="9919" y="13157"/>
                    <a:pt x="8633" y="6787"/>
                    <a:pt x="8633" y="6787"/>
                  </a:cubicBezTo>
                  <a:lnTo>
                    <a:pt x="7895" y="7109"/>
                  </a:lnTo>
                  <a:cubicBezTo>
                    <a:pt x="7895" y="7109"/>
                    <a:pt x="5168" y="4501"/>
                    <a:pt x="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07"/>
            <p:cNvSpPr/>
            <p:nvPr/>
          </p:nvSpPr>
          <p:spPr>
            <a:xfrm flipH="1">
              <a:off x="8134980" y="2373480"/>
              <a:ext cx="5993" cy="59505"/>
            </a:xfrm>
            <a:custGeom>
              <a:rect b="b" l="l" r="r" t="t"/>
              <a:pathLst>
                <a:path extrusionOk="0" h="1549" w="156">
                  <a:moveTo>
                    <a:pt x="156" y="1"/>
                  </a:moveTo>
                  <a:lnTo>
                    <a:pt x="120" y="37"/>
                  </a:lnTo>
                  <a:cubicBezTo>
                    <a:pt x="60" y="482"/>
                    <a:pt x="18" y="904"/>
                    <a:pt x="5" y="1307"/>
                  </a:cubicBezTo>
                  <a:lnTo>
                    <a:pt x="5" y="1307"/>
                  </a:lnTo>
                  <a:cubicBezTo>
                    <a:pt x="18" y="895"/>
                    <a:pt x="66" y="468"/>
                    <a:pt x="156" y="1"/>
                  </a:cubicBezTo>
                  <a:close/>
                  <a:moveTo>
                    <a:pt x="5" y="1307"/>
                  </a:moveTo>
                  <a:cubicBezTo>
                    <a:pt x="2" y="1388"/>
                    <a:pt x="1" y="1468"/>
                    <a:pt x="1" y="1549"/>
                  </a:cubicBezTo>
                  <a:cubicBezTo>
                    <a:pt x="1" y="1469"/>
                    <a:pt x="2" y="1388"/>
                    <a:pt x="5" y="1307"/>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07"/>
            <p:cNvSpPr/>
            <p:nvPr/>
          </p:nvSpPr>
          <p:spPr>
            <a:xfrm flipH="1">
              <a:off x="8160147" y="3069618"/>
              <a:ext cx="174289" cy="93502"/>
            </a:xfrm>
            <a:custGeom>
              <a:rect b="b" l="l" r="r" t="t"/>
              <a:pathLst>
                <a:path extrusionOk="0" h="2434" w="4537">
                  <a:moveTo>
                    <a:pt x="3548" y="1"/>
                  </a:moveTo>
                  <a:cubicBezTo>
                    <a:pt x="3523" y="1"/>
                    <a:pt x="2375" y="829"/>
                    <a:pt x="1177" y="829"/>
                  </a:cubicBezTo>
                  <a:cubicBezTo>
                    <a:pt x="865" y="829"/>
                    <a:pt x="550" y="773"/>
                    <a:pt x="251" y="632"/>
                  </a:cubicBezTo>
                  <a:lnTo>
                    <a:pt x="1" y="2335"/>
                  </a:lnTo>
                  <a:cubicBezTo>
                    <a:pt x="1" y="2335"/>
                    <a:pt x="442" y="2434"/>
                    <a:pt x="1086" y="2434"/>
                  </a:cubicBezTo>
                  <a:cubicBezTo>
                    <a:pt x="2052" y="2434"/>
                    <a:pt x="3472" y="2211"/>
                    <a:pt x="4537" y="1096"/>
                  </a:cubicBezTo>
                  <a:lnTo>
                    <a:pt x="3549" y="1"/>
                  </a:lnTo>
                  <a:cubicBezTo>
                    <a:pt x="3549" y="1"/>
                    <a:pt x="3548" y="1"/>
                    <a:pt x="3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07"/>
            <p:cNvSpPr/>
            <p:nvPr/>
          </p:nvSpPr>
          <p:spPr>
            <a:xfrm flipH="1">
              <a:off x="8160607" y="3068734"/>
              <a:ext cx="136335" cy="93848"/>
            </a:xfrm>
            <a:custGeom>
              <a:rect b="b" l="l" r="r" t="t"/>
              <a:pathLst>
                <a:path extrusionOk="0" h="2443" w="3549">
                  <a:moveTo>
                    <a:pt x="2573" y="0"/>
                  </a:moveTo>
                  <a:cubicBezTo>
                    <a:pt x="2573" y="0"/>
                    <a:pt x="2525" y="36"/>
                    <a:pt x="2477" y="84"/>
                  </a:cubicBezTo>
                  <a:lnTo>
                    <a:pt x="3382" y="1108"/>
                  </a:lnTo>
                  <a:cubicBezTo>
                    <a:pt x="2334" y="2191"/>
                    <a:pt x="965" y="2429"/>
                    <a:pt x="1" y="2441"/>
                  </a:cubicBezTo>
                  <a:cubicBezTo>
                    <a:pt x="48" y="2442"/>
                    <a:pt x="96" y="2443"/>
                    <a:pt x="146" y="2443"/>
                  </a:cubicBezTo>
                  <a:cubicBezTo>
                    <a:pt x="1108" y="2443"/>
                    <a:pt x="2496" y="2206"/>
                    <a:pt x="3549" y="110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07"/>
            <p:cNvSpPr/>
            <p:nvPr/>
          </p:nvSpPr>
          <p:spPr>
            <a:xfrm flipH="1">
              <a:off x="8292332" y="3093897"/>
              <a:ext cx="32499" cy="7875"/>
            </a:xfrm>
            <a:custGeom>
              <a:rect b="b" l="l" r="r" t="t"/>
              <a:pathLst>
                <a:path extrusionOk="0" h="205" w="846">
                  <a:moveTo>
                    <a:pt x="12" y="0"/>
                  </a:moveTo>
                  <a:lnTo>
                    <a:pt x="1" y="60"/>
                  </a:lnTo>
                  <a:cubicBezTo>
                    <a:pt x="236" y="156"/>
                    <a:pt x="501" y="204"/>
                    <a:pt x="760" y="204"/>
                  </a:cubicBezTo>
                  <a:cubicBezTo>
                    <a:pt x="789" y="204"/>
                    <a:pt x="817" y="204"/>
                    <a:pt x="846" y="203"/>
                  </a:cubicBezTo>
                  <a:cubicBezTo>
                    <a:pt x="560" y="179"/>
                    <a:pt x="274" y="143"/>
                    <a:pt x="12" y="0"/>
                  </a:cubicBezTo>
                  <a:close/>
                </a:path>
              </a:pathLst>
            </a:custGeom>
            <a:solidFill>
              <a:srgbClr val="9ED0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07"/>
            <p:cNvSpPr/>
            <p:nvPr/>
          </p:nvSpPr>
          <p:spPr>
            <a:xfrm flipH="1">
              <a:off x="7925959" y="3024364"/>
              <a:ext cx="44408" cy="44408"/>
            </a:xfrm>
            <a:custGeom>
              <a:rect b="b" l="l" r="r" t="t"/>
              <a:pathLst>
                <a:path extrusionOk="0" h="1156" w="1156">
                  <a:moveTo>
                    <a:pt x="584" y="0"/>
                  </a:moveTo>
                  <a:cubicBezTo>
                    <a:pt x="263" y="0"/>
                    <a:pt x="1" y="250"/>
                    <a:pt x="1" y="584"/>
                  </a:cubicBezTo>
                  <a:cubicBezTo>
                    <a:pt x="1" y="905"/>
                    <a:pt x="263" y="1155"/>
                    <a:pt x="584" y="1155"/>
                  </a:cubicBezTo>
                  <a:cubicBezTo>
                    <a:pt x="906" y="1155"/>
                    <a:pt x="1156" y="893"/>
                    <a:pt x="1156" y="584"/>
                  </a:cubicBezTo>
                  <a:cubicBezTo>
                    <a:pt x="1156" y="250"/>
                    <a:pt x="894" y="0"/>
                    <a:pt x="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07"/>
            <p:cNvSpPr/>
            <p:nvPr/>
          </p:nvSpPr>
          <p:spPr>
            <a:xfrm flipH="1">
              <a:off x="7925959" y="3199080"/>
              <a:ext cx="44408" cy="44869"/>
            </a:xfrm>
            <a:custGeom>
              <a:rect b="b" l="l" r="r" t="t"/>
              <a:pathLst>
                <a:path extrusionOk="0" h="1168" w="1156">
                  <a:moveTo>
                    <a:pt x="584" y="1"/>
                  </a:moveTo>
                  <a:cubicBezTo>
                    <a:pt x="263" y="1"/>
                    <a:pt x="1" y="274"/>
                    <a:pt x="1" y="584"/>
                  </a:cubicBezTo>
                  <a:cubicBezTo>
                    <a:pt x="1" y="917"/>
                    <a:pt x="263" y="1167"/>
                    <a:pt x="584" y="1167"/>
                  </a:cubicBezTo>
                  <a:cubicBezTo>
                    <a:pt x="906" y="1167"/>
                    <a:pt x="1156" y="893"/>
                    <a:pt x="1156" y="584"/>
                  </a:cubicBezTo>
                  <a:cubicBezTo>
                    <a:pt x="1156" y="262"/>
                    <a:pt x="894" y="1"/>
                    <a:pt x="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07"/>
            <p:cNvSpPr/>
            <p:nvPr/>
          </p:nvSpPr>
          <p:spPr>
            <a:xfrm flipH="1">
              <a:off x="7940596" y="2190542"/>
              <a:ext cx="72297" cy="40221"/>
            </a:xfrm>
            <a:custGeom>
              <a:rect b="b" l="l" r="r" t="t"/>
              <a:pathLst>
                <a:path extrusionOk="0" h="1047" w="1882">
                  <a:moveTo>
                    <a:pt x="1" y="0"/>
                  </a:moveTo>
                  <a:cubicBezTo>
                    <a:pt x="1" y="0"/>
                    <a:pt x="240" y="1046"/>
                    <a:pt x="829" y="1046"/>
                  </a:cubicBezTo>
                  <a:cubicBezTo>
                    <a:pt x="1101" y="1046"/>
                    <a:pt x="1449" y="822"/>
                    <a:pt x="1882" y="167"/>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07"/>
            <p:cNvSpPr/>
            <p:nvPr/>
          </p:nvSpPr>
          <p:spPr>
            <a:xfrm flipH="1">
              <a:off x="7668470" y="1797161"/>
              <a:ext cx="543841" cy="301481"/>
            </a:xfrm>
            <a:custGeom>
              <a:rect b="b" l="l" r="r" t="t"/>
              <a:pathLst>
                <a:path extrusionOk="0" h="7848" w="14157">
                  <a:moveTo>
                    <a:pt x="7073" y="1"/>
                  </a:moveTo>
                  <a:cubicBezTo>
                    <a:pt x="0" y="1"/>
                    <a:pt x="667" y="6347"/>
                    <a:pt x="667" y="7847"/>
                  </a:cubicBezTo>
                  <a:cubicBezTo>
                    <a:pt x="667" y="7847"/>
                    <a:pt x="683" y="7848"/>
                    <a:pt x="713" y="7848"/>
                  </a:cubicBezTo>
                  <a:cubicBezTo>
                    <a:pt x="1244" y="7848"/>
                    <a:pt x="6130" y="7730"/>
                    <a:pt x="4418" y="3370"/>
                  </a:cubicBezTo>
                  <a:lnTo>
                    <a:pt x="4418" y="3370"/>
                  </a:lnTo>
                  <a:cubicBezTo>
                    <a:pt x="4418" y="3371"/>
                    <a:pt x="8335" y="6609"/>
                    <a:pt x="13490" y="7383"/>
                  </a:cubicBezTo>
                  <a:cubicBezTo>
                    <a:pt x="13490" y="7383"/>
                    <a:pt x="14157" y="1"/>
                    <a:pt x="7073"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07"/>
            <p:cNvSpPr/>
            <p:nvPr/>
          </p:nvSpPr>
          <p:spPr>
            <a:xfrm flipH="1">
              <a:off x="7655178" y="1768349"/>
              <a:ext cx="557094" cy="330292"/>
            </a:xfrm>
            <a:custGeom>
              <a:rect b="b" l="l" r="r" t="t"/>
              <a:pathLst>
                <a:path extrusionOk="0" h="8598" w="14502">
                  <a:moveTo>
                    <a:pt x="7054" y="1"/>
                  </a:moveTo>
                  <a:cubicBezTo>
                    <a:pt x="1" y="1"/>
                    <a:pt x="666" y="6967"/>
                    <a:pt x="666" y="8597"/>
                  </a:cubicBezTo>
                  <a:cubicBezTo>
                    <a:pt x="666" y="8597"/>
                    <a:pt x="680" y="8597"/>
                    <a:pt x="705" y="8597"/>
                  </a:cubicBezTo>
                  <a:cubicBezTo>
                    <a:pt x="1198" y="8597"/>
                    <a:pt x="6137" y="8479"/>
                    <a:pt x="4417" y="3692"/>
                  </a:cubicBezTo>
                  <a:lnTo>
                    <a:pt x="4417" y="3692"/>
                  </a:lnTo>
                  <a:cubicBezTo>
                    <a:pt x="4417" y="3692"/>
                    <a:pt x="8334" y="7240"/>
                    <a:pt x="13489" y="8097"/>
                  </a:cubicBezTo>
                  <a:cubicBezTo>
                    <a:pt x="13489" y="8097"/>
                    <a:pt x="14501" y="1"/>
                    <a:pt x="7072" y="1"/>
                  </a:cubicBezTo>
                  <a:cubicBezTo>
                    <a:pt x="7066" y="1"/>
                    <a:pt x="7060" y="1"/>
                    <a:pt x="7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07"/>
            <p:cNvSpPr/>
            <p:nvPr/>
          </p:nvSpPr>
          <p:spPr>
            <a:xfrm flipH="1">
              <a:off x="7309390" y="4724468"/>
              <a:ext cx="361831" cy="154198"/>
            </a:xfrm>
            <a:custGeom>
              <a:rect b="b" l="l" r="r" t="t"/>
              <a:pathLst>
                <a:path extrusionOk="0" h="4014" w="9419">
                  <a:moveTo>
                    <a:pt x="4835" y="1"/>
                  </a:moveTo>
                  <a:lnTo>
                    <a:pt x="72" y="656"/>
                  </a:lnTo>
                  <a:cubicBezTo>
                    <a:pt x="1" y="2715"/>
                    <a:pt x="12" y="4013"/>
                    <a:pt x="12" y="4013"/>
                  </a:cubicBezTo>
                  <a:lnTo>
                    <a:pt x="9252" y="2727"/>
                  </a:lnTo>
                  <a:lnTo>
                    <a:pt x="9418" y="2168"/>
                  </a:lnTo>
                  <a:cubicBezTo>
                    <a:pt x="7502" y="1787"/>
                    <a:pt x="4835"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07"/>
            <p:cNvSpPr/>
            <p:nvPr/>
          </p:nvSpPr>
          <p:spPr>
            <a:xfrm flipH="1">
              <a:off x="7311695" y="4818242"/>
              <a:ext cx="359065" cy="60427"/>
            </a:xfrm>
            <a:custGeom>
              <a:rect b="b" l="l" r="r" t="t"/>
              <a:pathLst>
                <a:path extrusionOk="0" h="1573" w="9347">
                  <a:moveTo>
                    <a:pt x="9347" y="1"/>
                  </a:moveTo>
                  <a:lnTo>
                    <a:pt x="0" y="1358"/>
                  </a:lnTo>
                  <a:lnTo>
                    <a:pt x="12" y="1572"/>
                  </a:lnTo>
                  <a:lnTo>
                    <a:pt x="9252" y="286"/>
                  </a:lnTo>
                  <a:lnTo>
                    <a:pt x="93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07"/>
            <p:cNvSpPr/>
            <p:nvPr/>
          </p:nvSpPr>
          <p:spPr>
            <a:xfrm flipH="1">
              <a:off x="6863450" y="2350353"/>
              <a:ext cx="132186" cy="132032"/>
            </a:xfrm>
            <a:custGeom>
              <a:rect b="b" l="l" r="r" t="t"/>
              <a:pathLst>
                <a:path extrusionOk="0" h="3437" w="3441">
                  <a:moveTo>
                    <a:pt x="2722" y="1"/>
                  </a:moveTo>
                  <a:cubicBezTo>
                    <a:pt x="1941" y="1"/>
                    <a:pt x="0" y="948"/>
                    <a:pt x="0" y="948"/>
                  </a:cubicBezTo>
                  <a:lnTo>
                    <a:pt x="1953" y="3436"/>
                  </a:lnTo>
                  <a:cubicBezTo>
                    <a:pt x="2572" y="2032"/>
                    <a:pt x="1131" y="1520"/>
                    <a:pt x="1131" y="1520"/>
                  </a:cubicBezTo>
                  <a:cubicBezTo>
                    <a:pt x="1131" y="1520"/>
                    <a:pt x="3441" y="388"/>
                    <a:pt x="2965" y="55"/>
                  </a:cubicBezTo>
                  <a:cubicBezTo>
                    <a:pt x="2909" y="18"/>
                    <a:pt x="2826" y="1"/>
                    <a:pt x="272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07"/>
            <p:cNvSpPr/>
            <p:nvPr/>
          </p:nvSpPr>
          <p:spPr>
            <a:xfrm flipH="1">
              <a:off x="4425992" y="3189937"/>
              <a:ext cx="180704" cy="333903"/>
            </a:xfrm>
            <a:custGeom>
              <a:rect b="b" l="l" r="r" t="t"/>
              <a:pathLst>
                <a:path extrusionOk="0" h="8692" w="4704">
                  <a:moveTo>
                    <a:pt x="1012" y="0"/>
                  </a:moveTo>
                  <a:lnTo>
                    <a:pt x="0" y="8692"/>
                  </a:lnTo>
                  <a:lnTo>
                    <a:pt x="4703" y="8692"/>
                  </a:lnTo>
                  <a:cubicBezTo>
                    <a:pt x="4322" y="4977"/>
                    <a:pt x="3394" y="1298"/>
                    <a:pt x="2858" y="881"/>
                  </a:cubicBezTo>
                  <a:cubicBezTo>
                    <a:pt x="2322" y="477"/>
                    <a:pt x="1012" y="0"/>
                    <a:pt x="101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07"/>
            <p:cNvSpPr/>
            <p:nvPr/>
          </p:nvSpPr>
          <p:spPr>
            <a:xfrm flipH="1">
              <a:off x="4498271" y="2446470"/>
              <a:ext cx="867257" cy="880241"/>
            </a:xfrm>
            <a:custGeom>
              <a:rect b="b" l="l" r="r" t="t"/>
              <a:pathLst>
                <a:path extrusionOk="0" h="22914" w="22576">
                  <a:moveTo>
                    <a:pt x="10139" y="1"/>
                  </a:moveTo>
                  <a:cubicBezTo>
                    <a:pt x="8898" y="1"/>
                    <a:pt x="7361" y="358"/>
                    <a:pt x="5537" y="1423"/>
                  </a:cubicBezTo>
                  <a:cubicBezTo>
                    <a:pt x="1" y="4649"/>
                    <a:pt x="4299" y="9507"/>
                    <a:pt x="3799" y="11114"/>
                  </a:cubicBezTo>
                  <a:cubicBezTo>
                    <a:pt x="3287" y="12698"/>
                    <a:pt x="191" y="16329"/>
                    <a:pt x="1013" y="19461"/>
                  </a:cubicBezTo>
                  <a:cubicBezTo>
                    <a:pt x="1736" y="22207"/>
                    <a:pt x="6694" y="22914"/>
                    <a:pt x="10656" y="22914"/>
                  </a:cubicBezTo>
                  <a:cubicBezTo>
                    <a:pt x="11195" y="22914"/>
                    <a:pt x="11716" y="22900"/>
                    <a:pt x="12205" y="22878"/>
                  </a:cubicBezTo>
                  <a:cubicBezTo>
                    <a:pt x="16277" y="22723"/>
                    <a:pt x="22575" y="21211"/>
                    <a:pt x="19634" y="14543"/>
                  </a:cubicBezTo>
                  <a:cubicBezTo>
                    <a:pt x="17156" y="8905"/>
                    <a:pt x="21314" y="520"/>
                    <a:pt x="17214" y="520"/>
                  </a:cubicBezTo>
                  <a:cubicBezTo>
                    <a:pt x="16448" y="520"/>
                    <a:pt x="15394" y="812"/>
                    <a:pt x="13955" y="1470"/>
                  </a:cubicBezTo>
                  <a:cubicBezTo>
                    <a:pt x="13955" y="1470"/>
                    <a:pt x="12657" y="1"/>
                    <a:pt x="101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07"/>
            <p:cNvSpPr/>
            <p:nvPr/>
          </p:nvSpPr>
          <p:spPr>
            <a:xfrm flipH="1">
              <a:off x="5264845" y="3189937"/>
              <a:ext cx="180704" cy="333903"/>
            </a:xfrm>
            <a:custGeom>
              <a:rect b="b" l="l" r="r" t="t"/>
              <a:pathLst>
                <a:path extrusionOk="0" h="8692" w="4704">
                  <a:moveTo>
                    <a:pt x="3691" y="0"/>
                  </a:moveTo>
                  <a:cubicBezTo>
                    <a:pt x="3691" y="0"/>
                    <a:pt x="2382" y="477"/>
                    <a:pt x="1846" y="881"/>
                  </a:cubicBezTo>
                  <a:cubicBezTo>
                    <a:pt x="1310" y="1298"/>
                    <a:pt x="369" y="4977"/>
                    <a:pt x="0" y="8692"/>
                  </a:cubicBezTo>
                  <a:lnTo>
                    <a:pt x="4703" y="8692"/>
                  </a:lnTo>
                  <a:lnTo>
                    <a:pt x="3691"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07"/>
            <p:cNvSpPr/>
            <p:nvPr/>
          </p:nvSpPr>
          <p:spPr>
            <a:xfrm flipH="1">
              <a:off x="6015420" y="3152865"/>
              <a:ext cx="256881" cy="480072"/>
            </a:xfrm>
            <a:custGeom>
              <a:rect b="b" l="l" r="r" t="t"/>
              <a:pathLst>
                <a:path extrusionOk="0" h="12497" w="6687">
                  <a:moveTo>
                    <a:pt x="1447" y="1"/>
                  </a:moveTo>
                  <a:cubicBezTo>
                    <a:pt x="1447" y="1"/>
                    <a:pt x="293" y="5347"/>
                    <a:pt x="102" y="9586"/>
                  </a:cubicBezTo>
                  <a:cubicBezTo>
                    <a:pt x="0" y="11855"/>
                    <a:pt x="1571" y="12496"/>
                    <a:pt x="3138" y="12496"/>
                  </a:cubicBezTo>
                  <a:cubicBezTo>
                    <a:pt x="4498" y="12496"/>
                    <a:pt x="5855" y="12014"/>
                    <a:pt x="6115" y="11693"/>
                  </a:cubicBezTo>
                  <a:cubicBezTo>
                    <a:pt x="6686" y="11014"/>
                    <a:pt x="4519" y="1858"/>
                    <a:pt x="3722" y="1013"/>
                  </a:cubicBezTo>
                  <a:cubicBezTo>
                    <a:pt x="2936" y="168"/>
                    <a:pt x="1447" y="1"/>
                    <a:pt x="14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07"/>
            <p:cNvSpPr/>
            <p:nvPr/>
          </p:nvSpPr>
          <p:spPr>
            <a:xfrm flipH="1">
              <a:off x="5773018" y="3375679"/>
              <a:ext cx="381038" cy="145439"/>
            </a:xfrm>
            <a:custGeom>
              <a:rect b="b" l="l" r="r" t="t"/>
              <a:pathLst>
                <a:path extrusionOk="0" h="3786" w="9919">
                  <a:moveTo>
                    <a:pt x="6125" y="0"/>
                  </a:moveTo>
                  <a:cubicBezTo>
                    <a:pt x="4470" y="0"/>
                    <a:pt x="2647" y="750"/>
                    <a:pt x="1739" y="1380"/>
                  </a:cubicBezTo>
                  <a:cubicBezTo>
                    <a:pt x="465" y="2273"/>
                    <a:pt x="1" y="3786"/>
                    <a:pt x="1" y="3786"/>
                  </a:cubicBezTo>
                  <a:lnTo>
                    <a:pt x="9716" y="3786"/>
                  </a:lnTo>
                  <a:cubicBezTo>
                    <a:pt x="9716" y="3786"/>
                    <a:pt x="9919" y="1559"/>
                    <a:pt x="8025" y="452"/>
                  </a:cubicBezTo>
                  <a:cubicBezTo>
                    <a:pt x="7473" y="130"/>
                    <a:pt x="6813" y="0"/>
                    <a:pt x="61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07"/>
            <p:cNvSpPr/>
            <p:nvPr/>
          </p:nvSpPr>
          <p:spPr>
            <a:xfrm flipH="1">
              <a:off x="5773935" y="3353205"/>
              <a:ext cx="226418" cy="167912"/>
            </a:xfrm>
            <a:custGeom>
              <a:rect b="b" l="l" r="r" t="t"/>
              <a:pathLst>
                <a:path extrusionOk="0" h="4371" w="5894">
                  <a:moveTo>
                    <a:pt x="5715" y="4371"/>
                  </a:moveTo>
                  <a:lnTo>
                    <a:pt x="0" y="4371"/>
                  </a:lnTo>
                  <a:cubicBezTo>
                    <a:pt x="917" y="1"/>
                    <a:pt x="4024" y="1037"/>
                    <a:pt x="4024" y="1037"/>
                  </a:cubicBezTo>
                  <a:lnTo>
                    <a:pt x="4024" y="1037"/>
                  </a:lnTo>
                  <a:cubicBezTo>
                    <a:pt x="5894" y="2144"/>
                    <a:pt x="5715" y="4371"/>
                    <a:pt x="5715" y="4371"/>
                  </a:cubicBez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07"/>
            <p:cNvSpPr/>
            <p:nvPr/>
          </p:nvSpPr>
          <p:spPr>
            <a:xfrm flipH="1">
              <a:off x="7047044" y="3152865"/>
              <a:ext cx="256881" cy="480072"/>
            </a:xfrm>
            <a:custGeom>
              <a:rect b="b" l="l" r="r" t="t"/>
              <a:pathLst>
                <a:path extrusionOk="0" h="12497" w="6687">
                  <a:moveTo>
                    <a:pt x="5239" y="1"/>
                  </a:moveTo>
                  <a:cubicBezTo>
                    <a:pt x="5239" y="1"/>
                    <a:pt x="3751" y="168"/>
                    <a:pt x="2965" y="1013"/>
                  </a:cubicBezTo>
                  <a:cubicBezTo>
                    <a:pt x="2155" y="1858"/>
                    <a:pt x="0" y="11014"/>
                    <a:pt x="572" y="11693"/>
                  </a:cubicBezTo>
                  <a:cubicBezTo>
                    <a:pt x="832" y="12014"/>
                    <a:pt x="2189" y="12496"/>
                    <a:pt x="3549" y="12496"/>
                  </a:cubicBezTo>
                  <a:cubicBezTo>
                    <a:pt x="5116" y="12496"/>
                    <a:pt x="6686" y="11855"/>
                    <a:pt x="6584" y="9586"/>
                  </a:cubicBezTo>
                  <a:cubicBezTo>
                    <a:pt x="6394" y="5347"/>
                    <a:pt x="5239" y="1"/>
                    <a:pt x="52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07"/>
            <p:cNvSpPr/>
            <p:nvPr/>
          </p:nvSpPr>
          <p:spPr>
            <a:xfrm flipH="1">
              <a:off x="6236827" y="3918575"/>
              <a:ext cx="830187" cy="199912"/>
            </a:xfrm>
            <a:custGeom>
              <a:rect b="b" l="l" r="r" t="t"/>
              <a:pathLst>
                <a:path extrusionOk="0" h="5204" w="21611">
                  <a:moveTo>
                    <a:pt x="1" y="0"/>
                  </a:moveTo>
                  <a:cubicBezTo>
                    <a:pt x="1" y="0"/>
                    <a:pt x="167" y="5203"/>
                    <a:pt x="10895" y="5203"/>
                  </a:cubicBezTo>
                  <a:cubicBezTo>
                    <a:pt x="21611" y="5203"/>
                    <a:pt x="21099" y="179"/>
                    <a:pt x="21099" y="179"/>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07"/>
            <p:cNvSpPr/>
            <p:nvPr/>
          </p:nvSpPr>
          <p:spPr>
            <a:xfrm flipH="1">
              <a:off x="6586239" y="3933212"/>
              <a:ext cx="106179" cy="135874"/>
            </a:xfrm>
            <a:custGeom>
              <a:rect b="b" l="l" r="r" t="t"/>
              <a:pathLst>
                <a:path extrusionOk="0" h="3537" w="2764">
                  <a:moveTo>
                    <a:pt x="299" y="0"/>
                  </a:moveTo>
                  <a:lnTo>
                    <a:pt x="302" y="18"/>
                  </a:lnTo>
                  <a:lnTo>
                    <a:pt x="302" y="18"/>
                  </a:lnTo>
                  <a:lnTo>
                    <a:pt x="2586" y="156"/>
                  </a:lnTo>
                  <a:lnTo>
                    <a:pt x="2586" y="156"/>
                  </a:lnTo>
                  <a:lnTo>
                    <a:pt x="2597" y="0"/>
                  </a:lnTo>
                  <a:close/>
                  <a:moveTo>
                    <a:pt x="2586" y="156"/>
                  </a:moveTo>
                  <a:lnTo>
                    <a:pt x="2442" y="2238"/>
                  </a:lnTo>
                  <a:lnTo>
                    <a:pt x="2763" y="167"/>
                  </a:lnTo>
                  <a:lnTo>
                    <a:pt x="2586" y="156"/>
                  </a:lnTo>
                  <a:close/>
                  <a:moveTo>
                    <a:pt x="1" y="0"/>
                  </a:moveTo>
                  <a:lnTo>
                    <a:pt x="608" y="3358"/>
                  </a:lnTo>
                  <a:lnTo>
                    <a:pt x="2597" y="3536"/>
                  </a:lnTo>
                  <a:lnTo>
                    <a:pt x="894" y="3179"/>
                  </a:lnTo>
                  <a:lnTo>
                    <a:pt x="302" y="18"/>
                  </a:lnTo>
                  <a:lnTo>
                    <a:pt x="302" y="18"/>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07"/>
            <p:cNvSpPr/>
            <p:nvPr/>
          </p:nvSpPr>
          <p:spPr>
            <a:xfrm flipH="1">
              <a:off x="6216698" y="3099813"/>
              <a:ext cx="885082" cy="849125"/>
            </a:xfrm>
            <a:custGeom>
              <a:rect b="b" l="l" r="r" t="t"/>
              <a:pathLst>
                <a:path extrusionOk="0" h="22104" w="23040">
                  <a:moveTo>
                    <a:pt x="11586" y="1"/>
                  </a:moveTo>
                  <a:lnTo>
                    <a:pt x="11586" y="13"/>
                  </a:lnTo>
                  <a:cubicBezTo>
                    <a:pt x="10514" y="120"/>
                    <a:pt x="3954" y="501"/>
                    <a:pt x="1" y="1382"/>
                  </a:cubicBezTo>
                  <a:cubicBezTo>
                    <a:pt x="1" y="1382"/>
                    <a:pt x="239" y="8407"/>
                    <a:pt x="1084" y="11490"/>
                  </a:cubicBezTo>
                  <a:cubicBezTo>
                    <a:pt x="1084" y="11490"/>
                    <a:pt x="549" y="18396"/>
                    <a:pt x="632" y="21242"/>
                  </a:cubicBezTo>
                  <a:cubicBezTo>
                    <a:pt x="632" y="21242"/>
                    <a:pt x="2418" y="22015"/>
                    <a:pt x="11383" y="22099"/>
                  </a:cubicBezTo>
                  <a:lnTo>
                    <a:pt x="11502" y="22099"/>
                  </a:lnTo>
                  <a:cubicBezTo>
                    <a:pt x="11917" y="22102"/>
                    <a:pt x="12316" y="22104"/>
                    <a:pt x="12700" y="22104"/>
                  </a:cubicBezTo>
                  <a:cubicBezTo>
                    <a:pt x="20641" y="22104"/>
                    <a:pt x="22266" y="21432"/>
                    <a:pt x="22266" y="21432"/>
                  </a:cubicBezTo>
                  <a:cubicBezTo>
                    <a:pt x="22408" y="18598"/>
                    <a:pt x="21992" y="11681"/>
                    <a:pt x="21992" y="11681"/>
                  </a:cubicBezTo>
                  <a:cubicBezTo>
                    <a:pt x="22920" y="8621"/>
                    <a:pt x="23039" y="1382"/>
                    <a:pt x="23039" y="1382"/>
                  </a:cubicBezTo>
                  <a:cubicBezTo>
                    <a:pt x="19087" y="430"/>
                    <a:pt x="12776" y="132"/>
                    <a:pt x="11705" y="13"/>
                  </a:cubicBezTo>
                  <a:lnTo>
                    <a:pt x="117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07"/>
            <p:cNvSpPr/>
            <p:nvPr/>
          </p:nvSpPr>
          <p:spPr>
            <a:xfrm flipH="1">
              <a:off x="6230412" y="3072845"/>
              <a:ext cx="844362" cy="261184"/>
            </a:xfrm>
            <a:custGeom>
              <a:rect b="b" l="l" r="r" t="t"/>
              <a:pathLst>
                <a:path extrusionOk="0" h="6799" w="21980">
                  <a:moveTo>
                    <a:pt x="10990" y="0"/>
                  </a:moveTo>
                  <a:cubicBezTo>
                    <a:pt x="0" y="0"/>
                    <a:pt x="7644" y="6799"/>
                    <a:pt x="7644" y="6799"/>
                  </a:cubicBezTo>
                  <a:lnTo>
                    <a:pt x="10811" y="5453"/>
                  </a:lnTo>
                  <a:lnTo>
                    <a:pt x="14145" y="6727"/>
                  </a:lnTo>
                  <a:cubicBezTo>
                    <a:pt x="14145" y="6727"/>
                    <a:pt x="21979" y="0"/>
                    <a:pt x="109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07"/>
            <p:cNvSpPr/>
            <p:nvPr/>
          </p:nvSpPr>
          <p:spPr>
            <a:xfrm flipH="1">
              <a:off x="6422520" y="3162047"/>
              <a:ext cx="462901" cy="171523"/>
            </a:xfrm>
            <a:custGeom>
              <a:rect b="b" l="l" r="r" t="t"/>
              <a:pathLst>
                <a:path extrusionOk="0" h="4465" w="12050">
                  <a:moveTo>
                    <a:pt x="11907" y="0"/>
                  </a:moveTo>
                  <a:lnTo>
                    <a:pt x="11907" y="0"/>
                  </a:lnTo>
                  <a:cubicBezTo>
                    <a:pt x="11776" y="1905"/>
                    <a:pt x="9204" y="4108"/>
                    <a:pt x="9204" y="4108"/>
                  </a:cubicBezTo>
                  <a:lnTo>
                    <a:pt x="5882" y="2822"/>
                  </a:lnTo>
                  <a:lnTo>
                    <a:pt x="2715" y="4179"/>
                  </a:lnTo>
                  <a:cubicBezTo>
                    <a:pt x="2715" y="4179"/>
                    <a:pt x="262" y="1988"/>
                    <a:pt x="131" y="83"/>
                  </a:cubicBezTo>
                  <a:lnTo>
                    <a:pt x="131" y="83"/>
                  </a:lnTo>
                  <a:cubicBezTo>
                    <a:pt x="1" y="2036"/>
                    <a:pt x="2715" y="4465"/>
                    <a:pt x="2715" y="4465"/>
                  </a:cubicBezTo>
                  <a:lnTo>
                    <a:pt x="5882" y="3108"/>
                  </a:lnTo>
                  <a:lnTo>
                    <a:pt x="9204" y="4394"/>
                  </a:lnTo>
                  <a:cubicBezTo>
                    <a:pt x="9204" y="4394"/>
                    <a:pt x="12050" y="1953"/>
                    <a:pt x="11907" y="0"/>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07"/>
            <p:cNvSpPr/>
            <p:nvPr/>
          </p:nvSpPr>
          <p:spPr>
            <a:xfrm flipH="1">
              <a:off x="6490667" y="3098007"/>
              <a:ext cx="333903" cy="184354"/>
            </a:xfrm>
            <a:custGeom>
              <a:rect b="b" l="l" r="r" t="t"/>
              <a:pathLst>
                <a:path extrusionOk="0" h="4799" w="8692">
                  <a:moveTo>
                    <a:pt x="4310" y="0"/>
                  </a:moveTo>
                  <a:lnTo>
                    <a:pt x="4310" y="12"/>
                  </a:lnTo>
                  <a:cubicBezTo>
                    <a:pt x="3870" y="60"/>
                    <a:pt x="1976" y="179"/>
                    <a:pt x="0" y="405"/>
                  </a:cubicBezTo>
                  <a:cubicBezTo>
                    <a:pt x="155" y="1584"/>
                    <a:pt x="1881" y="4036"/>
                    <a:pt x="4310" y="4798"/>
                  </a:cubicBezTo>
                  <a:cubicBezTo>
                    <a:pt x="6906" y="3929"/>
                    <a:pt x="8501" y="1667"/>
                    <a:pt x="8692" y="488"/>
                  </a:cubicBezTo>
                  <a:cubicBezTo>
                    <a:pt x="6715" y="226"/>
                    <a:pt x="4846" y="72"/>
                    <a:pt x="4405" y="12"/>
                  </a:cubicBezTo>
                  <a:lnTo>
                    <a:pt x="4405"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07"/>
            <p:cNvSpPr/>
            <p:nvPr/>
          </p:nvSpPr>
          <p:spPr>
            <a:xfrm flipH="1">
              <a:off x="6358482" y="3470298"/>
              <a:ext cx="536542" cy="36187"/>
            </a:xfrm>
            <a:custGeom>
              <a:rect b="b" l="l" r="r" t="t"/>
              <a:pathLst>
                <a:path extrusionOk="0" h="942" w="13967">
                  <a:moveTo>
                    <a:pt x="0" y="942"/>
                  </a:moveTo>
                  <a:cubicBezTo>
                    <a:pt x="0" y="942"/>
                    <a:pt x="6585" y="1"/>
                    <a:pt x="13967" y="537"/>
                  </a:cubicBezTo>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07"/>
            <p:cNvSpPr/>
            <p:nvPr/>
          </p:nvSpPr>
          <p:spPr>
            <a:xfrm flipH="1">
              <a:off x="6507146" y="2933317"/>
              <a:ext cx="298677" cy="310163"/>
            </a:xfrm>
            <a:custGeom>
              <a:rect b="b" l="l" r="r" t="t"/>
              <a:pathLst>
                <a:path extrusionOk="0" h="8074" w="7775">
                  <a:moveTo>
                    <a:pt x="3880" y="1"/>
                  </a:moveTo>
                  <a:cubicBezTo>
                    <a:pt x="3873" y="1"/>
                    <a:pt x="3865" y="1"/>
                    <a:pt x="3858" y="1"/>
                  </a:cubicBezTo>
                  <a:cubicBezTo>
                    <a:pt x="1715" y="13"/>
                    <a:pt x="0" y="1775"/>
                    <a:pt x="12" y="3906"/>
                  </a:cubicBezTo>
                  <a:lnTo>
                    <a:pt x="12" y="4228"/>
                  </a:lnTo>
                  <a:cubicBezTo>
                    <a:pt x="36" y="6363"/>
                    <a:pt x="1774" y="8073"/>
                    <a:pt x="3895" y="8073"/>
                  </a:cubicBezTo>
                  <a:cubicBezTo>
                    <a:pt x="3903" y="8073"/>
                    <a:pt x="3910" y="8073"/>
                    <a:pt x="3917" y="8073"/>
                  </a:cubicBezTo>
                  <a:cubicBezTo>
                    <a:pt x="6060" y="8050"/>
                    <a:pt x="7775" y="6299"/>
                    <a:pt x="7751" y="4168"/>
                  </a:cubicBezTo>
                  <a:lnTo>
                    <a:pt x="7751" y="3847"/>
                  </a:lnTo>
                  <a:cubicBezTo>
                    <a:pt x="7739" y="1711"/>
                    <a:pt x="6001" y="1"/>
                    <a:pt x="3880"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07"/>
            <p:cNvSpPr/>
            <p:nvPr/>
          </p:nvSpPr>
          <p:spPr>
            <a:xfrm flipH="1">
              <a:off x="6857957" y="2803433"/>
              <a:ext cx="147283" cy="146438"/>
            </a:xfrm>
            <a:custGeom>
              <a:rect b="b" l="l" r="r" t="t"/>
              <a:pathLst>
                <a:path extrusionOk="0" h="3812" w="3834">
                  <a:moveTo>
                    <a:pt x="1905" y="1"/>
                  </a:moveTo>
                  <a:cubicBezTo>
                    <a:pt x="845" y="24"/>
                    <a:pt x="0" y="870"/>
                    <a:pt x="12" y="1929"/>
                  </a:cubicBezTo>
                  <a:cubicBezTo>
                    <a:pt x="24" y="2963"/>
                    <a:pt x="858" y="3811"/>
                    <a:pt x="1886" y="3811"/>
                  </a:cubicBezTo>
                  <a:cubicBezTo>
                    <a:pt x="1900" y="3811"/>
                    <a:pt x="1915" y="3811"/>
                    <a:pt x="1929" y="3811"/>
                  </a:cubicBezTo>
                  <a:cubicBezTo>
                    <a:pt x="2989" y="3799"/>
                    <a:pt x="3834" y="2953"/>
                    <a:pt x="3822" y="1894"/>
                  </a:cubicBezTo>
                  <a:cubicBezTo>
                    <a:pt x="3810" y="834"/>
                    <a:pt x="2941" y="1"/>
                    <a:pt x="190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07"/>
            <p:cNvSpPr/>
            <p:nvPr/>
          </p:nvSpPr>
          <p:spPr>
            <a:xfrm flipH="1">
              <a:off x="6884462" y="2868202"/>
              <a:ext cx="61502" cy="44408"/>
            </a:xfrm>
            <a:custGeom>
              <a:rect b="b" l="l" r="r" t="t"/>
              <a:pathLst>
                <a:path extrusionOk="0" h="1156" w="1601">
                  <a:moveTo>
                    <a:pt x="393" y="1"/>
                  </a:moveTo>
                  <a:cubicBezTo>
                    <a:pt x="314" y="1"/>
                    <a:pt x="232" y="10"/>
                    <a:pt x="148" y="29"/>
                  </a:cubicBezTo>
                  <a:cubicBezTo>
                    <a:pt x="148" y="29"/>
                    <a:pt x="1" y="1156"/>
                    <a:pt x="699" y="1156"/>
                  </a:cubicBezTo>
                  <a:cubicBezTo>
                    <a:pt x="912" y="1156"/>
                    <a:pt x="1203" y="1051"/>
                    <a:pt x="1600" y="779"/>
                  </a:cubicBezTo>
                  <a:cubicBezTo>
                    <a:pt x="1600" y="779"/>
                    <a:pt x="1133" y="1"/>
                    <a:pt x="393"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07"/>
            <p:cNvSpPr/>
            <p:nvPr/>
          </p:nvSpPr>
          <p:spPr>
            <a:xfrm flipH="1">
              <a:off x="6884462" y="2863976"/>
              <a:ext cx="75524" cy="34189"/>
            </a:xfrm>
            <a:custGeom>
              <a:rect b="b" l="l" r="r" t="t"/>
              <a:pathLst>
                <a:path extrusionOk="0" h="890" w="1966">
                  <a:moveTo>
                    <a:pt x="809" y="0"/>
                  </a:moveTo>
                  <a:cubicBezTo>
                    <a:pt x="570" y="0"/>
                    <a:pt x="299" y="97"/>
                    <a:pt x="1" y="353"/>
                  </a:cubicBezTo>
                  <a:cubicBezTo>
                    <a:pt x="1" y="353"/>
                    <a:pt x="250" y="206"/>
                    <a:pt x="626" y="206"/>
                  </a:cubicBezTo>
                  <a:cubicBezTo>
                    <a:pt x="990" y="206"/>
                    <a:pt x="1473" y="344"/>
                    <a:pt x="1965" y="889"/>
                  </a:cubicBezTo>
                  <a:cubicBezTo>
                    <a:pt x="1965" y="889"/>
                    <a:pt x="1534" y="0"/>
                    <a:pt x="809" y="0"/>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07"/>
            <p:cNvSpPr/>
            <p:nvPr/>
          </p:nvSpPr>
          <p:spPr>
            <a:xfrm flipH="1">
              <a:off x="6323705" y="2786069"/>
              <a:ext cx="146861" cy="146400"/>
            </a:xfrm>
            <a:custGeom>
              <a:rect b="b" l="l" r="r" t="t"/>
              <a:pathLst>
                <a:path extrusionOk="0" h="3811" w="3823">
                  <a:moveTo>
                    <a:pt x="1894" y="0"/>
                  </a:moveTo>
                  <a:cubicBezTo>
                    <a:pt x="846" y="0"/>
                    <a:pt x="0" y="857"/>
                    <a:pt x="12" y="1917"/>
                  </a:cubicBezTo>
                  <a:cubicBezTo>
                    <a:pt x="24" y="2977"/>
                    <a:pt x="870" y="3810"/>
                    <a:pt x="1929" y="3810"/>
                  </a:cubicBezTo>
                  <a:cubicBezTo>
                    <a:pt x="2989" y="3786"/>
                    <a:pt x="3822" y="2941"/>
                    <a:pt x="3822" y="1881"/>
                  </a:cubicBezTo>
                  <a:cubicBezTo>
                    <a:pt x="3810" y="834"/>
                    <a:pt x="2953" y="0"/>
                    <a:pt x="189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07"/>
            <p:cNvSpPr/>
            <p:nvPr/>
          </p:nvSpPr>
          <p:spPr>
            <a:xfrm flipH="1">
              <a:off x="6382595" y="2850147"/>
              <a:ext cx="61426" cy="44600"/>
            </a:xfrm>
            <a:custGeom>
              <a:rect b="b" l="l" r="r" t="t"/>
              <a:pathLst>
                <a:path extrusionOk="0" h="1161" w="1599">
                  <a:moveTo>
                    <a:pt x="1212" y="1"/>
                  </a:moveTo>
                  <a:cubicBezTo>
                    <a:pt x="468" y="1"/>
                    <a:pt x="0" y="797"/>
                    <a:pt x="0" y="797"/>
                  </a:cubicBezTo>
                  <a:cubicBezTo>
                    <a:pt x="394" y="1059"/>
                    <a:pt x="682" y="1160"/>
                    <a:pt x="893" y="1160"/>
                  </a:cubicBezTo>
                  <a:cubicBezTo>
                    <a:pt x="1598" y="1160"/>
                    <a:pt x="1429" y="23"/>
                    <a:pt x="1429" y="23"/>
                  </a:cubicBezTo>
                  <a:cubicBezTo>
                    <a:pt x="1354" y="8"/>
                    <a:pt x="1282" y="1"/>
                    <a:pt x="1212" y="1"/>
                  </a:cubicBezTo>
                  <a:close/>
                </a:path>
              </a:pathLst>
            </a:custGeom>
            <a:solidFill>
              <a:srgbClr val="F2E6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07"/>
            <p:cNvSpPr/>
            <p:nvPr/>
          </p:nvSpPr>
          <p:spPr>
            <a:xfrm flipH="1">
              <a:off x="6368535" y="2845767"/>
              <a:ext cx="75485" cy="34535"/>
            </a:xfrm>
            <a:custGeom>
              <a:rect b="b" l="l" r="r" t="t"/>
              <a:pathLst>
                <a:path extrusionOk="0" h="899" w="1965">
                  <a:moveTo>
                    <a:pt x="1171" y="1"/>
                  </a:moveTo>
                  <a:cubicBezTo>
                    <a:pt x="443" y="1"/>
                    <a:pt x="18" y="870"/>
                    <a:pt x="1" y="898"/>
                  </a:cubicBezTo>
                  <a:lnTo>
                    <a:pt x="1" y="898"/>
                  </a:lnTo>
                  <a:cubicBezTo>
                    <a:pt x="506" y="333"/>
                    <a:pt x="1002" y="193"/>
                    <a:pt x="1369" y="193"/>
                  </a:cubicBezTo>
                  <a:cubicBezTo>
                    <a:pt x="1729" y="193"/>
                    <a:pt x="1965" y="327"/>
                    <a:pt x="1965" y="327"/>
                  </a:cubicBezTo>
                  <a:cubicBezTo>
                    <a:pt x="1671" y="91"/>
                    <a:pt x="1405" y="1"/>
                    <a:pt x="1171" y="1"/>
                  </a:cubicBezTo>
                  <a:close/>
                  <a:moveTo>
                    <a:pt x="1" y="898"/>
                  </a:moveTo>
                  <a:cubicBezTo>
                    <a:pt x="0" y="898"/>
                    <a:pt x="0" y="899"/>
                    <a:pt x="0" y="899"/>
                  </a:cubicBezTo>
                  <a:cubicBezTo>
                    <a:pt x="0" y="899"/>
                    <a:pt x="0" y="899"/>
                    <a:pt x="0" y="899"/>
                  </a:cubicBezTo>
                  <a:cubicBezTo>
                    <a:pt x="0" y="899"/>
                    <a:pt x="0" y="899"/>
                    <a:pt x="1" y="898"/>
                  </a:cubicBezTo>
                  <a:close/>
                </a:path>
              </a:pathLst>
            </a:custGeom>
            <a:solidFill>
              <a:srgbClr val="DD82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07"/>
            <p:cNvSpPr/>
            <p:nvPr/>
          </p:nvSpPr>
          <p:spPr>
            <a:xfrm flipH="1">
              <a:off x="6508030" y="2933317"/>
              <a:ext cx="297793" cy="210015"/>
            </a:xfrm>
            <a:custGeom>
              <a:rect b="b" l="l" r="r" t="t"/>
              <a:pathLst>
                <a:path extrusionOk="0" h="5467" w="7752">
                  <a:moveTo>
                    <a:pt x="3880" y="1"/>
                  </a:moveTo>
                  <a:cubicBezTo>
                    <a:pt x="3873" y="1"/>
                    <a:pt x="3865" y="1"/>
                    <a:pt x="3858" y="1"/>
                  </a:cubicBezTo>
                  <a:cubicBezTo>
                    <a:pt x="1715" y="13"/>
                    <a:pt x="0" y="1763"/>
                    <a:pt x="12" y="3906"/>
                  </a:cubicBezTo>
                  <a:lnTo>
                    <a:pt x="12" y="4180"/>
                  </a:lnTo>
                  <a:cubicBezTo>
                    <a:pt x="1187" y="5038"/>
                    <a:pt x="2767" y="5466"/>
                    <a:pt x="4512" y="5466"/>
                  </a:cubicBezTo>
                  <a:cubicBezTo>
                    <a:pt x="4536" y="5466"/>
                    <a:pt x="4560" y="5466"/>
                    <a:pt x="4584" y="5466"/>
                  </a:cubicBezTo>
                  <a:cubicBezTo>
                    <a:pt x="5715" y="5466"/>
                    <a:pt x="6775" y="5275"/>
                    <a:pt x="7692" y="4894"/>
                  </a:cubicBezTo>
                  <a:cubicBezTo>
                    <a:pt x="7739" y="4656"/>
                    <a:pt x="7751" y="4418"/>
                    <a:pt x="7751" y="4168"/>
                  </a:cubicBezTo>
                  <a:lnTo>
                    <a:pt x="7751" y="3847"/>
                  </a:lnTo>
                  <a:cubicBezTo>
                    <a:pt x="7739" y="1711"/>
                    <a:pt x="6013" y="1"/>
                    <a:pt x="3880"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07"/>
            <p:cNvSpPr/>
            <p:nvPr/>
          </p:nvSpPr>
          <p:spPr>
            <a:xfrm flipH="1">
              <a:off x="6405580" y="2548657"/>
              <a:ext cx="512763" cy="564931"/>
            </a:xfrm>
            <a:custGeom>
              <a:rect b="b" l="l" r="r" t="t"/>
              <a:pathLst>
                <a:path extrusionOk="0" h="14706" w="13348">
                  <a:moveTo>
                    <a:pt x="6662" y="1"/>
                  </a:moveTo>
                  <a:cubicBezTo>
                    <a:pt x="6640" y="1"/>
                    <a:pt x="6618" y="1"/>
                    <a:pt x="6596" y="1"/>
                  </a:cubicBezTo>
                  <a:cubicBezTo>
                    <a:pt x="2929" y="25"/>
                    <a:pt x="0" y="3025"/>
                    <a:pt x="24" y="6680"/>
                  </a:cubicBezTo>
                  <a:lnTo>
                    <a:pt x="72" y="9181"/>
                  </a:lnTo>
                  <a:cubicBezTo>
                    <a:pt x="107" y="12825"/>
                    <a:pt x="3059" y="14705"/>
                    <a:pt x="6671" y="14705"/>
                  </a:cubicBezTo>
                  <a:cubicBezTo>
                    <a:pt x="6694" y="14705"/>
                    <a:pt x="6716" y="14705"/>
                    <a:pt x="6739" y="14705"/>
                  </a:cubicBezTo>
                  <a:cubicBezTo>
                    <a:pt x="10406" y="14669"/>
                    <a:pt x="13347" y="12729"/>
                    <a:pt x="13300" y="9062"/>
                  </a:cubicBezTo>
                  <a:lnTo>
                    <a:pt x="13276" y="6561"/>
                  </a:lnTo>
                  <a:cubicBezTo>
                    <a:pt x="13240" y="2928"/>
                    <a:pt x="10287" y="1"/>
                    <a:pt x="6662"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07"/>
            <p:cNvSpPr/>
            <p:nvPr/>
          </p:nvSpPr>
          <p:spPr>
            <a:xfrm flipH="1">
              <a:off x="6696952" y="2867472"/>
              <a:ext cx="27006" cy="33421"/>
            </a:xfrm>
            <a:custGeom>
              <a:rect b="b" l="l" r="r" t="t"/>
              <a:pathLst>
                <a:path extrusionOk="0" h="870" w="703">
                  <a:moveTo>
                    <a:pt x="346" y="1"/>
                  </a:moveTo>
                  <a:cubicBezTo>
                    <a:pt x="143" y="1"/>
                    <a:pt x="0" y="203"/>
                    <a:pt x="0" y="441"/>
                  </a:cubicBezTo>
                  <a:cubicBezTo>
                    <a:pt x="0" y="679"/>
                    <a:pt x="155" y="870"/>
                    <a:pt x="358" y="870"/>
                  </a:cubicBezTo>
                  <a:cubicBezTo>
                    <a:pt x="548" y="870"/>
                    <a:pt x="703" y="679"/>
                    <a:pt x="703" y="441"/>
                  </a:cubicBezTo>
                  <a:cubicBezTo>
                    <a:pt x="703" y="203"/>
                    <a:pt x="536"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07"/>
            <p:cNvSpPr/>
            <p:nvPr/>
          </p:nvSpPr>
          <p:spPr>
            <a:xfrm flipH="1">
              <a:off x="6702868" y="2890023"/>
              <a:ext cx="12408" cy="9604"/>
            </a:xfrm>
            <a:custGeom>
              <a:rect b="b" l="l" r="r" t="t"/>
              <a:pathLst>
                <a:path extrusionOk="0" h="250" w="323">
                  <a:moveTo>
                    <a:pt x="191" y="0"/>
                  </a:moveTo>
                  <a:cubicBezTo>
                    <a:pt x="172" y="0"/>
                    <a:pt x="152" y="3"/>
                    <a:pt x="132" y="9"/>
                  </a:cubicBezTo>
                  <a:cubicBezTo>
                    <a:pt x="60" y="33"/>
                    <a:pt x="1" y="104"/>
                    <a:pt x="13" y="164"/>
                  </a:cubicBezTo>
                  <a:cubicBezTo>
                    <a:pt x="21" y="216"/>
                    <a:pt x="62" y="249"/>
                    <a:pt x="120" y="249"/>
                  </a:cubicBezTo>
                  <a:cubicBezTo>
                    <a:pt x="142" y="249"/>
                    <a:pt x="166" y="245"/>
                    <a:pt x="191" y="235"/>
                  </a:cubicBezTo>
                  <a:cubicBezTo>
                    <a:pt x="263" y="223"/>
                    <a:pt x="322" y="152"/>
                    <a:pt x="310" y="92"/>
                  </a:cubicBezTo>
                  <a:cubicBezTo>
                    <a:pt x="301" y="29"/>
                    <a:pt x="251" y="0"/>
                    <a:pt x="191" y="0"/>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07"/>
            <p:cNvSpPr/>
            <p:nvPr/>
          </p:nvSpPr>
          <p:spPr>
            <a:xfrm flipH="1">
              <a:off x="6697337" y="2839429"/>
              <a:ext cx="36225" cy="13445"/>
            </a:xfrm>
            <a:custGeom>
              <a:rect b="b" l="l" r="r" t="t"/>
              <a:pathLst>
                <a:path extrusionOk="0" h="350" w="943">
                  <a:moveTo>
                    <a:pt x="624" y="0"/>
                  </a:moveTo>
                  <a:cubicBezTo>
                    <a:pt x="460" y="0"/>
                    <a:pt x="242" y="75"/>
                    <a:pt x="0" y="350"/>
                  </a:cubicBezTo>
                  <a:cubicBezTo>
                    <a:pt x="0" y="350"/>
                    <a:pt x="273" y="54"/>
                    <a:pt x="648" y="54"/>
                  </a:cubicBezTo>
                  <a:cubicBezTo>
                    <a:pt x="736" y="54"/>
                    <a:pt x="831" y="70"/>
                    <a:pt x="929" y="111"/>
                  </a:cubicBezTo>
                  <a:cubicBezTo>
                    <a:pt x="942" y="111"/>
                    <a:pt x="823" y="0"/>
                    <a:pt x="624"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07"/>
            <p:cNvSpPr/>
            <p:nvPr/>
          </p:nvSpPr>
          <p:spPr>
            <a:xfrm flipH="1">
              <a:off x="6680934" y="2786645"/>
              <a:ext cx="86472" cy="53666"/>
            </a:xfrm>
            <a:custGeom>
              <a:rect b="b" l="l" r="r" t="t"/>
              <a:pathLst>
                <a:path extrusionOk="0" h="1397" w="2251">
                  <a:moveTo>
                    <a:pt x="1234" y="1"/>
                  </a:moveTo>
                  <a:cubicBezTo>
                    <a:pt x="1107" y="1"/>
                    <a:pt x="975" y="22"/>
                    <a:pt x="846" y="69"/>
                  </a:cubicBezTo>
                  <a:cubicBezTo>
                    <a:pt x="310" y="247"/>
                    <a:pt x="0" y="759"/>
                    <a:pt x="143" y="1212"/>
                  </a:cubicBezTo>
                  <a:cubicBezTo>
                    <a:pt x="188" y="1346"/>
                    <a:pt x="245" y="1396"/>
                    <a:pt x="318" y="1396"/>
                  </a:cubicBezTo>
                  <a:cubicBezTo>
                    <a:pt x="496" y="1396"/>
                    <a:pt x="762" y="1089"/>
                    <a:pt x="1143" y="962"/>
                  </a:cubicBezTo>
                  <a:cubicBezTo>
                    <a:pt x="1679" y="783"/>
                    <a:pt x="2251" y="1021"/>
                    <a:pt x="2096" y="557"/>
                  </a:cubicBezTo>
                  <a:cubicBezTo>
                    <a:pt x="1988" y="214"/>
                    <a:pt x="1633" y="1"/>
                    <a:pt x="12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07"/>
            <p:cNvSpPr/>
            <p:nvPr/>
          </p:nvSpPr>
          <p:spPr>
            <a:xfrm flipH="1">
              <a:off x="6740400" y="2831784"/>
              <a:ext cx="11448" cy="6915"/>
            </a:xfrm>
            <a:custGeom>
              <a:rect b="b" l="l" r="r" t="t"/>
              <a:pathLst>
                <a:path extrusionOk="0" h="180" w="298">
                  <a:moveTo>
                    <a:pt x="298" y="1"/>
                  </a:moveTo>
                  <a:cubicBezTo>
                    <a:pt x="191" y="48"/>
                    <a:pt x="83" y="120"/>
                    <a:pt x="0" y="179"/>
                  </a:cubicBezTo>
                  <a:cubicBezTo>
                    <a:pt x="83" y="144"/>
                    <a:pt x="191" y="84"/>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07"/>
            <p:cNvSpPr/>
            <p:nvPr/>
          </p:nvSpPr>
          <p:spPr>
            <a:xfrm flipH="1">
              <a:off x="6546899" y="2864745"/>
              <a:ext cx="27505" cy="33421"/>
            </a:xfrm>
            <a:custGeom>
              <a:rect b="b" l="l" r="r" t="t"/>
              <a:pathLst>
                <a:path extrusionOk="0" h="870" w="716">
                  <a:moveTo>
                    <a:pt x="346" y="0"/>
                  </a:moveTo>
                  <a:cubicBezTo>
                    <a:pt x="156" y="0"/>
                    <a:pt x="1" y="191"/>
                    <a:pt x="1" y="429"/>
                  </a:cubicBezTo>
                  <a:cubicBezTo>
                    <a:pt x="1" y="667"/>
                    <a:pt x="167" y="869"/>
                    <a:pt x="358" y="869"/>
                  </a:cubicBezTo>
                  <a:cubicBezTo>
                    <a:pt x="560" y="869"/>
                    <a:pt x="715" y="667"/>
                    <a:pt x="703" y="429"/>
                  </a:cubicBezTo>
                  <a:cubicBezTo>
                    <a:pt x="703" y="191"/>
                    <a:pt x="537" y="0"/>
                    <a:pt x="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07"/>
            <p:cNvSpPr/>
            <p:nvPr/>
          </p:nvSpPr>
          <p:spPr>
            <a:xfrm flipH="1">
              <a:off x="6551931" y="2886488"/>
              <a:ext cx="13330" cy="9220"/>
            </a:xfrm>
            <a:custGeom>
              <a:rect b="b" l="l" r="r" t="t"/>
              <a:pathLst>
                <a:path extrusionOk="0" h="240" w="347">
                  <a:moveTo>
                    <a:pt x="199" y="1"/>
                  </a:moveTo>
                  <a:cubicBezTo>
                    <a:pt x="173" y="1"/>
                    <a:pt x="147" y="6"/>
                    <a:pt x="120" y="17"/>
                  </a:cubicBezTo>
                  <a:cubicBezTo>
                    <a:pt x="49" y="41"/>
                    <a:pt x="1" y="125"/>
                    <a:pt x="25" y="184"/>
                  </a:cubicBezTo>
                  <a:cubicBezTo>
                    <a:pt x="40" y="221"/>
                    <a:pt x="82" y="240"/>
                    <a:pt x="130" y="240"/>
                  </a:cubicBezTo>
                  <a:cubicBezTo>
                    <a:pt x="158" y="240"/>
                    <a:pt x="188" y="233"/>
                    <a:pt x="215" y="220"/>
                  </a:cubicBezTo>
                  <a:cubicBezTo>
                    <a:pt x="287" y="196"/>
                    <a:pt x="346" y="125"/>
                    <a:pt x="322" y="65"/>
                  </a:cubicBezTo>
                  <a:cubicBezTo>
                    <a:pt x="298" y="25"/>
                    <a:pt x="252" y="1"/>
                    <a:pt x="199" y="1"/>
                  </a:cubicBezTo>
                  <a:close/>
                </a:path>
              </a:pathLst>
            </a:custGeom>
            <a:solidFill>
              <a:srgbClr val="FFF2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07"/>
            <p:cNvSpPr/>
            <p:nvPr/>
          </p:nvSpPr>
          <p:spPr>
            <a:xfrm flipH="1">
              <a:off x="6533185" y="2843616"/>
              <a:ext cx="34804" cy="14751"/>
            </a:xfrm>
            <a:custGeom>
              <a:rect b="b" l="l" r="r" t="t"/>
              <a:pathLst>
                <a:path extrusionOk="0" h="384" w="906">
                  <a:moveTo>
                    <a:pt x="331" y="0"/>
                  </a:moveTo>
                  <a:cubicBezTo>
                    <a:pt x="237" y="0"/>
                    <a:pt x="127" y="15"/>
                    <a:pt x="0" y="50"/>
                  </a:cubicBezTo>
                  <a:cubicBezTo>
                    <a:pt x="0" y="50"/>
                    <a:pt x="86" y="30"/>
                    <a:pt x="208" y="30"/>
                  </a:cubicBezTo>
                  <a:cubicBezTo>
                    <a:pt x="412" y="30"/>
                    <a:pt x="719" y="86"/>
                    <a:pt x="905" y="383"/>
                  </a:cubicBezTo>
                  <a:cubicBezTo>
                    <a:pt x="905" y="383"/>
                    <a:pt x="814" y="0"/>
                    <a:pt x="331" y="0"/>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07"/>
            <p:cNvSpPr/>
            <p:nvPr/>
          </p:nvSpPr>
          <p:spPr>
            <a:xfrm flipH="1">
              <a:off x="6506679" y="2782227"/>
              <a:ext cx="86472" cy="52052"/>
            </a:xfrm>
            <a:custGeom>
              <a:rect b="b" l="l" r="r" t="t"/>
              <a:pathLst>
                <a:path extrusionOk="0" h="1355" w="2251">
                  <a:moveTo>
                    <a:pt x="1027" y="1"/>
                  </a:moveTo>
                  <a:cubicBezTo>
                    <a:pt x="609" y="1"/>
                    <a:pt x="244" y="234"/>
                    <a:pt x="132" y="600"/>
                  </a:cubicBezTo>
                  <a:cubicBezTo>
                    <a:pt x="1" y="1065"/>
                    <a:pt x="548" y="791"/>
                    <a:pt x="1108" y="957"/>
                  </a:cubicBezTo>
                  <a:cubicBezTo>
                    <a:pt x="1495" y="1067"/>
                    <a:pt x="1769" y="1354"/>
                    <a:pt x="1947" y="1354"/>
                  </a:cubicBezTo>
                  <a:cubicBezTo>
                    <a:pt x="2021" y="1354"/>
                    <a:pt x="2078" y="1305"/>
                    <a:pt x="2120" y="1172"/>
                  </a:cubicBezTo>
                  <a:cubicBezTo>
                    <a:pt x="2251" y="696"/>
                    <a:pt x="1906" y="195"/>
                    <a:pt x="1370" y="53"/>
                  </a:cubicBezTo>
                  <a:cubicBezTo>
                    <a:pt x="1254" y="17"/>
                    <a:pt x="1139" y="1"/>
                    <a:pt x="10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07"/>
            <p:cNvSpPr/>
            <p:nvPr/>
          </p:nvSpPr>
          <p:spPr>
            <a:xfrm flipH="1">
              <a:off x="6446289" y="2899473"/>
              <a:ext cx="63154" cy="37570"/>
            </a:xfrm>
            <a:custGeom>
              <a:rect b="b" l="l" r="r" t="t"/>
              <a:pathLst>
                <a:path extrusionOk="0" h="978" w="1644">
                  <a:moveTo>
                    <a:pt x="845" y="1"/>
                  </a:moveTo>
                  <a:cubicBezTo>
                    <a:pt x="833" y="1"/>
                    <a:pt x="822" y="1"/>
                    <a:pt x="810" y="1"/>
                  </a:cubicBezTo>
                  <a:cubicBezTo>
                    <a:pt x="370" y="1"/>
                    <a:pt x="0" y="227"/>
                    <a:pt x="0" y="501"/>
                  </a:cubicBezTo>
                  <a:cubicBezTo>
                    <a:pt x="0" y="756"/>
                    <a:pt x="351" y="978"/>
                    <a:pt x="799" y="978"/>
                  </a:cubicBezTo>
                  <a:cubicBezTo>
                    <a:pt x="810" y="978"/>
                    <a:pt x="822" y="978"/>
                    <a:pt x="834" y="977"/>
                  </a:cubicBezTo>
                  <a:cubicBezTo>
                    <a:pt x="1286" y="977"/>
                    <a:pt x="1644" y="751"/>
                    <a:pt x="1644" y="477"/>
                  </a:cubicBezTo>
                  <a:cubicBezTo>
                    <a:pt x="1644" y="222"/>
                    <a:pt x="1293" y="1"/>
                    <a:pt x="845"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07"/>
            <p:cNvSpPr/>
            <p:nvPr/>
          </p:nvSpPr>
          <p:spPr>
            <a:xfrm flipH="1">
              <a:off x="6814929" y="2903084"/>
              <a:ext cx="63615" cy="37186"/>
            </a:xfrm>
            <a:custGeom>
              <a:rect b="b" l="l" r="r" t="t"/>
              <a:pathLst>
                <a:path extrusionOk="0" h="968" w="1656">
                  <a:moveTo>
                    <a:pt x="889" y="0"/>
                  </a:moveTo>
                  <a:cubicBezTo>
                    <a:pt x="867" y="0"/>
                    <a:pt x="844" y="1"/>
                    <a:pt x="822" y="2"/>
                  </a:cubicBezTo>
                  <a:cubicBezTo>
                    <a:pt x="381" y="2"/>
                    <a:pt x="0" y="228"/>
                    <a:pt x="0" y="490"/>
                  </a:cubicBezTo>
                  <a:cubicBezTo>
                    <a:pt x="0" y="757"/>
                    <a:pt x="361" y="967"/>
                    <a:pt x="798" y="967"/>
                  </a:cubicBezTo>
                  <a:cubicBezTo>
                    <a:pt x="810" y="967"/>
                    <a:pt x="822" y="967"/>
                    <a:pt x="834" y="967"/>
                  </a:cubicBezTo>
                  <a:cubicBezTo>
                    <a:pt x="1298" y="967"/>
                    <a:pt x="1655" y="740"/>
                    <a:pt x="1655" y="478"/>
                  </a:cubicBezTo>
                  <a:cubicBezTo>
                    <a:pt x="1655" y="218"/>
                    <a:pt x="1321" y="0"/>
                    <a:pt x="889"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07"/>
            <p:cNvSpPr/>
            <p:nvPr/>
          </p:nvSpPr>
          <p:spPr>
            <a:xfrm flipH="1">
              <a:off x="6611861" y="2940655"/>
              <a:ext cx="36648" cy="26084"/>
            </a:xfrm>
            <a:custGeom>
              <a:rect b="b" l="l" r="r" t="t"/>
              <a:pathLst>
                <a:path extrusionOk="0" h="679" w="954">
                  <a:moveTo>
                    <a:pt x="953" y="155"/>
                  </a:moveTo>
                  <a:lnTo>
                    <a:pt x="953" y="155"/>
                  </a:lnTo>
                  <a:cubicBezTo>
                    <a:pt x="953" y="155"/>
                    <a:pt x="953" y="156"/>
                    <a:pt x="953" y="156"/>
                  </a:cubicBezTo>
                  <a:lnTo>
                    <a:pt x="953" y="156"/>
                  </a:lnTo>
                  <a:cubicBezTo>
                    <a:pt x="954" y="155"/>
                    <a:pt x="954" y="155"/>
                    <a:pt x="953" y="155"/>
                  </a:cubicBezTo>
                  <a:close/>
                  <a:moveTo>
                    <a:pt x="1" y="1"/>
                  </a:moveTo>
                  <a:cubicBezTo>
                    <a:pt x="1" y="1"/>
                    <a:pt x="263" y="679"/>
                    <a:pt x="559" y="679"/>
                  </a:cubicBezTo>
                  <a:cubicBezTo>
                    <a:pt x="690" y="679"/>
                    <a:pt x="829" y="544"/>
                    <a:pt x="953" y="156"/>
                  </a:cubicBezTo>
                  <a:lnTo>
                    <a:pt x="953" y="156"/>
                  </a:lnTo>
                  <a:cubicBezTo>
                    <a:pt x="946" y="160"/>
                    <a:pt x="838" y="198"/>
                    <a:pt x="669" y="198"/>
                  </a:cubicBezTo>
                  <a:cubicBezTo>
                    <a:pt x="495" y="198"/>
                    <a:pt x="258" y="158"/>
                    <a:pt x="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07"/>
            <p:cNvSpPr/>
            <p:nvPr/>
          </p:nvSpPr>
          <p:spPr>
            <a:xfrm flipH="1">
              <a:off x="6574829" y="2800244"/>
              <a:ext cx="75946" cy="148666"/>
            </a:xfrm>
            <a:custGeom>
              <a:rect b="b" l="l" r="r" t="t"/>
              <a:pathLst>
                <a:path extrusionOk="0" h="3870" w="1977">
                  <a:moveTo>
                    <a:pt x="167" y="0"/>
                  </a:moveTo>
                  <a:cubicBezTo>
                    <a:pt x="131" y="560"/>
                    <a:pt x="131" y="1143"/>
                    <a:pt x="203" y="1691"/>
                  </a:cubicBezTo>
                  <a:cubicBezTo>
                    <a:pt x="215" y="1846"/>
                    <a:pt x="239" y="1977"/>
                    <a:pt x="262" y="2132"/>
                  </a:cubicBezTo>
                  <a:cubicBezTo>
                    <a:pt x="298" y="2274"/>
                    <a:pt x="322" y="2429"/>
                    <a:pt x="381" y="2560"/>
                  </a:cubicBezTo>
                  <a:cubicBezTo>
                    <a:pt x="417" y="2620"/>
                    <a:pt x="465" y="2691"/>
                    <a:pt x="524" y="2751"/>
                  </a:cubicBezTo>
                  <a:cubicBezTo>
                    <a:pt x="560" y="2804"/>
                    <a:pt x="629" y="2831"/>
                    <a:pt x="702" y="2831"/>
                  </a:cubicBezTo>
                  <a:cubicBezTo>
                    <a:pt x="726" y="2831"/>
                    <a:pt x="751" y="2828"/>
                    <a:pt x="774" y="2822"/>
                  </a:cubicBezTo>
                  <a:cubicBezTo>
                    <a:pt x="929" y="2798"/>
                    <a:pt x="1048" y="2691"/>
                    <a:pt x="1167" y="2632"/>
                  </a:cubicBezTo>
                  <a:cubicBezTo>
                    <a:pt x="1268" y="2577"/>
                    <a:pt x="1354" y="2536"/>
                    <a:pt x="1442" y="2536"/>
                  </a:cubicBezTo>
                  <a:cubicBezTo>
                    <a:pt x="1469" y="2536"/>
                    <a:pt x="1497" y="2540"/>
                    <a:pt x="1524" y="2548"/>
                  </a:cubicBezTo>
                  <a:cubicBezTo>
                    <a:pt x="1560" y="2548"/>
                    <a:pt x="1596" y="2560"/>
                    <a:pt x="1620" y="2572"/>
                  </a:cubicBezTo>
                  <a:cubicBezTo>
                    <a:pt x="1643" y="2584"/>
                    <a:pt x="1667" y="2620"/>
                    <a:pt x="1691" y="2632"/>
                  </a:cubicBezTo>
                  <a:cubicBezTo>
                    <a:pt x="1739" y="2655"/>
                    <a:pt x="1786" y="2703"/>
                    <a:pt x="1798" y="2763"/>
                  </a:cubicBezTo>
                  <a:cubicBezTo>
                    <a:pt x="1846" y="2882"/>
                    <a:pt x="1822" y="3013"/>
                    <a:pt x="1763" y="3132"/>
                  </a:cubicBezTo>
                  <a:cubicBezTo>
                    <a:pt x="1703" y="3251"/>
                    <a:pt x="1632" y="3370"/>
                    <a:pt x="1524" y="3465"/>
                  </a:cubicBezTo>
                  <a:cubicBezTo>
                    <a:pt x="1334" y="3644"/>
                    <a:pt x="1084" y="3775"/>
                    <a:pt x="798" y="3786"/>
                  </a:cubicBezTo>
                  <a:cubicBezTo>
                    <a:pt x="761" y="3791"/>
                    <a:pt x="723" y="3793"/>
                    <a:pt x="686" y="3793"/>
                  </a:cubicBezTo>
                  <a:cubicBezTo>
                    <a:pt x="441" y="3793"/>
                    <a:pt x="207" y="3696"/>
                    <a:pt x="0" y="3572"/>
                  </a:cubicBezTo>
                  <a:lnTo>
                    <a:pt x="0" y="3572"/>
                  </a:lnTo>
                  <a:cubicBezTo>
                    <a:pt x="215" y="3751"/>
                    <a:pt x="500" y="3870"/>
                    <a:pt x="798" y="3870"/>
                  </a:cubicBezTo>
                  <a:cubicBezTo>
                    <a:pt x="1084" y="3846"/>
                    <a:pt x="1382" y="3727"/>
                    <a:pt x="1608" y="3536"/>
                  </a:cubicBezTo>
                  <a:cubicBezTo>
                    <a:pt x="1715" y="3429"/>
                    <a:pt x="1810" y="3310"/>
                    <a:pt x="1870" y="3179"/>
                  </a:cubicBezTo>
                  <a:cubicBezTo>
                    <a:pt x="1929" y="3048"/>
                    <a:pt x="1977" y="2882"/>
                    <a:pt x="1917" y="2715"/>
                  </a:cubicBezTo>
                  <a:cubicBezTo>
                    <a:pt x="1894" y="2643"/>
                    <a:pt x="1834" y="2572"/>
                    <a:pt x="1774" y="2524"/>
                  </a:cubicBezTo>
                  <a:cubicBezTo>
                    <a:pt x="1727" y="2501"/>
                    <a:pt x="1691" y="2465"/>
                    <a:pt x="1667" y="2453"/>
                  </a:cubicBezTo>
                  <a:cubicBezTo>
                    <a:pt x="1620" y="2441"/>
                    <a:pt x="1596" y="2417"/>
                    <a:pt x="1548" y="2405"/>
                  </a:cubicBezTo>
                  <a:cubicBezTo>
                    <a:pt x="1507" y="2394"/>
                    <a:pt x="1466" y="2388"/>
                    <a:pt x="1426" y="2388"/>
                  </a:cubicBezTo>
                  <a:cubicBezTo>
                    <a:pt x="1302" y="2388"/>
                    <a:pt x="1183" y="2438"/>
                    <a:pt x="1084" y="2501"/>
                  </a:cubicBezTo>
                  <a:cubicBezTo>
                    <a:pt x="953" y="2572"/>
                    <a:pt x="846" y="2655"/>
                    <a:pt x="727" y="2691"/>
                  </a:cubicBezTo>
                  <a:cubicBezTo>
                    <a:pt x="711" y="2695"/>
                    <a:pt x="696" y="2698"/>
                    <a:pt x="682" y="2698"/>
                  </a:cubicBezTo>
                  <a:cubicBezTo>
                    <a:pt x="654" y="2698"/>
                    <a:pt x="627" y="2687"/>
                    <a:pt x="596" y="2655"/>
                  </a:cubicBezTo>
                  <a:cubicBezTo>
                    <a:pt x="548" y="2632"/>
                    <a:pt x="524" y="2572"/>
                    <a:pt x="489" y="2513"/>
                  </a:cubicBezTo>
                  <a:cubicBezTo>
                    <a:pt x="370" y="2262"/>
                    <a:pt x="346" y="1977"/>
                    <a:pt x="298" y="1691"/>
                  </a:cubicBezTo>
                  <a:cubicBezTo>
                    <a:pt x="250" y="1417"/>
                    <a:pt x="227" y="1131"/>
                    <a:pt x="203" y="846"/>
                  </a:cubicBezTo>
                  <a:lnTo>
                    <a:pt x="167" y="0"/>
                  </a:ln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07"/>
            <p:cNvSpPr/>
            <p:nvPr/>
          </p:nvSpPr>
          <p:spPr>
            <a:xfrm flipH="1">
              <a:off x="6395964" y="2700516"/>
              <a:ext cx="67303" cy="132224"/>
            </a:xfrm>
            <a:custGeom>
              <a:rect b="b" l="l" r="r" t="t"/>
              <a:pathLst>
                <a:path extrusionOk="0" h="3442" w="1752">
                  <a:moveTo>
                    <a:pt x="1120" y="1"/>
                  </a:moveTo>
                  <a:lnTo>
                    <a:pt x="1" y="286"/>
                  </a:lnTo>
                  <a:cubicBezTo>
                    <a:pt x="1" y="286"/>
                    <a:pt x="49" y="2299"/>
                    <a:pt x="1454" y="3442"/>
                  </a:cubicBezTo>
                  <a:cubicBezTo>
                    <a:pt x="1454" y="3442"/>
                    <a:pt x="1751" y="1215"/>
                    <a:pt x="1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07"/>
            <p:cNvSpPr/>
            <p:nvPr/>
          </p:nvSpPr>
          <p:spPr>
            <a:xfrm flipH="1">
              <a:off x="6375425" y="2514121"/>
              <a:ext cx="574957" cy="344237"/>
            </a:xfrm>
            <a:custGeom>
              <a:rect b="b" l="l" r="r" t="t"/>
              <a:pathLst>
                <a:path extrusionOk="0" h="8961" w="14967">
                  <a:moveTo>
                    <a:pt x="8208" y="1"/>
                  </a:moveTo>
                  <a:cubicBezTo>
                    <a:pt x="5020" y="1"/>
                    <a:pt x="1746" y="2141"/>
                    <a:pt x="1870" y="3269"/>
                  </a:cubicBezTo>
                  <a:cubicBezTo>
                    <a:pt x="1870" y="3269"/>
                    <a:pt x="1300" y="2756"/>
                    <a:pt x="997" y="2756"/>
                  </a:cubicBezTo>
                  <a:cubicBezTo>
                    <a:pt x="990" y="2756"/>
                    <a:pt x="984" y="2757"/>
                    <a:pt x="977" y="2757"/>
                  </a:cubicBezTo>
                  <a:cubicBezTo>
                    <a:pt x="679" y="2793"/>
                    <a:pt x="1715" y="3448"/>
                    <a:pt x="1715" y="3448"/>
                  </a:cubicBezTo>
                  <a:cubicBezTo>
                    <a:pt x="1715" y="3448"/>
                    <a:pt x="1407" y="3371"/>
                    <a:pt x="1080" y="3371"/>
                  </a:cubicBezTo>
                  <a:cubicBezTo>
                    <a:pt x="862" y="3371"/>
                    <a:pt x="637" y="3405"/>
                    <a:pt x="489" y="3519"/>
                  </a:cubicBezTo>
                  <a:cubicBezTo>
                    <a:pt x="298" y="3662"/>
                    <a:pt x="605" y="3698"/>
                    <a:pt x="959" y="3698"/>
                  </a:cubicBezTo>
                  <a:cubicBezTo>
                    <a:pt x="1313" y="3698"/>
                    <a:pt x="1715" y="3662"/>
                    <a:pt x="1715" y="3662"/>
                  </a:cubicBezTo>
                  <a:lnTo>
                    <a:pt x="1715" y="3662"/>
                  </a:lnTo>
                  <a:cubicBezTo>
                    <a:pt x="1715" y="3662"/>
                    <a:pt x="501" y="3805"/>
                    <a:pt x="251" y="4281"/>
                  </a:cubicBezTo>
                  <a:cubicBezTo>
                    <a:pt x="1" y="4757"/>
                    <a:pt x="477" y="7532"/>
                    <a:pt x="477" y="7532"/>
                  </a:cubicBezTo>
                  <a:lnTo>
                    <a:pt x="727" y="7555"/>
                  </a:lnTo>
                  <a:lnTo>
                    <a:pt x="906" y="8960"/>
                  </a:lnTo>
                  <a:cubicBezTo>
                    <a:pt x="906" y="8960"/>
                    <a:pt x="2608" y="8044"/>
                    <a:pt x="3037" y="5591"/>
                  </a:cubicBezTo>
                  <a:cubicBezTo>
                    <a:pt x="3037" y="5591"/>
                    <a:pt x="3125" y="5613"/>
                    <a:pt x="3276" y="5613"/>
                  </a:cubicBezTo>
                  <a:cubicBezTo>
                    <a:pt x="3655" y="5613"/>
                    <a:pt x="4430" y="5473"/>
                    <a:pt x="5180" y="4484"/>
                  </a:cubicBezTo>
                  <a:cubicBezTo>
                    <a:pt x="5180" y="4484"/>
                    <a:pt x="8223" y="5688"/>
                    <a:pt x="11056" y="5688"/>
                  </a:cubicBezTo>
                  <a:cubicBezTo>
                    <a:pt x="12596" y="5688"/>
                    <a:pt x="14074" y="5332"/>
                    <a:pt x="14967" y="4234"/>
                  </a:cubicBezTo>
                  <a:cubicBezTo>
                    <a:pt x="14967" y="4234"/>
                    <a:pt x="14169" y="1995"/>
                    <a:pt x="10490" y="436"/>
                  </a:cubicBezTo>
                  <a:cubicBezTo>
                    <a:pt x="9769" y="130"/>
                    <a:pt x="8991" y="1"/>
                    <a:pt x="8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07"/>
            <p:cNvSpPr/>
            <p:nvPr/>
          </p:nvSpPr>
          <p:spPr>
            <a:xfrm flipH="1">
              <a:off x="6656694" y="2960324"/>
              <a:ext cx="70914" cy="49747"/>
            </a:xfrm>
            <a:custGeom>
              <a:rect b="b" l="l" r="r" t="t"/>
              <a:pathLst>
                <a:path extrusionOk="0" h="1295" w="1846">
                  <a:moveTo>
                    <a:pt x="0" y="0"/>
                  </a:moveTo>
                  <a:cubicBezTo>
                    <a:pt x="0" y="1"/>
                    <a:pt x="303" y="1295"/>
                    <a:pt x="872" y="1295"/>
                  </a:cubicBezTo>
                  <a:cubicBezTo>
                    <a:pt x="1139" y="1295"/>
                    <a:pt x="1465" y="1009"/>
                    <a:pt x="1846" y="16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07"/>
            <p:cNvSpPr/>
            <p:nvPr/>
          </p:nvSpPr>
          <p:spPr>
            <a:xfrm flipH="1">
              <a:off x="6542794" y="3282328"/>
              <a:ext cx="226917" cy="81440"/>
            </a:xfrm>
            <a:custGeom>
              <a:rect b="b" l="l" r="r" t="t"/>
              <a:pathLst>
                <a:path extrusionOk="0" h="2120" w="5907">
                  <a:moveTo>
                    <a:pt x="1" y="1215"/>
                  </a:moveTo>
                  <a:lnTo>
                    <a:pt x="644" y="1989"/>
                  </a:lnTo>
                  <a:lnTo>
                    <a:pt x="2906" y="203"/>
                  </a:lnTo>
                  <a:lnTo>
                    <a:pt x="5120" y="2120"/>
                  </a:lnTo>
                  <a:lnTo>
                    <a:pt x="5906" y="1155"/>
                  </a:lnTo>
                  <a:lnTo>
                    <a:pt x="2870" y="0"/>
                  </a:ln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07"/>
            <p:cNvSpPr/>
            <p:nvPr/>
          </p:nvSpPr>
          <p:spPr>
            <a:xfrm flipH="1">
              <a:off x="6651199" y="3326237"/>
              <a:ext cx="15136" cy="14675"/>
            </a:xfrm>
            <a:custGeom>
              <a:rect b="b" l="l" r="r" t="t"/>
              <a:pathLst>
                <a:path extrusionOk="0" h="382" w="394">
                  <a:moveTo>
                    <a:pt x="191" y="0"/>
                  </a:moveTo>
                  <a:cubicBezTo>
                    <a:pt x="84" y="0"/>
                    <a:pt x="1" y="84"/>
                    <a:pt x="1" y="191"/>
                  </a:cubicBezTo>
                  <a:cubicBezTo>
                    <a:pt x="1" y="298"/>
                    <a:pt x="96" y="381"/>
                    <a:pt x="191" y="381"/>
                  </a:cubicBezTo>
                  <a:cubicBezTo>
                    <a:pt x="298" y="381"/>
                    <a:pt x="394" y="298"/>
                    <a:pt x="394" y="191"/>
                  </a:cubicBezTo>
                  <a:cubicBezTo>
                    <a:pt x="394" y="84"/>
                    <a:pt x="310" y="0"/>
                    <a:pt x="191"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07"/>
            <p:cNvSpPr/>
            <p:nvPr/>
          </p:nvSpPr>
          <p:spPr>
            <a:xfrm flipH="1">
              <a:off x="6650738" y="3446057"/>
              <a:ext cx="15136" cy="15136"/>
            </a:xfrm>
            <a:custGeom>
              <a:rect b="b" l="l" r="r" t="t"/>
              <a:pathLst>
                <a:path extrusionOk="0" h="394" w="394">
                  <a:moveTo>
                    <a:pt x="203" y="1"/>
                  </a:moveTo>
                  <a:cubicBezTo>
                    <a:pt x="96" y="1"/>
                    <a:pt x="1" y="96"/>
                    <a:pt x="1" y="203"/>
                  </a:cubicBezTo>
                  <a:cubicBezTo>
                    <a:pt x="1" y="299"/>
                    <a:pt x="96" y="394"/>
                    <a:pt x="203" y="394"/>
                  </a:cubicBezTo>
                  <a:cubicBezTo>
                    <a:pt x="298" y="394"/>
                    <a:pt x="393" y="299"/>
                    <a:pt x="393" y="203"/>
                  </a:cubicBezTo>
                  <a:cubicBezTo>
                    <a:pt x="393" y="96"/>
                    <a:pt x="322" y="1"/>
                    <a:pt x="203"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07"/>
            <p:cNvSpPr/>
            <p:nvPr/>
          </p:nvSpPr>
          <p:spPr>
            <a:xfrm flipH="1">
              <a:off x="6650277" y="3594727"/>
              <a:ext cx="15136" cy="15136"/>
            </a:xfrm>
            <a:custGeom>
              <a:rect b="b" l="l" r="r" t="t"/>
              <a:pathLst>
                <a:path extrusionOk="0" h="394" w="394">
                  <a:moveTo>
                    <a:pt x="203" y="0"/>
                  </a:moveTo>
                  <a:cubicBezTo>
                    <a:pt x="96" y="0"/>
                    <a:pt x="0" y="96"/>
                    <a:pt x="0" y="203"/>
                  </a:cubicBezTo>
                  <a:cubicBezTo>
                    <a:pt x="0" y="298"/>
                    <a:pt x="96" y="393"/>
                    <a:pt x="203" y="393"/>
                  </a:cubicBezTo>
                  <a:cubicBezTo>
                    <a:pt x="310" y="393"/>
                    <a:pt x="393" y="298"/>
                    <a:pt x="393" y="203"/>
                  </a:cubicBezTo>
                  <a:cubicBezTo>
                    <a:pt x="393" y="96"/>
                    <a:pt x="322" y="24"/>
                    <a:pt x="203"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07"/>
            <p:cNvSpPr/>
            <p:nvPr/>
          </p:nvSpPr>
          <p:spPr>
            <a:xfrm flipH="1">
              <a:off x="6648894" y="3729184"/>
              <a:ext cx="15136" cy="15136"/>
            </a:xfrm>
            <a:custGeom>
              <a:rect b="b" l="l" r="r" t="t"/>
              <a:pathLst>
                <a:path extrusionOk="0" h="394" w="394">
                  <a:moveTo>
                    <a:pt x="191" y="1"/>
                  </a:moveTo>
                  <a:cubicBezTo>
                    <a:pt x="83" y="1"/>
                    <a:pt x="0" y="96"/>
                    <a:pt x="0" y="191"/>
                  </a:cubicBezTo>
                  <a:cubicBezTo>
                    <a:pt x="0" y="298"/>
                    <a:pt x="83" y="394"/>
                    <a:pt x="191" y="394"/>
                  </a:cubicBezTo>
                  <a:cubicBezTo>
                    <a:pt x="298" y="394"/>
                    <a:pt x="393" y="298"/>
                    <a:pt x="393" y="191"/>
                  </a:cubicBezTo>
                  <a:cubicBezTo>
                    <a:pt x="393" y="96"/>
                    <a:pt x="298" y="1"/>
                    <a:pt x="191" y="1"/>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07"/>
            <p:cNvSpPr/>
            <p:nvPr/>
          </p:nvSpPr>
          <p:spPr>
            <a:xfrm flipH="1">
              <a:off x="6648471" y="3863679"/>
              <a:ext cx="15097" cy="14675"/>
            </a:xfrm>
            <a:custGeom>
              <a:rect b="b" l="l" r="r" t="t"/>
              <a:pathLst>
                <a:path extrusionOk="0" h="382" w="393">
                  <a:moveTo>
                    <a:pt x="202" y="0"/>
                  </a:moveTo>
                  <a:cubicBezTo>
                    <a:pt x="95" y="0"/>
                    <a:pt x="0" y="84"/>
                    <a:pt x="0" y="191"/>
                  </a:cubicBezTo>
                  <a:cubicBezTo>
                    <a:pt x="0" y="298"/>
                    <a:pt x="95" y="381"/>
                    <a:pt x="202" y="381"/>
                  </a:cubicBezTo>
                  <a:cubicBezTo>
                    <a:pt x="298" y="381"/>
                    <a:pt x="393" y="298"/>
                    <a:pt x="393" y="191"/>
                  </a:cubicBezTo>
                  <a:cubicBezTo>
                    <a:pt x="393" y="84"/>
                    <a:pt x="298" y="12"/>
                    <a:pt x="202" y="0"/>
                  </a:cubicBezTo>
                  <a:close/>
                </a:path>
              </a:pathLst>
            </a:custGeom>
            <a:solidFill>
              <a:srgbClr val="C4DB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07"/>
            <p:cNvSpPr/>
            <p:nvPr/>
          </p:nvSpPr>
          <p:spPr>
            <a:xfrm flipH="1">
              <a:off x="6270193" y="3331270"/>
              <a:ext cx="188925" cy="136796"/>
            </a:xfrm>
            <a:custGeom>
              <a:rect b="b" l="l" r="r" t="t"/>
              <a:pathLst>
                <a:path extrusionOk="0" h="3561" w="4918">
                  <a:moveTo>
                    <a:pt x="2074" y="0"/>
                  </a:moveTo>
                  <a:cubicBezTo>
                    <a:pt x="1346" y="0"/>
                    <a:pt x="599" y="24"/>
                    <a:pt x="0" y="96"/>
                  </a:cubicBezTo>
                  <a:lnTo>
                    <a:pt x="179" y="3346"/>
                  </a:lnTo>
                  <a:lnTo>
                    <a:pt x="4417" y="3560"/>
                  </a:lnTo>
                  <a:cubicBezTo>
                    <a:pt x="4417" y="3560"/>
                    <a:pt x="4894" y="1596"/>
                    <a:pt x="4917" y="96"/>
                  </a:cubicBezTo>
                  <a:cubicBezTo>
                    <a:pt x="4917" y="96"/>
                    <a:pt x="3531"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07"/>
            <p:cNvSpPr/>
            <p:nvPr/>
          </p:nvSpPr>
          <p:spPr>
            <a:xfrm flipH="1">
              <a:off x="6805794" y="3838324"/>
              <a:ext cx="370974" cy="993642"/>
            </a:xfrm>
            <a:custGeom>
              <a:rect b="b" l="l" r="r" t="t"/>
              <a:pathLst>
                <a:path extrusionOk="0" h="25866" w="9657">
                  <a:moveTo>
                    <a:pt x="4239" y="0"/>
                  </a:moveTo>
                  <a:cubicBezTo>
                    <a:pt x="4117" y="0"/>
                    <a:pt x="3994" y="6"/>
                    <a:pt x="3870" y="17"/>
                  </a:cubicBezTo>
                  <a:cubicBezTo>
                    <a:pt x="1655" y="208"/>
                    <a:pt x="0" y="2172"/>
                    <a:pt x="203" y="4399"/>
                  </a:cubicBezTo>
                  <a:lnTo>
                    <a:pt x="3513" y="25866"/>
                  </a:lnTo>
                  <a:lnTo>
                    <a:pt x="9656" y="25330"/>
                  </a:lnTo>
                  <a:lnTo>
                    <a:pt x="8239" y="3684"/>
                  </a:lnTo>
                  <a:cubicBezTo>
                    <a:pt x="8060" y="1582"/>
                    <a:pt x="6298" y="0"/>
                    <a:pt x="4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07"/>
            <p:cNvSpPr/>
            <p:nvPr/>
          </p:nvSpPr>
          <p:spPr>
            <a:xfrm flipH="1">
              <a:off x="6835981" y="3984420"/>
              <a:ext cx="55394" cy="803181"/>
            </a:xfrm>
            <a:custGeom>
              <a:rect b="b" l="l" r="r" t="t"/>
              <a:pathLst>
                <a:path extrusionOk="0" fill="none" h="20908" w="1442">
                  <a:moveTo>
                    <a:pt x="1" y="1"/>
                  </a:moveTo>
                  <a:lnTo>
                    <a:pt x="144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07"/>
            <p:cNvSpPr/>
            <p:nvPr/>
          </p:nvSpPr>
          <p:spPr>
            <a:xfrm flipH="1">
              <a:off x="6785665" y="4811365"/>
              <a:ext cx="384726" cy="132685"/>
            </a:xfrm>
            <a:custGeom>
              <a:rect b="b" l="l" r="r" t="t"/>
              <a:pathLst>
                <a:path extrusionOk="0" h="3454" w="10015">
                  <a:moveTo>
                    <a:pt x="9478" y="1"/>
                  </a:moveTo>
                  <a:lnTo>
                    <a:pt x="3311" y="537"/>
                  </a:lnTo>
                  <a:cubicBezTo>
                    <a:pt x="3311" y="537"/>
                    <a:pt x="1942" y="2216"/>
                    <a:pt x="1" y="2894"/>
                  </a:cubicBezTo>
                  <a:lnTo>
                    <a:pt x="251" y="3454"/>
                  </a:lnTo>
                  <a:lnTo>
                    <a:pt x="10014" y="3454"/>
                  </a:lnTo>
                  <a:cubicBezTo>
                    <a:pt x="10014" y="3454"/>
                    <a:pt x="9847" y="2120"/>
                    <a:pt x="94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07"/>
            <p:cNvSpPr/>
            <p:nvPr/>
          </p:nvSpPr>
          <p:spPr>
            <a:xfrm flipH="1">
              <a:off x="6785242" y="4933490"/>
              <a:ext cx="380116" cy="10564"/>
            </a:xfrm>
            <a:custGeom>
              <a:rect b="b" l="l" r="r" t="t"/>
              <a:pathLst>
                <a:path extrusionOk="0" h="275" w="9895">
                  <a:moveTo>
                    <a:pt x="1" y="1"/>
                  </a:moveTo>
                  <a:lnTo>
                    <a:pt x="120" y="275"/>
                  </a:lnTo>
                  <a:lnTo>
                    <a:pt x="9895" y="275"/>
                  </a:lnTo>
                  <a:lnTo>
                    <a:pt x="9883" y="60"/>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07"/>
            <p:cNvSpPr/>
            <p:nvPr/>
          </p:nvSpPr>
          <p:spPr>
            <a:xfrm flipH="1">
              <a:off x="6136203" y="3838324"/>
              <a:ext cx="370974" cy="993642"/>
            </a:xfrm>
            <a:custGeom>
              <a:rect b="b" l="l" r="r" t="t"/>
              <a:pathLst>
                <a:path extrusionOk="0" h="25866" w="9657">
                  <a:moveTo>
                    <a:pt x="5419" y="0"/>
                  </a:moveTo>
                  <a:cubicBezTo>
                    <a:pt x="3359" y="0"/>
                    <a:pt x="1597" y="1582"/>
                    <a:pt x="1406" y="3684"/>
                  </a:cubicBezTo>
                  <a:lnTo>
                    <a:pt x="1" y="25330"/>
                  </a:lnTo>
                  <a:lnTo>
                    <a:pt x="6145" y="25866"/>
                  </a:lnTo>
                  <a:lnTo>
                    <a:pt x="9443" y="4399"/>
                  </a:lnTo>
                  <a:cubicBezTo>
                    <a:pt x="9657" y="2172"/>
                    <a:pt x="8002" y="208"/>
                    <a:pt x="5787" y="17"/>
                  </a:cubicBezTo>
                  <a:cubicBezTo>
                    <a:pt x="5664" y="6"/>
                    <a:pt x="5541" y="0"/>
                    <a:pt x="54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07"/>
            <p:cNvSpPr/>
            <p:nvPr/>
          </p:nvSpPr>
          <p:spPr>
            <a:xfrm flipH="1">
              <a:off x="6422048" y="3984420"/>
              <a:ext cx="55855" cy="803181"/>
            </a:xfrm>
            <a:custGeom>
              <a:rect b="b" l="l" r="r" t="t"/>
              <a:pathLst>
                <a:path extrusionOk="0" fill="none" h="20908" w="1454">
                  <a:moveTo>
                    <a:pt x="1454" y="1"/>
                  </a:moveTo>
                  <a:lnTo>
                    <a:pt x="1" y="20908"/>
                  </a:lnTo>
                </a:path>
              </a:pathLst>
            </a:custGeom>
            <a:solidFill>
              <a:schemeClr val="dk2"/>
            </a:solidFill>
            <a:ln cap="flat" cmpd="sng" w="3875">
              <a:solidFill>
                <a:srgbClr val="5F5F6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07"/>
            <p:cNvSpPr/>
            <p:nvPr/>
          </p:nvSpPr>
          <p:spPr>
            <a:xfrm flipH="1">
              <a:off x="6143041" y="4811365"/>
              <a:ext cx="384688" cy="132685"/>
            </a:xfrm>
            <a:custGeom>
              <a:rect b="b" l="l" r="r" t="t"/>
              <a:pathLst>
                <a:path extrusionOk="0" h="3454" w="10014">
                  <a:moveTo>
                    <a:pt x="536" y="1"/>
                  </a:moveTo>
                  <a:cubicBezTo>
                    <a:pt x="155" y="2120"/>
                    <a:pt x="0" y="3454"/>
                    <a:pt x="0" y="3454"/>
                  </a:cubicBezTo>
                  <a:lnTo>
                    <a:pt x="9763" y="3454"/>
                  </a:lnTo>
                  <a:lnTo>
                    <a:pt x="10013" y="2894"/>
                  </a:lnTo>
                  <a:cubicBezTo>
                    <a:pt x="8061" y="2216"/>
                    <a:pt x="6692" y="537"/>
                    <a:pt x="6692" y="537"/>
                  </a:cubicBezTo>
                  <a:lnTo>
                    <a:pt x="5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07"/>
            <p:cNvSpPr/>
            <p:nvPr/>
          </p:nvSpPr>
          <p:spPr>
            <a:xfrm flipH="1">
              <a:off x="6148073" y="4933490"/>
              <a:ext cx="379655" cy="10564"/>
            </a:xfrm>
            <a:custGeom>
              <a:rect b="b" l="l" r="r" t="t"/>
              <a:pathLst>
                <a:path extrusionOk="0" h="275" w="9883">
                  <a:moveTo>
                    <a:pt x="9882" y="1"/>
                  </a:moveTo>
                  <a:lnTo>
                    <a:pt x="12" y="60"/>
                  </a:lnTo>
                  <a:lnTo>
                    <a:pt x="0" y="275"/>
                  </a:lnTo>
                  <a:lnTo>
                    <a:pt x="9763" y="275"/>
                  </a:lnTo>
                  <a:lnTo>
                    <a:pt x="98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07"/>
            <p:cNvSpPr/>
            <p:nvPr/>
          </p:nvSpPr>
          <p:spPr>
            <a:xfrm flipH="1">
              <a:off x="6801220" y="4794001"/>
              <a:ext cx="260761" cy="37992"/>
            </a:xfrm>
            <a:custGeom>
              <a:rect b="b" l="l" r="r" t="t"/>
              <a:pathLst>
                <a:path extrusionOk="0" h="989" w="6788">
                  <a:moveTo>
                    <a:pt x="1" y="1"/>
                  </a:moveTo>
                  <a:lnTo>
                    <a:pt x="310" y="989"/>
                  </a:lnTo>
                  <a:lnTo>
                    <a:pt x="6787" y="453"/>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07"/>
            <p:cNvSpPr/>
            <p:nvPr/>
          </p:nvSpPr>
          <p:spPr>
            <a:xfrm flipH="1">
              <a:off x="6252370" y="4794001"/>
              <a:ext cx="260723" cy="37992"/>
            </a:xfrm>
            <a:custGeom>
              <a:rect b="b" l="l" r="r" t="t"/>
              <a:pathLst>
                <a:path extrusionOk="0" h="989" w="6787">
                  <a:moveTo>
                    <a:pt x="0" y="1"/>
                  </a:moveTo>
                  <a:lnTo>
                    <a:pt x="0" y="453"/>
                  </a:lnTo>
                  <a:lnTo>
                    <a:pt x="6477" y="989"/>
                  </a:lnTo>
                  <a:lnTo>
                    <a:pt x="6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07"/>
            <p:cNvSpPr/>
            <p:nvPr/>
          </p:nvSpPr>
          <p:spPr>
            <a:xfrm flipH="1">
              <a:off x="7165330" y="3375679"/>
              <a:ext cx="381038" cy="145439"/>
            </a:xfrm>
            <a:custGeom>
              <a:rect b="b" l="l" r="r" t="t"/>
              <a:pathLst>
                <a:path extrusionOk="0" h="3786" w="9919">
                  <a:moveTo>
                    <a:pt x="3795" y="0"/>
                  </a:moveTo>
                  <a:cubicBezTo>
                    <a:pt x="3106" y="0"/>
                    <a:pt x="2447" y="130"/>
                    <a:pt x="1894" y="452"/>
                  </a:cubicBezTo>
                  <a:cubicBezTo>
                    <a:pt x="1" y="1559"/>
                    <a:pt x="203" y="3786"/>
                    <a:pt x="203" y="3786"/>
                  </a:cubicBezTo>
                  <a:lnTo>
                    <a:pt x="9919" y="3786"/>
                  </a:lnTo>
                  <a:cubicBezTo>
                    <a:pt x="9919" y="3786"/>
                    <a:pt x="9455" y="2273"/>
                    <a:pt x="8181" y="1380"/>
                  </a:cubicBezTo>
                  <a:cubicBezTo>
                    <a:pt x="7272" y="750"/>
                    <a:pt x="5450" y="0"/>
                    <a:pt x="37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07"/>
            <p:cNvSpPr/>
            <p:nvPr/>
          </p:nvSpPr>
          <p:spPr>
            <a:xfrm flipH="1">
              <a:off x="7318990" y="3353205"/>
              <a:ext cx="226456" cy="167912"/>
            </a:xfrm>
            <a:custGeom>
              <a:rect b="b" l="l" r="r" t="t"/>
              <a:pathLst>
                <a:path extrusionOk="0" h="4371" w="5895">
                  <a:moveTo>
                    <a:pt x="179" y="4371"/>
                  </a:moveTo>
                  <a:lnTo>
                    <a:pt x="5894" y="4371"/>
                  </a:lnTo>
                  <a:cubicBezTo>
                    <a:pt x="4978" y="1"/>
                    <a:pt x="1870" y="1037"/>
                    <a:pt x="1870" y="1037"/>
                  </a:cubicBezTo>
                  <a:lnTo>
                    <a:pt x="1870" y="1037"/>
                  </a:lnTo>
                  <a:cubicBezTo>
                    <a:pt x="1" y="2144"/>
                    <a:pt x="179" y="4371"/>
                    <a:pt x="179" y="437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07"/>
            <p:cNvSpPr/>
            <p:nvPr/>
          </p:nvSpPr>
          <p:spPr>
            <a:xfrm flipH="1">
              <a:off x="7345191" y="3408025"/>
              <a:ext cx="261990" cy="113094"/>
            </a:xfrm>
            <a:custGeom>
              <a:rect b="b" l="l" r="r" t="t"/>
              <a:pathLst>
                <a:path extrusionOk="0" h="2944" w="6820">
                  <a:moveTo>
                    <a:pt x="3772" y="1"/>
                  </a:moveTo>
                  <a:cubicBezTo>
                    <a:pt x="3730" y="1"/>
                    <a:pt x="3687" y="2"/>
                    <a:pt x="3644" y="3"/>
                  </a:cubicBezTo>
                  <a:cubicBezTo>
                    <a:pt x="477" y="74"/>
                    <a:pt x="0" y="2944"/>
                    <a:pt x="0" y="2944"/>
                  </a:cubicBezTo>
                  <a:lnTo>
                    <a:pt x="6704" y="2944"/>
                  </a:lnTo>
                  <a:cubicBezTo>
                    <a:pt x="6704" y="2944"/>
                    <a:pt x="6820" y="1"/>
                    <a:pt x="3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07"/>
            <p:cNvSpPr/>
            <p:nvPr/>
          </p:nvSpPr>
          <p:spPr>
            <a:xfrm flipH="1">
              <a:off x="7334434" y="3393389"/>
              <a:ext cx="232949" cy="122659"/>
            </a:xfrm>
            <a:custGeom>
              <a:rect b="b" l="l" r="r" t="t"/>
              <a:pathLst>
                <a:path extrusionOk="0" h="3193" w="6064">
                  <a:moveTo>
                    <a:pt x="2811" y="1"/>
                  </a:moveTo>
                  <a:cubicBezTo>
                    <a:pt x="1098" y="1"/>
                    <a:pt x="0" y="1396"/>
                    <a:pt x="0" y="1396"/>
                  </a:cubicBezTo>
                  <a:cubicBezTo>
                    <a:pt x="941" y="634"/>
                    <a:pt x="2215" y="467"/>
                    <a:pt x="2215" y="467"/>
                  </a:cubicBezTo>
                  <a:lnTo>
                    <a:pt x="2215" y="467"/>
                  </a:lnTo>
                  <a:cubicBezTo>
                    <a:pt x="2215" y="467"/>
                    <a:pt x="1012" y="2301"/>
                    <a:pt x="1679" y="2312"/>
                  </a:cubicBezTo>
                  <a:cubicBezTo>
                    <a:pt x="1682" y="2313"/>
                    <a:pt x="1685" y="2313"/>
                    <a:pt x="1688" y="2313"/>
                  </a:cubicBezTo>
                  <a:cubicBezTo>
                    <a:pt x="2367" y="2313"/>
                    <a:pt x="3489" y="943"/>
                    <a:pt x="3489" y="943"/>
                  </a:cubicBezTo>
                  <a:cubicBezTo>
                    <a:pt x="4048" y="1193"/>
                    <a:pt x="4453" y="1729"/>
                    <a:pt x="4453" y="1729"/>
                  </a:cubicBezTo>
                  <a:cubicBezTo>
                    <a:pt x="4453" y="1729"/>
                    <a:pt x="2989" y="2598"/>
                    <a:pt x="3405" y="3003"/>
                  </a:cubicBezTo>
                  <a:cubicBezTo>
                    <a:pt x="3547" y="3129"/>
                    <a:pt x="3908" y="3192"/>
                    <a:pt x="4314" y="3192"/>
                  </a:cubicBezTo>
                  <a:cubicBezTo>
                    <a:pt x="5102" y="3192"/>
                    <a:pt x="6063" y="2954"/>
                    <a:pt x="5953" y="2467"/>
                  </a:cubicBezTo>
                  <a:cubicBezTo>
                    <a:pt x="5787" y="1705"/>
                    <a:pt x="4691" y="62"/>
                    <a:pt x="2917" y="3"/>
                  </a:cubicBezTo>
                  <a:cubicBezTo>
                    <a:pt x="2882" y="1"/>
                    <a:pt x="2846" y="1"/>
                    <a:pt x="2811"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07"/>
            <p:cNvSpPr/>
            <p:nvPr/>
          </p:nvSpPr>
          <p:spPr>
            <a:xfrm flipH="1">
              <a:off x="5705018" y="3415440"/>
              <a:ext cx="265601" cy="149588"/>
            </a:xfrm>
            <a:custGeom>
              <a:rect b="b" l="l" r="r" t="t"/>
              <a:pathLst>
                <a:path extrusionOk="0" h="3894" w="6914">
                  <a:moveTo>
                    <a:pt x="2657" y="1"/>
                  </a:moveTo>
                  <a:cubicBezTo>
                    <a:pt x="2326" y="1"/>
                    <a:pt x="2027" y="54"/>
                    <a:pt x="1786" y="179"/>
                  </a:cubicBezTo>
                  <a:cubicBezTo>
                    <a:pt x="321" y="929"/>
                    <a:pt x="0" y="2751"/>
                    <a:pt x="0" y="2751"/>
                  </a:cubicBezTo>
                  <a:lnTo>
                    <a:pt x="798" y="2762"/>
                  </a:lnTo>
                  <a:cubicBezTo>
                    <a:pt x="1155" y="2500"/>
                    <a:pt x="1881" y="1524"/>
                    <a:pt x="1881" y="1524"/>
                  </a:cubicBezTo>
                  <a:cubicBezTo>
                    <a:pt x="1881" y="1524"/>
                    <a:pt x="2179" y="3894"/>
                    <a:pt x="2584" y="3894"/>
                  </a:cubicBezTo>
                  <a:cubicBezTo>
                    <a:pt x="2848" y="3894"/>
                    <a:pt x="3064" y="2796"/>
                    <a:pt x="3177" y="2080"/>
                  </a:cubicBezTo>
                  <a:lnTo>
                    <a:pt x="3177" y="2080"/>
                  </a:lnTo>
                  <a:cubicBezTo>
                    <a:pt x="3121" y="2666"/>
                    <a:pt x="3123" y="3467"/>
                    <a:pt x="3559" y="3467"/>
                  </a:cubicBezTo>
                  <a:cubicBezTo>
                    <a:pt x="3571" y="3467"/>
                    <a:pt x="3583" y="3466"/>
                    <a:pt x="3596" y="3465"/>
                  </a:cubicBezTo>
                  <a:cubicBezTo>
                    <a:pt x="4322" y="3393"/>
                    <a:pt x="4132" y="1489"/>
                    <a:pt x="4131" y="1488"/>
                  </a:cubicBezTo>
                  <a:lnTo>
                    <a:pt x="4131" y="1488"/>
                  </a:lnTo>
                  <a:cubicBezTo>
                    <a:pt x="4132" y="1489"/>
                    <a:pt x="4702" y="3702"/>
                    <a:pt x="5325" y="3702"/>
                  </a:cubicBezTo>
                  <a:cubicBezTo>
                    <a:pt x="5387" y="3702"/>
                    <a:pt x="5450" y="3680"/>
                    <a:pt x="5513" y="3632"/>
                  </a:cubicBezTo>
                  <a:cubicBezTo>
                    <a:pt x="6191" y="3096"/>
                    <a:pt x="4822" y="1036"/>
                    <a:pt x="4822" y="1036"/>
                  </a:cubicBezTo>
                  <a:lnTo>
                    <a:pt x="4822" y="1036"/>
                  </a:lnTo>
                  <a:cubicBezTo>
                    <a:pt x="4822" y="1036"/>
                    <a:pt x="6294" y="2006"/>
                    <a:pt x="6764" y="2006"/>
                  </a:cubicBezTo>
                  <a:cubicBezTo>
                    <a:pt x="6859" y="2006"/>
                    <a:pt x="6914" y="1966"/>
                    <a:pt x="6906" y="1869"/>
                  </a:cubicBezTo>
                  <a:cubicBezTo>
                    <a:pt x="6876" y="1401"/>
                    <a:pt x="4347" y="1"/>
                    <a:pt x="2657"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07"/>
            <p:cNvSpPr/>
            <p:nvPr/>
          </p:nvSpPr>
          <p:spPr>
            <a:xfrm flipH="1">
              <a:off x="5553010" y="3489506"/>
              <a:ext cx="429518" cy="31616"/>
            </a:xfrm>
            <a:custGeom>
              <a:rect b="b" l="l" r="r" t="t"/>
              <a:pathLst>
                <a:path extrusionOk="0" h="823" w="11181">
                  <a:moveTo>
                    <a:pt x="2929" y="1"/>
                  </a:moveTo>
                  <a:lnTo>
                    <a:pt x="0" y="180"/>
                  </a:lnTo>
                  <a:lnTo>
                    <a:pt x="0" y="787"/>
                  </a:lnTo>
                  <a:lnTo>
                    <a:pt x="11180" y="823"/>
                  </a:lnTo>
                  <a:lnTo>
                    <a:pt x="11180" y="334"/>
                  </a:lnTo>
                  <a:lnTo>
                    <a:pt x="2929" y="1"/>
                  </a:lnTo>
                  <a:close/>
                </a:path>
              </a:pathLst>
            </a:custGeom>
            <a:solidFill>
              <a:srgbClr val="373D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07"/>
            <p:cNvSpPr/>
            <p:nvPr/>
          </p:nvSpPr>
          <p:spPr>
            <a:xfrm flipH="1">
              <a:off x="5553010" y="3489506"/>
              <a:ext cx="429518" cy="31616"/>
            </a:xfrm>
            <a:custGeom>
              <a:rect b="b" l="l" r="r" t="t"/>
              <a:pathLst>
                <a:path extrusionOk="0" h="823" w="11181">
                  <a:moveTo>
                    <a:pt x="0" y="787"/>
                  </a:moveTo>
                  <a:lnTo>
                    <a:pt x="0" y="180"/>
                  </a:lnTo>
                  <a:lnTo>
                    <a:pt x="2929" y="1"/>
                  </a:lnTo>
                  <a:lnTo>
                    <a:pt x="11180" y="334"/>
                  </a:lnTo>
                  <a:lnTo>
                    <a:pt x="11180" y="823"/>
                  </a:lnTo>
                  <a:close/>
                </a:path>
              </a:pathLst>
            </a:custGeom>
            <a:solidFill>
              <a:srgbClr val="CDDC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07"/>
            <p:cNvSpPr/>
            <p:nvPr/>
          </p:nvSpPr>
          <p:spPr>
            <a:xfrm flipH="1">
              <a:off x="5553007" y="3489506"/>
              <a:ext cx="317001" cy="31616"/>
            </a:xfrm>
            <a:custGeom>
              <a:rect b="b" l="l" r="r" t="t"/>
              <a:pathLst>
                <a:path extrusionOk="0" h="823" w="8252">
                  <a:moveTo>
                    <a:pt x="0" y="1"/>
                  </a:moveTo>
                  <a:lnTo>
                    <a:pt x="0" y="787"/>
                  </a:lnTo>
                  <a:lnTo>
                    <a:pt x="8251" y="823"/>
                  </a:lnTo>
                  <a:lnTo>
                    <a:pt x="8251" y="33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07"/>
            <p:cNvSpPr/>
            <p:nvPr/>
          </p:nvSpPr>
          <p:spPr>
            <a:xfrm flipH="1">
              <a:off x="6323245" y="2805738"/>
              <a:ext cx="166990" cy="238788"/>
            </a:xfrm>
            <a:custGeom>
              <a:rect b="b" l="l" r="r" t="t"/>
              <a:pathLst>
                <a:path extrusionOk="0" h="6216" w="4347">
                  <a:moveTo>
                    <a:pt x="3751" y="0"/>
                  </a:moveTo>
                  <a:lnTo>
                    <a:pt x="1" y="179"/>
                  </a:lnTo>
                  <a:lnTo>
                    <a:pt x="703" y="6215"/>
                  </a:lnTo>
                  <a:cubicBezTo>
                    <a:pt x="1465" y="5453"/>
                    <a:pt x="1965" y="4465"/>
                    <a:pt x="2132" y="3262"/>
                  </a:cubicBezTo>
                  <a:cubicBezTo>
                    <a:pt x="2239" y="3274"/>
                    <a:pt x="2334" y="3298"/>
                    <a:pt x="2453" y="3298"/>
                  </a:cubicBezTo>
                  <a:cubicBezTo>
                    <a:pt x="3513" y="3274"/>
                    <a:pt x="4346" y="2429"/>
                    <a:pt x="4346" y="1369"/>
                  </a:cubicBezTo>
                  <a:cubicBezTo>
                    <a:pt x="4346" y="834"/>
                    <a:pt x="4108" y="345"/>
                    <a:pt x="3751" y="0"/>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07"/>
            <p:cNvSpPr/>
            <p:nvPr/>
          </p:nvSpPr>
          <p:spPr>
            <a:xfrm flipH="1">
              <a:off x="5813746" y="3113988"/>
              <a:ext cx="641723" cy="334403"/>
            </a:xfrm>
            <a:custGeom>
              <a:rect b="b" l="l" r="r" t="t"/>
              <a:pathLst>
                <a:path extrusionOk="0" h="8705" w="16705">
                  <a:moveTo>
                    <a:pt x="0" y="1"/>
                  </a:moveTo>
                  <a:lnTo>
                    <a:pt x="1036" y="8704"/>
                  </a:lnTo>
                  <a:lnTo>
                    <a:pt x="16705" y="7966"/>
                  </a:lnTo>
                  <a:cubicBezTo>
                    <a:pt x="16479" y="7692"/>
                    <a:pt x="16217" y="7454"/>
                    <a:pt x="15871" y="7264"/>
                  </a:cubicBezTo>
                  <a:cubicBezTo>
                    <a:pt x="15321" y="6940"/>
                    <a:pt x="14664" y="6809"/>
                    <a:pt x="13978" y="6809"/>
                  </a:cubicBezTo>
                  <a:cubicBezTo>
                    <a:pt x="12673" y="6809"/>
                    <a:pt x="11263" y="7280"/>
                    <a:pt x="10287" y="7788"/>
                  </a:cubicBezTo>
                  <a:cubicBezTo>
                    <a:pt x="9704" y="5192"/>
                    <a:pt x="8918" y="2489"/>
                    <a:pt x="8501" y="2037"/>
                  </a:cubicBezTo>
                  <a:cubicBezTo>
                    <a:pt x="7704" y="1192"/>
                    <a:pt x="6227" y="1025"/>
                    <a:pt x="6227" y="1025"/>
                  </a:cubicBezTo>
                  <a:cubicBezTo>
                    <a:pt x="4441" y="596"/>
                    <a:pt x="2179" y="299"/>
                    <a:pt x="119" y="96"/>
                  </a:cubicBezTo>
                  <a:cubicBezTo>
                    <a:pt x="96" y="61"/>
                    <a:pt x="48" y="37"/>
                    <a:pt x="0" y="1"/>
                  </a:cubicBez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07"/>
            <p:cNvSpPr/>
            <p:nvPr/>
          </p:nvSpPr>
          <p:spPr>
            <a:xfrm flipH="1">
              <a:off x="5678793" y="2806621"/>
              <a:ext cx="755200" cy="593742"/>
            </a:xfrm>
            <a:custGeom>
              <a:rect b="b" l="l" r="r" t="t"/>
              <a:pathLst>
                <a:path extrusionOk="0" h="15456" w="19659">
                  <a:moveTo>
                    <a:pt x="19658" y="1"/>
                  </a:moveTo>
                  <a:lnTo>
                    <a:pt x="1" y="1156"/>
                  </a:lnTo>
                  <a:lnTo>
                    <a:pt x="1311" y="15455"/>
                  </a:lnTo>
                  <a:lnTo>
                    <a:pt x="17229" y="15455"/>
                  </a:lnTo>
                  <a:lnTo>
                    <a:pt x="19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07"/>
            <p:cNvSpPr/>
            <p:nvPr/>
          </p:nvSpPr>
          <p:spPr>
            <a:xfrm flipH="1">
              <a:off x="5717666" y="2836816"/>
              <a:ext cx="588249" cy="477998"/>
            </a:xfrm>
            <a:custGeom>
              <a:rect b="b" l="l" r="r" t="t"/>
              <a:pathLst>
                <a:path extrusionOk="0" h="12443" w="15313">
                  <a:moveTo>
                    <a:pt x="15253" y="1"/>
                  </a:moveTo>
                  <a:lnTo>
                    <a:pt x="13348" y="120"/>
                  </a:lnTo>
                  <a:lnTo>
                    <a:pt x="11431" y="239"/>
                  </a:lnTo>
                  <a:lnTo>
                    <a:pt x="7621" y="465"/>
                  </a:lnTo>
                  <a:lnTo>
                    <a:pt x="3811" y="703"/>
                  </a:lnTo>
                  <a:lnTo>
                    <a:pt x="1" y="953"/>
                  </a:lnTo>
                  <a:lnTo>
                    <a:pt x="1" y="953"/>
                  </a:lnTo>
                  <a:lnTo>
                    <a:pt x="3811" y="763"/>
                  </a:lnTo>
                  <a:lnTo>
                    <a:pt x="7621" y="537"/>
                  </a:lnTo>
                  <a:lnTo>
                    <a:pt x="11443" y="322"/>
                  </a:lnTo>
                  <a:lnTo>
                    <a:pt x="13348" y="227"/>
                  </a:lnTo>
                  <a:lnTo>
                    <a:pt x="15195" y="112"/>
                  </a:lnTo>
                  <a:lnTo>
                    <a:pt x="15195" y="112"/>
                  </a:lnTo>
                  <a:lnTo>
                    <a:pt x="14241" y="6240"/>
                  </a:lnTo>
                  <a:lnTo>
                    <a:pt x="13776" y="9347"/>
                  </a:lnTo>
                  <a:lnTo>
                    <a:pt x="13300" y="12443"/>
                  </a:lnTo>
                  <a:lnTo>
                    <a:pt x="13824" y="9347"/>
                  </a:lnTo>
                  <a:lnTo>
                    <a:pt x="14312" y="6252"/>
                  </a:lnTo>
                  <a:lnTo>
                    <a:pt x="15300" y="60"/>
                  </a:lnTo>
                  <a:lnTo>
                    <a:pt x="15312" y="1"/>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07"/>
            <p:cNvSpPr/>
            <p:nvPr/>
          </p:nvSpPr>
          <p:spPr>
            <a:xfrm flipH="1">
              <a:off x="5844817" y="3006078"/>
              <a:ext cx="362292" cy="284962"/>
            </a:xfrm>
            <a:custGeom>
              <a:rect b="b" l="l" r="r" t="t"/>
              <a:pathLst>
                <a:path extrusionOk="0" h="7418" w="9431">
                  <a:moveTo>
                    <a:pt x="9430" y="0"/>
                  </a:moveTo>
                  <a:lnTo>
                    <a:pt x="0" y="560"/>
                  </a:lnTo>
                  <a:lnTo>
                    <a:pt x="620" y="7418"/>
                  </a:lnTo>
                  <a:lnTo>
                    <a:pt x="8263" y="7418"/>
                  </a:lnTo>
                  <a:lnTo>
                    <a:pt x="94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07"/>
            <p:cNvSpPr/>
            <p:nvPr/>
          </p:nvSpPr>
          <p:spPr>
            <a:xfrm flipH="1">
              <a:off x="5888725" y="3027091"/>
              <a:ext cx="318384" cy="263949"/>
            </a:xfrm>
            <a:custGeom>
              <a:rect b="b" l="l" r="r" t="t"/>
              <a:pathLst>
                <a:path extrusionOk="0" h="6871" w="8288">
                  <a:moveTo>
                    <a:pt x="203" y="1"/>
                  </a:moveTo>
                  <a:lnTo>
                    <a:pt x="0" y="13"/>
                  </a:lnTo>
                  <a:lnTo>
                    <a:pt x="620" y="6871"/>
                  </a:lnTo>
                  <a:lnTo>
                    <a:pt x="8263" y="6871"/>
                  </a:lnTo>
                  <a:lnTo>
                    <a:pt x="8287" y="6728"/>
                  </a:lnTo>
                  <a:lnTo>
                    <a:pt x="834" y="6728"/>
                  </a:lnTo>
                  <a:lnTo>
                    <a:pt x="203" y="1"/>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07"/>
            <p:cNvSpPr/>
            <p:nvPr/>
          </p:nvSpPr>
          <p:spPr>
            <a:xfrm flipH="1">
              <a:off x="5767993" y="2850108"/>
              <a:ext cx="666001" cy="550256"/>
            </a:xfrm>
            <a:custGeom>
              <a:rect b="b" l="l" r="r" t="t"/>
              <a:pathLst>
                <a:path extrusionOk="0" h="14324" w="17337">
                  <a:moveTo>
                    <a:pt x="608" y="0"/>
                  </a:moveTo>
                  <a:lnTo>
                    <a:pt x="1" y="24"/>
                  </a:lnTo>
                  <a:lnTo>
                    <a:pt x="1311" y="14323"/>
                  </a:lnTo>
                  <a:lnTo>
                    <a:pt x="17229" y="14323"/>
                  </a:lnTo>
                  <a:lnTo>
                    <a:pt x="17336" y="13728"/>
                  </a:lnTo>
                  <a:lnTo>
                    <a:pt x="1870" y="13728"/>
                  </a:lnTo>
                  <a:lnTo>
                    <a:pt x="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07"/>
            <p:cNvSpPr/>
            <p:nvPr/>
          </p:nvSpPr>
          <p:spPr>
            <a:xfrm flipH="1">
              <a:off x="5897442" y="3148294"/>
              <a:ext cx="204022" cy="371435"/>
            </a:xfrm>
            <a:custGeom>
              <a:rect b="b" l="l" r="r" t="t"/>
              <a:pathLst>
                <a:path extrusionOk="0" h="9669" w="5311">
                  <a:moveTo>
                    <a:pt x="4049" y="1"/>
                  </a:moveTo>
                  <a:lnTo>
                    <a:pt x="1" y="227"/>
                  </a:lnTo>
                  <a:lnTo>
                    <a:pt x="810" y="9669"/>
                  </a:lnTo>
                  <a:lnTo>
                    <a:pt x="5311" y="9669"/>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07"/>
            <p:cNvSpPr/>
            <p:nvPr/>
          </p:nvSpPr>
          <p:spPr>
            <a:xfrm flipH="1">
              <a:off x="5897442" y="3156553"/>
              <a:ext cx="204022" cy="363175"/>
            </a:xfrm>
            <a:custGeom>
              <a:rect b="b" l="l" r="r" t="t"/>
              <a:pathLst>
                <a:path extrusionOk="0" h="9454" w="5311">
                  <a:moveTo>
                    <a:pt x="334" y="0"/>
                  </a:moveTo>
                  <a:lnTo>
                    <a:pt x="1" y="12"/>
                  </a:lnTo>
                  <a:lnTo>
                    <a:pt x="810" y="9454"/>
                  </a:lnTo>
                  <a:lnTo>
                    <a:pt x="5311" y="9454"/>
                  </a:lnTo>
                  <a:lnTo>
                    <a:pt x="5275" y="9180"/>
                  </a:lnTo>
                  <a:lnTo>
                    <a:pt x="1120" y="9180"/>
                  </a:lnTo>
                  <a:lnTo>
                    <a:pt x="334" y="0"/>
                  </a:lnTo>
                  <a:close/>
                </a:path>
              </a:pathLst>
            </a:custGeom>
            <a:solidFill>
              <a:srgbClr val="515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07"/>
            <p:cNvSpPr/>
            <p:nvPr/>
          </p:nvSpPr>
          <p:spPr>
            <a:xfrm flipH="1">
              <a:off x="5902893" y="3148294"/>
              <a:ext cx="43063" cy="333020"/>
            </a:xfrm>
            <a:custGeom>
              <a:rect b="b" l="l" r="r" t="t"/>
              <a:pathLst>
                <a:path extrusionOk="0" h="8669" w="1121">
                  <a:moveTo>
                    <a:pt x="1" y="1"/>
                  </a:moveTo>
                  <a:lnTo>
                    <a:pt x="1" y="1"/>
                  </a:lnTo>
                  <a:cubicBezTo>
                    <a:pt x="1" y="2"/>
                    <a:pt x="13" y="156"/>
                    <a:pt x="49" y="370"/>
                  </a:cubicBezTo>
                  <a:cubicBezTo>
                    <a:pt x="60" y="608"/>
                    <a:pt x="108" y="953"/>
                    <a:pt x="156" y="1358"/>
                  </a:cubicBezTo>
                  <a:cubicBezTo>
                    <a:pt x="191" y="1751"/>
                    <a:pt x="251" y="2227"/>
                    <a:pt x="311" y="2739"/>
                  </a:cubicBezTo>
                  <a:cubicBezTo>
                    <a:pt x="370" y="3251"/>
                    <a:pt x="430" y="3799"/>
                    <a:pt x="513" y="4335"/>
                  </a:cubicBezTo>
                  <a:cubicBezTo>
                    <a:pt x="584" y="4882"/>
                    <a:pt x="644" y="5418"/>
                    <a:pt x="715" y="5930"/>
                  </a:cubicBezTo>
                  <a:cubicBezTo>
                    <a:pt x="775" y="6430"/>
                    <a:pt x="846" y="6907"/>
                    <a:pt x="906" y="7311"/>
                  </a:cubicBezTo>
                  <a:cubicBezTo>
                    <a:pt x="965" y="7728"/>
                    <a:pt x="1025" y="8050"/>
                    <a:pt x="1061" y="8288"/>
                  </a:cubicBezTo>
                  <a:cubicBezTo>
                    <a:pt x="1108" y="8526"/>
                    <a:pt x="1120" y="8669"/>
                    <a:pt x="1120" y="8669"/>
                  </a:cubicBezTo>
                  <a:cubicBezTo>
                    <a:pt x="1120" y="8669"/>
                    <a:pt x="1108" y="8526"/>
                    <a:pt x="1073" y="8288"/>
                  </a:cubicBezTo>
                  <a:cubicBezTo>
                    <a:pt x="1049" y="8050"/>
                    <a:pt x="1013" y="7716"/>
                    <a:pt x="965" y="7311"/>
                  </a:cubicBezTo>
                  <a:cubicBezTo>
                    <a:pt x="930" y="6907"/>
                    <a:pt x="870" y="6430"/>
                    <a:pt x="811" y="5930"/>
                  </a:cubicBezTo>
                  <a:cubicBezTo>
                    <a:pt x="751" y="5418"/>
                    <a:pt x="692" y="4871"/>
                    <a:pt x="608" y="4335"/>
                  </a:cubicBezTo>
                  <a:cubicBezTo>
                    <a:pt x="537" y="3775"/>
                    <a:pt x="477" y="3239"/>
                    <a:pt x="406" y="2739"/>
                  </a:cubicBezTo>
                  <a:cubicBezTo>
                    <a:pt x="346" y="2227"/>
                    <a:pt x="275" y="1763"/>
                    <a:pt x="215" y="1358"/>
                  </a:cubicBezTo>
                  <a:cubicBezTo>
                    <a:pt x="156" y="953"/>
                    <a:pt x="96" y="608"/>
                    <a:pt x="60" y="370"/>
                  </a:cubicBezTo>
                  <a:cubicBezTo>
                    <a:pt x="13" y="133"/>
                    <a:pt x="1" y="2"/>
                    <a:pt x="1" y="1"/>
                  </a:cubicBez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07"/>
            <p:cNvSpPr/>
            <p:nvPr/>
          </p:nvSpPr>
          <p:spPr>
            <a:xfrm flipH="1">
              <a:off x="5856263" y="3502337"/>
              <a:ext cx="297793" cy="17402"/>
            </a:xfrm>
            <a:custGeom>
              <a:rect b="b" l="l" r="r" t="t"/>
              <a:pathLst>
                <a:path extrusionOk="0" h="453" w="7752">
                  <a:moveTo>
                    <a:pt x="1" y="0"/>
                  </a:moveTo>
                  <a:lnTo>
                    <a:pt x="1" y="453"/>
                  </a:lnTo>
                  <a:lnTo>
                    <a:pt x="7752" y="453"/>
                  </a:lnTo>
                  <a:lnTo>
                    <a:pt x="7752" y="108"/>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07"/>
            <p:cNvSpPr/>
            <p:nvPr/>
          </p:nvSpPr>
          <p:spPr>
            <a:xfrm flipH="1">
              <a:off x="6091824" y="3502337"/>
              <a:ext cx="62232" cy="16941"/>
            </a:xfrm>
            <a:custGeom>
              <a:rect b="b" l="l" r="r" t="t"/>
              <a:pathLst>
                <a:path extrusionOk="0" h="441" w="1620">
                  <a:moveTo>
                    <a:pt x="1" y="0"/>
                  </a:moveTo>
                  <a:lnTo>
                    <a:pt x="1" y="441"/>
                  </a:lnTo>
                  <a:lnTo>
                    <a:pt x="1620" y="441"/>
                  </a:lnTo>
                  <a:lnTo>
                    <a:pt x="1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07"/>
            <p:cNvSpPr/>
            <p:nvPr/>
          </p:nvSpPr>
          <p:spPr>
            <a:xfrm flipH="1">
              <a:off x="6080375" y="3157014"/>
              <a:ext cx="21090" cy="243359"/>
            </a:xfrm>
            <a:custGeom>
              <a:rect b="b" l="l" r="r" t="t"/>
              <a:pathLst>
                <a:path extrusionOk="0" h="6335" w="549">
                  <a:moveTo>
                    <a:pt x="1" y="0"/>
                  </a:moveTo>
                  <a:lnTo>
                    <a:pt x="1" y="6334"/>
                  </a:lnTo>
                  <a:lnTo>
                    <a:pt x="549" y="6334"/>
                  </a:lnTo>
                  <a:lnTo>
                    <a:pt x="1" y="0"/>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07"/>
            <p:cNvSpPr/>
            <p:nvPr/>
          </p:nvSpPr>
          <p:spPr>
            <a:xfrm flipH="1">
              <a:off x="6362119" y="2850108"/>
              <a:ext cx="71874" cy="550256"/>
            </a:xfrm>
            <a:custGeom>
              <a:rect b="b" l="l" r="r" t="t"/>
              <a:pathLst>
                <a:path extrusionOk="0" h="14324" w="1871">
                  <a:moveTo>
                    <a:pt x="608" y="0"/>
                  </a:moveTo>
                  <a:lnTo>
                    <a:pt x="1" y="24"/>
                  </a:lnTo>
                  <a:lnTo>
                    <a:pt x="1311" y="14323"/>
                  </a:lnTo>
                  <a:lnTo>
                    <a:pt x="1870" y="13728"/>
                  </a:lnTo>
                  <a:lnTo>
                    <a:pt x="60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07"/>
            <p:cNvSpPr/>
            <p:nvPr/>
          </p:nvSpPr>
          <p:spPr>
            <a:xfrm flipH="1">
              <a:off x="5584124" y="3481285"/>
              <a:ext cx="318345" cy="19707"/>
            </a:xfrm>
            <a:custGeom>
              <a:rect b="b" l="l" r="r" t="t"/>
              <a:pathLst>
                <a:path extrusionOk="0" h="513" w="8287">
                  <a:moveTo>
                    <a:pt x="0" y="1"/>
                  </a:moveTo>
                  <a:lnTo>
                    <a:pt x="36" y="275"/>
                  </a:lnTo>
                  <a:lnTo>
                    <a:pt x="845" y="215"/>
                  </a:lnTo>
                  <a:lnTo>
                    <a:pt x="8227" y="513"/>
                  </a:lnTo>
                  <a:lnTo>
                    <a:pt x="8287" y="60"/>
                  </a:lnTo>
                  <a:lnTo>
                    <a:pt x="0" y="1"/>
                  </a:lnTo>
                  <a:close/>
                </a:path>
              </a:pathLst>
            </a:custGeom>
            <a:solidFill>
              <a:srgbClr val="7E83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07"/>
            <p:cNvSpPr/>
            <p:nvPr/>
          </p:nvSpPr>
          <p:spPr>
            <a:xfrm flipH="1">
              <a:off x="5584123" y="3481285"/>
              <a:ext cx="284041" cy="19707"/>
            </a:xfrm>
            <a:custGeom>
              <a:rect b="b" l="l" r="r" t="t"/>
              <a:pathLst>
                <a:path extrusionOk="0" h="513" w="7394">
                  <a:moveTo>
                    <a:pt x="0" y="239"/>
                  </a:moveTo>
                  <a:lnTo>
                    <a:pt x="0" y="1"/>
                  </a:lnTo>
                  <a:lnTo>
                    <a:pt x="7394" y="60"/>
                  </a:lnTo>
                  <a:lnTo>
                    <a:pt x="7334" y="5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07"/>
            <p:cNvSpPr/>
            <p:nvPr/>
          </p:nvSpPr>
          <p:spPr>
            <a:xfrm flipH="1">
              <a:off x="4525737" y="3952842"/>
              <a:ext cx="803181" cy="193996"/>
            </a:xfrm>
            <a:custGeom>
              <a:rect b="b" l="l" r="r" t="t"/>
              <a:pathLst>
                <a:path extrusionOk="0" h="5050" w="20908">
                  <a:moveTo>
                    <a:pt x="0" y="1"/>
                  </a:moveTo>
                  <a:cubicBezTo>
                    <a:pt x="0" y="1"/>
                    <a:pt x="167" y="5049"/>
                    <a:pt x="10538" y="5049"/>
                  </a:cubicBezTo>
                  <a:cubicBezTo>
                    <a:pt x="20908" y="5049"/>
                    <a:pt x="20408" y="191"/>
                    <a:pt x="20408" y="19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07"/>
            <p:cNvSpPr/>
            <p:nvPr/>
          </p:nvSpPr>
          <p:spPr>
            <a:xfrm flipH="1">
              <a:off x="4864163" y="3967056"/>
              <a:ext cx="102952" cy="130841"/>
            </a:xfrm>
            <a:custGeom>
              <a:rect b="b" l="l" r="r" t="t"/>
              <a:pathLst>
                <a:path extrusionOk="0" h="3406" w="2680">
                  <a:moveTo>
                    <a:pt x="298" y="0"/>
                  </a:moveTo>
                  <a:lnTo>
                    <a:pt x="301" y="19"/>
                  </a:lnTo>
                  <a:lnTo>
                    <a:pt x="301" y="19"/>
                  </a:lnTo>
                  <a:lnTo>
                    <a:pt x="2502" y="156"/>
                  </a:lnTo>
                  <a:lnTo>
                    <a:pt x="2502" y="156"/>
                  </a:lnTo>
                  <a:lnTo>
                    <a:pt x="2513" y="0"/>
                  </a:lnTo>
                  <a:close/>
                  <a:moveTo>
                    <a:pt x="2502" y="156"/>
                  </a:moveTo>
                  <a:lnTo>
                    <a:pt x="2370" y="2155"/>
                  </a:lnTo>
                  <a:lnTo>
                    <a:pt x="2679" y="167"/>
                  </a:lnTo>
                  <a:lnTo>
                    <a:pt x="2502" y="156"/>
                  </a:lnTo>
                  <a:close/>
                  <a:moveTo>
                    <a:pt x="0" y="0"/>
                  </a:moveTo>
                  <a:lnTo>
                    <a:pt x="596" y="3250"/>
                  </a:lnTo>
                  <a:lnTo>
                    <a:pt x="2513" y="3405"/>
                  </a:lnTo>
                  <a:lnTo>
                    <a:pt x="869" y="3072"/>
                  </a:lnTo>
                  <a:lnTo>
                    <a:pt x="301" y="19"/>
                  </a:lnTo>
                  <a:lnTo>
                    <a:pt x="301" y="1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07"/>
            <p:cNvSpPr/>
            <p:nvPr/>
          </p:nvSpPr>
          <p:spPr>
            <a:xfrm flipH="1">
              <a:off x="4501498" y="3116754"/>
              <a:ext cx="868141" cy="885043"/>
            </a:xfrm>
            <a:custGeom>
              <a:rect b="b" l="l" r="r" t="t"/>
              <a:pathLst>
                <a:path extrusionOk="0" h="23039" w="22599">
                  <a:moveTo>
                    <a:pt x="11169" y="0"/>
                  </a:moveTo>
                  <a:lnTo>
                    <a:pt x="11169" y="48"/>
                  </a:lnTo>
                  <a:cubicBezTo>
                    <a:pt x="9740" y="262"/>
                    <a:pt x="3013" y="1227"/>
                    <a:pt x="1680" y="1763"/>
                  </a:cubicBezTo>
                  <a:cubicBezTo>
                    <a:pt x="1680" y="1763"/>
                    <a:pt x="2001" y="3453"/>
                    <a:pt x="1001" y="5406"/>
                  </a:cubicBezTo>
                  <a:cubicBezTo>
                    <a:pt x="1" y="7358"/>
                    <a:pt x="3382" y="10037"/>
                    <a:pt x="3382" y="10037"/>
                  </a:cubicBezTo>
                  <a:cubicBezTo>
                    <a:pt x="3382" y="10037"/>
                    <a:pt x="1942" y="17122"/>
                    <a:pt x="1763" y="22325"/>
                  </a:cubicBezTo>
                  <a:cubicBezTo>
                    <a:pt x="1763" y="22325"/>
                    <a:pt x="4025" y="23039"/>
                    <a:pt x="11264" y="23039"/>
                  </a:cubicBezTo>
                  <a:lnTo>
                    <a:pt x="11300" y="23039"/>
                  </a:lnTo>
                  <a:cubicBezTo>
                    <a:pt x="18563" y="23039"/>
                    <a:pt x="21015" y="22325"/>
                    <a:pt x="21015" y="22325"/>
                  </a:cubicBezTo>
                  <a:cubicBezTo>
                    <a:pt x="20872" y="17122"/>
                    <a:pt x="19218" y="10037"/>
                    <a:pt x="19218" y="10037"/>
                  </a:cubicBezTo>
                  <a:cubicBezTo>
                    <a:pt x="19218" y="10037"/>
                    <a:pt x="22599" y="7358"/>
                    <a:pt x="21599" y="5406"/>
                  </a:cubicBezTo>
                  <a:cubicBezTo>
                    <a:pt x="20599" y="3453"/>
                    <a:pt x="20908" y="1763"/>
                    <a:pt x="20908" y="1763"/>
                  </a:cubicBezTo>
                  <a:cubicBezTo>
                    <a:pt x="19599" y="1215"/>
                    <a:pt x="12860" y="239"/>
                    <a:pt x="11431" y="48"/>
                  </a:cubicBezTo>
                  <a:lnTo>
                    <a:pt x="11431" y="0"/>
                  </a:lnTo>
                  <a:cubicBezTo>
                    <a:pt x="11431" y="0"/>
                    <a:pt x="11383" y="0"/>
                    <a:pt x="11300" y="24"/>
                  </a:cubicBezTo>
                  <a:cubicBezTo>
                    <a:pt x="11205" y="0"/>
                    <a:pt x="11169" y="0"/>
                    <a:pt x="11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07"/>
            <p:cNvSpPr/>
            <p:nvPr/>
          </p:nvSpPr>
          <p:spPr>
            <a:xfrm flipH="1">
              <a:off x="4704553" y="3515590"/>
              <a:ext cx="412155" cy="45791"/>
            </a:xfrm>
            <a:custGeom>
              <a:rect b="b" l="l" r="r" t="t"/>
              <a:pathLst>
                <a:path extrusionOk="0" h="1192" w="10729">
                  <a:moveTo>
                    <a:pt x="1" y="1191"/>
                  </a:moveTo>
                  <a:cubicBezTo>
                    <a:pt x="1" y="1191"/>
                    <a:pt x="4001" y="1"/>
                    <a:pt x="10729" y="274"/>
                  </a:cubicBezTo>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07"/>
            <p:cNvSpPr/>
            <p:nvPr/>
          </p:nvSpPr>
          <p:spPr>
            <a:xfrm flipH="1">
              <a:off x="4935083" y="3121326"/>
              <a:ext cx="225957" cy="295027"/>
            </a:xfrm>
            <a:custGeom>
              <a:rect b="b" l="l" r="r" t="t"/>
              <a:pathLst>
                <a:path extrusionOk="0" h="7680" w="5882">
                  <a:moveTo>
                    <a:pt x="2977" y="0"/>
                  </a:moveTo>
                  <a:lnTo>
                    <a:pt x="929" y="370"/>
                  </a:lnTo>
                  <a:cubicBezTo>
                    <a:pt x="0" y="5001"/>
                    <a:pt x="2822" y="7680"/>
                    <a:pt x="2822" y="7680"/>
                  </a:cubicBezTo>
                  <a:lnTo>
                    <a:pt x="5882" y="6370"/>
                  </a:lnTo>
                  <a:lnTo>
                    <a:pt x="2977" y="393"/>
                  </a:lnTo>
                  <a:lnTo>
                    <a:pt x="2977"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07"/>
            <p:cNvSpPr/>
            <p:nvPr/>
          </p:nvSpPr>
          <p:spPr>
            <a:xfrm flipH="1">
              <a:off x="4709119" y="3121326"/>
              <a:ext cx="225995" cy="295027"/>
            </a:xfrm>
            <a:custGeom>
              <a:rect b="b" l="l" r="r" t="t"/>
              <a:pathLst>
                <a:path extrusionOk="0" h="7680" w="5883">
                  <a:moveTo>
                    <a:pt x="2906" y="0"/>
                  </a:moveTo>
                  <a:lnTo>
                    <a:pt x="2906" y="393"/>
                  </a:lnTo>
                  <a:lnTo>
                    <a:pt x="1" y="6370"/>
                  </a:lnTo>
                  <a:lnTo>
                    <a:pt x="3073" y="7680"/>
                  </a:lnTo>
                  <a:cubicBezTo>
                    <a:pt x="3073" y="7680"/>
                    <a:pt x="5882" y="5001"/>
                    <a:pt x="4954" y="370"/>
                  </a:cubicBezTo>
                  <a:lnTo>
                    <a:pt x="2906" y="0"/>
                  </a:ln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07"/>
            <p:cNvSpPr/>
            <p:nvPr/>
          </p:nvSpPr>
          <p:spPr>
            <a:xfrm flipH="1">
              <a:off x="5047136" y="3121326"/>
              <a:ext cx="499" cy="6454"/>
            </a:xfrm>
            <a:custGeom>
              <a:rect b="b" l="l" r="r" t="t"/>
              <a:pathLst>
                <a:path extrusionOk="0" h="168" w="13">
                  <a:moveTo>
                    <a:pt x="13" y="0"/>
                  </a:moveTo>
                  <a:lnTo>
                    <a:pt x="1" y="167"/>
                  </a:ln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07"/>
            <p:cNvSpPr/>
            <p:nvPr/>
          </p:nvSpPr>
          <p:spPr>
            <a:xfrm flipH="1">
              <a:off x="4935543" y="3198619"/>
              <a:ext cx="200373" cy="217736"/>
            </a:xfrm>
            <a:custGeom>
              <a:rect b="b" l="l" r="r" t="t"/>
              <a:pathLst>
                <a:path extrusionOk="0" h="5668" w="5216">
                  <a:moveTo>
                    <a:pt x="84" y="1"/>
                  </a:moveTo>
                  <a:cubicBezTo>
                    <a:pt x="1" y="3620"/>
                    <a:pt x="2144" y="5668"/>
                    <a:pt x="2144" y="5668"/>
                  </a:cubicBezTo>
                  <a:lnTo>
                    <a:pt x="5216" y="4358"/>
                  </a:lnTo>
                  <a:lnTo>
                    <a:pt x="5121" y="4180"/>
                  </a:lnTo>
                  <a:lnTo>
                    <a:pt x="2144" y="5454"/>
                  </a:lnTo>
                  <a:cubicBezTo>
                    <a:pt x="2144" y="5454"/>
                    <a:pt x="96" y="3489"/>
                    <a:pt x="8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07"/>
            <p:cNvSpPr/>
            <p:nvPr/>
          </p:nvSpPr>
          <p:spPr>
            <a:xfrm flipH="1">
              <a:off x="4823017" y="3121326"/>
              <a:ext cx="499" cy="6454"/>
            </a:xfrm>
            <a:custGeom>
              <a:rect b="b" l="l" r="r" t="t"/>
              <a:pathLst>
                <a:path extrusionOk="0" h="168" w="13">
                  <a:moveTo>
                    <a:pt x="1" y="0"/>
                  </a:moveTo>
                  <a:lnTo>
                    <a:pt x="13" y="167"/>
                  </a:lnTo>
                  <a:lnTo>
                    <a:pt x="13" y="0"/>
                  </a:ln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07"/>
            <p:cNvSpPr/>
            <p:nvPr/>
          </p:nvSpPr>
          <p:spPr>
            <a:xfrm flipH="1">
              <a:off x="4734281" y="3198619"/>
              <a:ext cx="200373" cy="218197"/>
            </a:xfrm>
            <a:custGeom>
              <a:rect b="b" l="l" r="r" t="t"/>
              <a:pathLst>
                <a:path extrusionOk="0" h="5680" w="5216">
                  <a:moveTo>
                    <a:pt x="5144" y="1"/>
                  </a:moveTo>
                  <a:cubicBezTo>
                    <a:pt x="5120" y="3489"/>
                    <a:pt x="3072" y="5454"/>
                    <a:pt x="3072" y="5454"/>
                  </a:cubicBezTo>
                  <a:lnTo>
                    <a:pt x="96" y="4180"/>
                  </a:lnTo>
                  <a:lnTo>
                    <a:pt x="1" y="4382"/>
                  </a:lnTo>
                  <a:lnTo>
                    <a:pt x="3072" y="5680"/>
                  </a:lnTo>
                  <a:cubicBezTo>
                    <a:pt x="3061" y="5668"/>
                    <a:pt x="5216" y="3620"/>
                    <a:pt x="5144" y="1"/>
                  </a:cubicBezTo>
                  <a:close/>
                </a:path>
              </a:pathLst>
            </a:custGeom>
            <a:solidFill>
              <a:srgbClr val="F4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07"/>
            <p:cNvSpPr/>
            <p:nvPr/>
          </p:nvSpPr>
          <p:spPr>
            <a:xfrm flipH="1">
              <a:off x="4823484" y="2727061"/>
              <a:ext cx="224152" cy="524634"/>
            </a:xfrm>
            <a:custGeom>
              <a:rect b="b" l="l" r="r" t="t"/>
              <a:pathLst>
                <a:path extrusionOk="0" h="13657" w="5835">
                  <a:moveTo>
                    <a:pt x="2918" y="0"/>
                  </a:moveTo>
                  <a:cubicBezTo>
                    <a:pt x="1311" y="0"/>
                    <a:pt x="1" y="1310"/>
                    <a:pt x="1" y="2917"/>
                  </a:cubicBezTo>
                  <a:lnTo>
                    <a:pt x="1" y="10740"/>
                  </a:lnTo>
                  <a:cubicBezTo>
                    <a:pt x="1" y="12347"/>
                    <a:pt x="1311" y="13657"/>
                    <a:pt x="2918" y="13657"/>
                  </a:cubicBezTo>
                  <a:cubicBezTo>
                    <a:pt x="4525" y="13657"/>
                    <a:pt x="5835" y="12347"/>
                    <a:pt x="5835" y="10740"/>
                  </a:cubicBezTo>
                  <a:lnTo>
                    <a:pt x="5835" y="2917"/>
                  </a:lnTo>
                  <a:cubicBezTo>
                    <a:pt x="5835" y="1310"/>
                    <a:pt x="4525" y="0"/>
                    <a:pt x="2918"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07"/>
            <p:cNvSpPr/>
            <p:nvPr/>
          </p:nvSpPr>
          <p:spPr>
            <a:xfrm flipH="1">
              <a:off x="4775428" y="3129508"/>
              <a:ext cx="319766" cy="236560"/>
            </a:xfrm>
            <a:custGeom>
              <a:rect b="b" l="l" r="r" t="t"/>
              <a:pathLst>
                <a:path extrusionOk="0" h="6158" w="8324">
                  <a:moveTo>
                    <a:pt x="4261" y="0"/>
                  </a:moveTo>
                  <a:cubicBezTo>
                    <a:pt x="2472" y="0"/>
                    <a:pt x="952" y="186"/>
                    <a:pt x="1" y="347"/>
                  </a:cubicBezTo>
                  <a:cubicBezTo>
                    <a:pt x="489" y="3514"/>
                    <a:pt x="4168" y="6157"/>
                    <a:pt x="4168" y="6157"/>
                  </a:cubicBezTo>
                  <a:cubicBezTo>
                    <a:pt x="4168" y="6157"/>
                    <a:pt x="8013" y="3538"/>
                    <a:pt x="8323" y="347"/>
                  </a:cubicBezTo>
                  <a:cubicBezTo>
                    <a:pt x="6904" y="92"/>
                    <a:pt x="5516" y="0"/>
                    <a:pt x="4261"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07"/>
            <p:cNvSpPr/>
            <p:nvPr/>
          </p:nvSpPr>
          <p:spPr>
            <a:xfrm flipH="1">
              <a:off x="4823484" y="2866089"/>
              <a:ext cx="224152" cy="281351"/>
            </a:xfrm>
            <a:custGeom>
              <a:rect b="b" l="l" r="r" t="t"/>
              <a:pathLst>
                <a:path extrusionOk="0" h="7324" w="5835">
                  <a:moveTo>
                    <a:pt x="2918" y="1"/>
                  </a:moveTo>
                  <a:cubicBezTo>
                    <a:pt x="1311" y="1"/>
                    <a:pt x="1" y="1310"/>
                    <a:pt x="1" y="2918"/>
                  </a:cubicBezTo>
                  <a:lnTo>
                    <a:pt x="1" y="6644"/>
                  </a:lnTo>
                  <a:cubicBezTo>
                    <a:pt x="1156" y="7323"/>
                    <a:pt x="2263" y="7323"/>
                    <a:pt x="2965" y="7323"/>
                  </a:cubicBezTo>
                  <a:cubicBezTo>
                    <a:pt x="2990" y="7323"/>
                    <a:pt x="3014" y="7323"/>
                    <a:pt x="3040" y="7323"/>
                  </a:cubicBezTo>
                  <a:cubicBezTo>
                    <a:pt x="3720" y="7323"/>
                    <a:pt x="4744" y="7312"/>
                    <a:pt x="5835" y="6692"/>
                  </a:cubicBezTo>
                  <a:lnTo>
                    <a:pt x="5835" y="2918"/>
                  </a:lnTo>
                  <a:cubicBezTo>
                    <a:pt x="5835" y="1310"/>
                    <a:pt x="4525" y="1"/>
                    <a:pt x="2918" y="1"/>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07"/>
            <p:cNvSpPr/>
            <p:nvPr/>
          </p:nvSpPr>
          <p:spPr>
            <a:xfrm flipH="1">
              <a:off x="4909915" y="2984987"/>
              <a:ext cx="35265" cy="26852"/>
            </a:xfrm>
            <a:custGeom>
              <a:rect b="b" l="l" r="r" t="t"/>
              <a:pathLst>
                <a:path extrusionOk="0" h="699" w="918">
                  <a:moveTo>
                    <a:pt x="504" y="1"/>
                  </a:moveTo>
                  <a:cubicBezTo>
                    <a:pt x="156" y="1"/>
                    <a:pt x="28" y="420"/>
                    <a:pt x="1" y="609"/>
                  </a:cubicBezTo>
                  <a:cubicBezTo>
                    <a:pt x="79" y="657"/>
                    <a:pt x="173" y="698"/>
                    <a:pt x="270" y="698"/>
                  </a:cubicBezTo>
                  <a:cubicBezTo>
                    <a:pt x="291" y="698"/>
                    <a:pt x="313" y="696"/>
                    <a:pt x="334" y="692"/>
                  </a:cubicBezTo>
                  <a:cubicBezTo>
                    <a:pt x="656" y="668"/>
                    <a:pt x="834" y="430"/>
                    <a:pt x="918" y="156"/>
                  </a:cubicBezTo>
                  <a:cubicBezTo>
                    <a:pt x="754" y="45"/>
                    <a:pt x="618" y="1"/>
                    <a:pt x="504" y="1"/>
                  </a:cubicBezTo>
                  <a:close/>
                </a:path>
              </a:pathLst>
            </a:custGeom>
            <a:solidFill>
              <a:srgbClr val="CC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07"/>
            <p:cNvSpPr/>
            <p:nvPr/>
          </p:nvSpPr>
          <p:spPr>
            <a:xfrm flipH="1">
              <a:off x="4909915" y="2973578"/>
              <a:ext cx="35265" cy="38914"/>
            </a:xfrm>
            <a:custGeom>
              <a:rect b="b" l="l" r="r" t="t"/>
              <a:pathLst>
                <a:path extrusionOk="0" h="1013" w="918">
                  <a:moveTo>
                    <a:pt x="1" y="906"/>
                  </a:moveTo>
                  <a:cubicBezTo>
                    <a:pt x="96" y="965"/>
                    <a:pt x="215" y="1013"/>
                    <a:pt x="334" y="989"/>
                  </a:cubicBezTo>
                  <a:cubicBezTo>
                    <a:pt x="656" y="965"/>
                    <a:pt x="834" y="727"/>
                    <a:pt x="918" y="453"/>
                  </a:cubicBezTo>
                  <a:cubicBezTo>
                    <a:pt x="251" y="1"/>
                    <a:pt x="37" y="656"/>
                    <a:pt x="1" y="9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07"/>
            <p:cNvSpPr/>
            <p:nvPr/>
          </p:nvSpPr>
          <p:spPr>
            <a:xfrm flipH="1">
              <a:off x="4590643" y="2810309"/>
              <a:ext cx="159230" cy="159192"/>
            </a:xfrm>
            <a:custGeom>
              <a:rect b="b" l="l" r="r" t="t"/>
              <a:pathLst>
                <a:path extrusionOk="0" h="4144" w="4145">
                  <a:moveTo>
                    <a:pt x="2072" y="0"/>
                  </a:moveTo>
                  <a:cubicBezTo>
                    <a:pt x="929" y="0"/>
                    <a:pt x="1" y="929"/>
                    <a:pt x="1" y="2072"/>
                  </a:cubicBezTo>
                  <a:cubicBezTo>
                    <a:pt x="1" y="3215"/>
                    <a:pt x="929" y="4144"/>
                    <a:pt x="2072" y="4144"/>
                  </a:cubicBezTo>
                  <a:cubicBezTo>
                    <a:pt x="3215" y="4144"/>
                    <a:pt x="4144" y="3215"/>
                    <a:pt x="4144" y="2072"/>
                  </a:cubicBezTo>
                  <a:cubicBezTo>
                    <a:pt x="4144" y="929"/>
                    <a:pt x="3215"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07"/>
            <p:cNvSpPr/>
            <p:nvPr/>
          </p:nvSpPr>
          <p:spPr>
            <a:xfrm flipH="1">
              <a:off x="4654641" y="2880188"/>
              <a:ext cx="66420" cy="48557"/>
            </a:xfrm>
            <a:custGeom>
              <a:rect b="b" l="l" r="r" t="t"/>
              <a:pathLst>
                <a:path extrusionOk="0" h="1264" w="1729">
                  <a:moveTo>
                    <a:pt x="1" y="848"/>
                  </a:moveTo>
                  <a:cubicBezTo>
                    <a:pt x="1" y="848"/>
                    <a:pt x="1" y="848"/>
                    <a:pt x="1" y="848"/>
                  </a:cubicBezTo>
                  <a:cubicBezTo>
                    <a:pt x="1" y="848"/>
                    <a:pt x="1" y="848"/>
                    <a:pt x="1" y="848"/>
                  </a:cubicBezTo>
                  <a:lnTo>
                    <a:pt x="1" y="848"/>
                  </a:lnTo>
                  <a:cubicBezTo>
                    <a:pt x="1" y="848"/>
                    <a:pt x="1" y="848"/>
                    <a:pt x="1" y="848"/>
                  </a:cubicBezTo>
                  <a:close/>
                  <a:moveTo>
                    <a:pt x="1312" y="0"/>
                  </a:moveTo>
                  <a:cubicBezTo>
                    <a:pt x="502" y="0"/>
                    <a:pt x="10" y="844"/>
                    <a:pt x="1" y="848"/>
                  </a:cubicBezTo>
                  <a:lnTo>
                    <a:pt x="1" y="848"/>
                  </a:lnTo>
                  <a:cubicBezTo>
                    <a:pt x="432" y="1149"/>
                    <a:pt x="747" y="1264"/>
                    <a:pt x="977" y="1264"/>
                  </a:cubicBezTo>
                  <a:cubicBezTo>
                    <a:pt x="1728" y="1264"/>
                    <a:pt x="1561" y="27"/>
                    <a:pt x="1561" y="27"/>
                  </a:cubicBezTo>
                  <a:cubicBezTo>
                    <a:pt x="1475" y="9"/>
                    <a:pt x="1392" y="0"/>
                    <a:pt x="1312"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07"/>
            <p:cNvSpPr/>
            <p:nvPr/>
          </p:nvSpPr>
          <p:spPr>
            <a:xfrm flipH="1">
              <a:off x="4638699" y="2875770"/>
              <a:ext cx="82362" cy="37493"/>
            </a:xfrm>
            <a:custGeom>
              <a:rect b="b" l="l" r="r" t="t"/>
              <a:pathLst>
                <a:path extrusionOk="0" h="976" w="2144">
                  <a:moveTo>
                    <a:pt x="1263" y="0"/>
                  </a:moveTo>
                  <a:cubicBezTo>
                    <a:pt x="458" y="0"/>
                    <a:pt x="1" y="975"/>
                    <a:pt x="1" y="975"/>
                  </a:cubicBezTo>
                  <a:cubicBezTo>
                    <a:pt x="543" y="368"/>
                    <a:pt x="1078" y="216"/>
                    <a:pt x="1479" y="216"/>
                  </a:cubicBezTo>
                  <a:cubicBezTo>
                    <a:pt x="1879" y="216"/>
                    <a:pt x="2144" y="368"/>
                    <a:pt x="2144" y="368"/>
                  </a:cubicBezTo>
                  <a:cubicBezTo>
                    <a:pt x="1817" y="101"/>
                    <a:pt x="1522" y="0"/>
                    <a:pt x="1263"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07"/>
            <p:cNvSpPr/>
            <p:nvPr/>
          </p:nvSpPr>
          <p:spPr>
            <a:xfrm flipH="1">
              <a:off x="5130388" y="2810309"/>
              <a:ext cx="159192" cy="159192"/>
            </a:xfrm>
            <a:custGeom>
              <a:rect b="b" l="l" r="r" t="t"/>
              <a:pathLst>
                <a:path extrusionOk="0" h="4144" w="4144">
                  <a:moveTo>
                    <a:pt x="2072" y="0"/>
                  </a:moveTo>
                  <a:cubicBezTo>
                    <a:pt x="917" y="0"/>
                    <a:pt x="0" y="929"/>
                    <a:pt x="0" y="2072"/>
                  </a:cubicBezTo>
                  <a:cubicBezTo>
                    <a:pt x="0" y="3215"/>
                    <a:pt x="929" y="4144"/>
                    <a:pt x="2072" y="4144"/>
                  </a:cubicBezTo>
                  <a:cubicBezTo>
                    <a:pt x="3215" y="4144"/>
                    <a:pt x="4144" y="3215"/>
                    <a:pt x="4144" y="2072"/>
                  </a:cubicBezTo>
                  <a:cubicBezTo>
                    <a:pt x="4144" y="929"/>
                    <a:pt x="3203" y="0"/>
                    <a:pt x="2072"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07"/>
            <p:cNvSpPr/>
            <p:nvPr/>
          </p:nvSpPr>
          <p:spPr>
            <a:xfrm flipH="1">
              <a:off x="5159197" y="2880188"/>
              <a:ext cx="66381" cy="48557"/>
            </a:xfrm>
            <a:custGeom>
              <a:rect b="b" l="l" r="r" t="t"/>
              <a:pathLst>
                <a:path extrusionOk="0" h="1264" w="1728">
                  <a:moveTo>
                    <a:pt x="1728" y="848"/>
                  </a:moveTo>
                  <a:lnTo>
                    <a:pt x="1728" y="848"/>
                  </a:lnTo>
                  <a:cubicBezTo>
                    <a:pt x="1728" y="848"/>
                    <a:pt x="1728" y="848"/>
                    <a:pt x="1728" y="848"/>
                  </a:cubicBezTo>
                  <a:lnTo>
                    <a:pt x="1728" y="848"/>
                  </a:lnTo>
                  <a:cubicBezTo>
                    <a:pt x="1728" y="848"/>
                    <a:pt x="1728" y="848"/>
                    <a:pt x="1728" y="848"/>
                  </a:cubicBezTo>
                  <a:cubicBezTo>
                    <a:pt x="1728" y="848"/>
                    <a:pt x="1728" y="848"/>
                    <a:pt x="1728" y="848"/>
                  </a:cubicBezTo>
                  <a:close/>
                  <a:moveTo>
                    <a:pt x="414" y="0"/>
                  </a:moveTo>
                  <a:cubicBezTo>
                    <a:pt x="335" y="0"/>
                    <a:pt x="253" y="9"/>
                    <a:pt x="168" y="27"/>
                  </a:cubicBezTo>
                  <a:cubicBezTo>
                    <a:pt x="168" y="27"/>
                    <a:pt x="0" y="1264"/>
                    <a:pt x="752" y="1264"/>
                  </a:cubicBezTo>
                  <a:cubicBezTo>
                    <a:pt x="981" y="1264"/>
                    <a:pt x="1296" y="1149"/>
                    <a:pt x="1728" y="848"/>
                  </a:cubicBezTo>
                  <a:lnTo>
                    <a:pt x="1728" y="848"/>
                  </a:lnTo>
                  <a:cubicBezTo>
                    <a:pt x="1719" y="844"/>
                    <a:pt x="1217" y="0"/>
                    <a:pt x="41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07"/>
            <p:cNvSpPr/>
            <p:nvPr/>
          </p:nvSpPr>
          <p:spPr>
            <a:xfrm flipH="1">
              <a:off x="5159198" y="2875770"/>
              <a:ext cx="82362" cy="37493"/>
            </a:xfrm>
            <a:custGeom>
              <a:rect b="b" l="l" r="r" t="t"/>
              <a:pathLst>
                <a:path extrusionOk="0" h="976" w="2144">
                  <a:moveTo>
                    <a:pt x="872" y="0"/>
                  </a:moveTo>
                  <a:cubicBezTo>
                    <a:pt x="614" y="0"/>
                    <a:pt x="322" y="101"/>
                    <a:pt x="1" y="368"/>
                  </a:cubicBezTo>
                  <a:cubicBezTo>
                    <a:pt x="1" y="368"/>
                    <a:pt x="265" y="216"/>
                    <a:pt x="666" y="216"/>
                  </a:cubicBezTo>
                  <a:cubicBezTo>
                    <a:pt x="1066" y="216"/>
                    <a:pt x="1602" y="368"/>
                    <a:pt x="2144" y="975"/>
                  </a:cubicBezTo>
                  <a:cubicBezTo>
                    <a:pt x="2144" y="975"/>
                    <a:pt x="1673" y="0"/>
                    <a:pt x="872"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07"/>
            <p:cNvSpPr/>
            <p:nvPr/>
          </p:nvSpPr>
          <p:spPr>
            <a:xfrm flipH="1">
              <a:off x="4690841" y="2538169"/>
              <a:ext cx="496283" cy="574035"/>
            </a:xfrm>
            <a:custGeom>
              <a:rect b="b" l="l" r="r" t="t"/>
              <a:pathLst>
                <a:path extrusionOk="0" h="14943" w="12919">
                  <a:moveTo>
                    <a:pt x="6454" y="0"/>
                  </a:moveTo>
                  <a:cubicBezTo>
                    <a:pt x="524" y="0"/>
                    <a:pt x="0" y="4917"/>
                    <a:pt x="0" y="8489"/>
                  </a:cubicBezTo>
                  <a:cubicBezTo>
                    <a:pt x="0" y="12049"/>
                    <a:pt x="2334" y="14942"/>
                    <a:pt x="6454" y="14942"/>
                  </a:cubicBezTo>
                  <a:cubicBezTo>
                    <a:pt x="10526" y="14942"/>
                    <a:pt x="12919" y="12061"/>
                    <a:pt x="12919" y="8489"/>
                  </a:cubicBezTo>
                  <a:cubicBezTo>
                    <a:pt x="12919" y="4917"/>
                    <a:pt x="12395" y="0"/>
                    <a:pt x="6454"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07"/>
            <p:cNvSpPr/>
            <p:nvPr/>
          </p:nvSpPr>
          <p:spPr>
            <a:xfrm flipH="1">
              <a:off x="5036611" y="2876615"/>
              <a:ext cx="20629" cy="26583"/>
            </a:xfrm>
            <a:custGeom>
              <a:rect b="b" l="l" r="r" t="t"/>
              <a:pathLst>
                <a:path extrusionOk="0" h="692" w="537">
                  <a:moveTo>
                    <a:pt x="263" y="1"/>
                  </a:moveTo>
                  <a:cubicBezTo>
                    <a:pt x="120" y="1"/>
                    <a:pt x="1" y="167"/>
                    <a:pt x="1" y="346"/>
                  </a:cubicBezTo>
                  <a:cubicBezTo>
                    <a:pt x="1" y="536"/>
                    <a:pt x="120" y="691"/>
                    <a:pt x="263" y="691"/>
                  </a:cubicBezTo>
                  <a:cubicBezTo>
                    <a:pt x="418" y="691"/>
                    <a:pt x="537" y="525"/>
                    <a:pt x="537" y="346"/>
                  </a:cubicBezTo>
                  <a:cubicBezTo>
                    <a:pt x="537" y="155"/>
                    <a:pt x="394"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07"/>
            <p:cNvSpPr/>
            <p:nvPr/>
          </p:nvSpPr>
          <p:spPr>
            <a:xfrm flipH="1">
              <a:off x="5031310" y="2835587"/>
              <a:ext cx="43755" cy="15904"/>
            </a:xfrm>
            <a:custGeom>
              <a:rect b="b" l="l" r="r" t="t"/>
              <a:pathLst>
                <a:path extrusionOk="0" h="414" w="1139">
                  <a:moveTo>
                    <a:pt x="730" y="1"/>
                  </a:moveTo>
                  <a:cubicBezTo>
                    <a:pt x="535" y="1"/>
                    <a:pt x="281" y="91"/>
                    <a:pt x="0" y="414"/>
                  </a:cubicBezTo>
                  <a:cubicBezTo>
                    <a:pt x="0" y="414"/>
                    <a:pt x="333" y="74"/>
                    <a:pt x="775" y="74"/>
                  </a:cubicBezTo>
                  <a:cubicBezTo>
                    <a:pt x="888" y="74"/>
                    <a:pt x="1008" y="96"/>
                    <a:pt x="1132" y="152"/>
                  </a:cubicBezTo>
                  <a:cubicBezTo>
                    <a:pt x="1138" y="152"/>
                    <a:pt x="982" y="1"/>
                    <a:pt x="73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07"/>
            <p:cNvSpPr/>
            <p:nvPr/>
          </p:nvSpPr>
          <p:spPr>
            <a:xfrm flipH="1">
              <a:off x="5005496" y="2775274"/>
              <a:ext cx="104335" cy="64230"/>
            </a:xfrm>
            <a:custGeom>
              <a:rect b="b" l="l" r="r" t="t"/>
              <a:pathLst>
                <a:path extrusionOk="0" h="1672" w="2716">
                  <a:moveTo>
                    <a:pt x="1470" y="0"/>
                  </a:moveTo>
                  <a:cubicBezTo>
                    <a:pt x="1328" y="0"/>
                    <a:pt x="1182" y="22"/>
                    <a:pt x="1036" y="67"/>
                  </a:cubicBezTo>
                  <a:cubicBezTo>
                    <a:pt x="382" y="281"/>
                    <a:pt x="1" y="900"/>
                    <a:pt x="179" y="1448"/>
                  </a:cubicBezTo>
                  <a:cubicBezTo>
                    <a:pt x="227" y="1610"/>
                    <a:pt x="294" y="1671"/>
                    <a:pt x="379" y="1671"/>
                  </a:cubicBezTo>
                  <a:cubicBezTo>
                    <a:pt x="589" y="1671"/>
                    <a:pt x="916" y="1303"/>
                    <a:pt x="1382" y="1150"/>
                  </a:cubicBezTo>
                  <a:cubicBezTo>
                    <a:pt x="2037" y="948"/>
                    <a:pt x="2715" y="1246"/>
                    <a:pt x="2537" y="698"/>
                  </a:cubicBezTo>
                  <a:cubicBezTo>
                    <a:pt x="2398" y="263"/>
                    <a:pt x="1964" y="0"/>
                    <a:pt x="14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07"/>
            <p:cNvSpPr/>
            <p:nvPr/>
          </p:nvSpPr>
          <p:spPr>
            <a:xfrm flipH="1">
              <a:off x="4857323" y="2877998"/>
              <a:ext cx="19246" cy="23817"/>
            </a:xfrm>
            <a:custGeom>
              <a:rect b="b" l="l" r="r" t="t"/>
              <a:pathLst>
                <a:path extrusionOk="0" h="620" w="501">
                  <a:moveTo>
                    <a:pt x="251" y="0"/>
                  </a:moveTo>
                  <a:cubicBezTo>
                    <a:pt x="120" y="0"/>
                    <a:pt x="1" y="131"/>
                    <a:pt x="1" y="310"/>
                  </a:cubicBezTo>
                  <a:cubicBezTo>
                    <a:pt x="1" y="489"/>
                    <a:pt x="120" y="619"/>
                    <a:pt x="251" y="619"/>
                  </a:cubicBezTo>
                  <a:cubicBezTo>
                    <a:pt x="394" y="619"/>
                    <a:pt x="501" y="477"/>
                    <a:pt x="501" y="310"/>
                  </a:cubicBezTo>
                  <a:cubicBezTo>
                    <a:pt x="501" y="13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07"/>
            <p:cNvSpPr/>
            <p:nvPr/>
          </p:nvSpPr>
          <p:spPr>
            <a:xfrm flipH="1">
              <a:off x="4835503" y="2844269"/>
              <a:ext cx="42410" cy="18209"/>
            </a:xfrm>
            <a:custGeom>
              <a:rect b="b" l="l" r="r" t="t"/>
              <a:pathLst>
                <a:path extrusionOk="0" h="474" w="1104">
                  <a:moveTo>
                    <a:pt x="390" y="1"/>
                  </a:moveTo>
                  <a:cubicBezTo>
                    <a:pt x="278" y="1"/>
                    <a:pt x="149" y="17"/>
                    <a:pt x="0" y="57"/>
                  </a:cubicBezTo>
                  <a:cubicBezTo>
                    <a:pt x="0" y="57"/>
                    <a:pt x="83" y="41"/>
                    <a:pt x="207" y="41"/>
                  </a:cubicBezTo>
                  <a:cubicBezTo>
                    <a:pt x="449" y="41"/>
                    <a:pt x="847" y="103"/>
                    <a:pt x="1084" y="474"/>
                  </a:cubicBezTo>
                  <a:cubicBezTo>
                    <a:pt x="1104" y="474"/>
                    <a:pt x="989" y="1"/>
                    <a:pt x="390" y="1"/>
                  </a:cubicBezTo>
                  <a:close/>
                </a:path>
              </a:pathLst>
            </a:custGeom>
            <a:solidFill>
              <a:srgbClr val="EF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07"/>
            <p:cNvSpPr/>
            <p:nvPr/>
          </p:nvSpPr>
          <p:spPr>
            <a:xfrm flipH="1">
              <a:off x="4794208" y="2779730"/>
              <a:ext cx="104297" cy="63308"/>
            </a:xfrm>
            <a:custGeom>
              <a:rect b="b" l="l" r="r" t="t"/>
              <a:pathLst>
                <a:path extrusionOk="0" h="1648" w="2715">
                  <a:moveTo>
                    <a:pt x="1255" y="0"/>
                  </a:moveTo>
                  <a:cubicBezTo>
                    <a:pt x="748" y="0"/>
                    <a:pt x="299" y="278"/>
                    <a:pt x="167" y="713"/>
                  </a:cubicBezTo>
                  <a:cubicBezTo>
                    <a:pt x="0" y="1272"/>
                    <a:pt x="667" y="963"/>
                    <a:pt x="1322" y="1153"/>
                  </a:cubicBezTo>
                  <a:cubicBezTo>
                    <a:pt x="1785" y="1297"/>
                    <a:pt x="2123" y="1648"/>
                    <a:pt x="2340" y="1648"/>
                  </a:cubicBezTo>
                  <a:cubicBezTo>
                    <a:pt x="2430" y="1648"/>
                    <a:pt x="2499" y="1588"/>
                    <a:pt x="2548" y="1427"/>
                  </a:cubicBezTo>
                  <a:cubicBezTo>
                    <a:pt x="2715" y="856"/>
                    <a:pt x="2310" y="249"/>
                    <a:pt x="1655" y="58"/>
                  </a:cubicBezTo>
                  <a:cubicBezTo>
                    <a:pt x="1521" y="19"/>
                    <a:pt x="1386" y="0"/>
                    <a:pt x="1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07"/>
            <p:cNvSpPr/>
            <p:nvPr/>
          </p:nvSpPr>
          <p:spPr>
            <a:xfrm flipH="1">
              <a:off x="4725134" y="2902700"/>
              <a:ext cx="49440" cy="38914"/>
            </a:xfrm>
            <a:custGeom>
              <a:rect b="b" l="l" r="r" t="t"/>
              <a:pathLst>
                <a:path extrusionOk="0" h="1013" w="1287">
                  <a:moveTo>
                    <a:pt x="644" y="0"/>
                  </a:moveTo>
                  <a:cubicBezTo>
                    <a:pt x="287" y="0"/>
                    <a:pt x="1" y="215"/>
                    <a:pt x="1" y="500"/>
                  </a:cubicBezTo>
                  <a:cubicBezTo>
                    <a:pt x="1" y="786"/>
                    <a:pt x="287" y="1012"/>
                    <a:pt x="644" y="1012"/>
                  </a:cubicBezTo>
                  <a:cubicBezTo>
                    <a:pt x="1001" y="1012"/>
                    <a:pt x="1287" y="786"/>
                    <a:pt x="1287" y="500"/>
                  </a:cubicBezTo>
                  <a:cubicBezTo>
                    <a:pt x="1287" y="215"/>
                    <a:pt x="1001" y="0"/>
                    <a:pt x="644" y="0"/>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07"/>
            <p:cNvSpPr/>
            <p:nvPr/>
          </p:nvSpPr>
          <p:spPr>
            <a:xfrm flipH="1">
              <a:off x="5088281" y="2909538"/>
              <a:ext cx="48979" cy="38492"/>
            </a:xfrm>
            <a:custGeom>
              <a:rect b="b" l="l" r="r" t="t"/>
              <a:pathLst>
                <a:path extrusionOk="0" h="1002" w="1275">
                  <a:moveTo>
                    <a:pt x="631" y="1"/>
                  </a:moveTo>
                  <a:cubicBezTo>
                    <a:pt x="274" y="1"/>
                    <a:pt x="0" y="215"/>
                    <a:pt x="0" y="501"/>
                  </a:cubicBezTo>
                  <a:cubicBezTo>
                    <a:pt x="0" y="787"/>
                    <a:pt x="274" y="1001"/>
                    <a:pt x="631" y="1001"/>
                  </a:cubicBezTo>
                  <a:cubicBezTo>
                    <a:pt x="988" y="1001"/>
                    <a:pt x="1274" y="787"/>
                    <a:pt x="1274" y="501"/>
                  </a:cubicBezTo>
                  <a:cubicBezTo>
                    <a:pt x="1274" y="215"/>
                    <a:pt x="988" y="1"/>
                    <a:pt x="631" y="1"/>
                  </a:cubicBezTo>
                  <a:close/>
                </a:path>
              </a:pathLst>
            </a:custGeom>
            <a:solidFill>
              <a:srgbClr val="E5806C">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07"/>
            <p:cNvSpPr/>
            <p:nvPr/>
          </p:nvSpPr>
          <p:spPr>
            <a:xfrm flipH="1">
              <a:off x="4937806" y="2901086"/>
              <a:ext cx="59044" cy="49709"/>
            </a:xfrm>
            <a:custGeom>
              <a:rect b="b" l="l" r="r" t="t"/>
              <a:pathLst>
                <a:path extrusionOk="0" h="1294" w="1537">
                  <a:moveTo>
                    <a:pt x="550" y="0"/>
                  </a:moveTo>
                  <a:cubicBezTo>
                    <a:pt x="447" y="0"/>
                    <a:pt x="345" y="13"/>
                    <a:pt x="239" y="54"/>
                  </a:cubicBezTo>
                  <a:cubicBezTo>
                    <a:pt x="155" y="78"/>
                    <a:pt x="72" y="138"/>
                    <a:pt x="36" y="233"/>
                  </a:cubicBezTo>
                  <a:cubicBezTo>
                    <a:pt x="0" y="316"/>
                    <a:pt x="0" y="423"/>
                    <a:pt x="36" y="495"/>
                  </a:cubicBezTo>
                  <a:cubicBezTo>
                    <a:pt x="96" y="650"/>
                    <a:pt x="191" y="757"/>
                    <a:pt x="310" y="852"/>
                  </a:cubicBezTo>
                  <a:cubicBezTo>
                    <a:pt x="429" y="947"/>
                    <a:pt x="548" y="1031"/>
                    <a:pt x="691" y="1090"/>
                  </a:cubicBezTo>
                  <a:cubicBezTo>
                    <a:pt x="934" y="1223"/>
                    <a:pt x="1198" y="1294"/>
                    <a:pt x="1472" y="1294"/>
                  </a:cubicBezTo>
                  <a:cubicBezTo>
                    <a:pt x="1494" y="1294"/>
                    <a:pt x="1515" y="1293"/>
                    <a:pt x="1536" y="1292"/>
                  </a:cubicBezTo>
                  <a:cubicBezTo>
                    <a:pt x="1251" y="1257"/>
                    <a:pt x="977" y="1138"/>
                    <a:pt x="739" y="995"/>
                  </a:cubicBezTo>
                  <a:cubicBezTo>
                    <a:pt x="620" y="911"/>
                    <a:pt x="500" y="828"/>
                    <a:pt x="405" y="733"/>
                  </a:cubicBezTo>
                  <a:cubicBezTo>
                    <a:pt x="298" y="650"/>
                    <a:pt x="215" y="542"/>
                    <a:pt x="167" y="423"/>
                  </a:cubicBezTo>
                  <a:cubicBezTo>
                    <a:pt x="131" y="376"/>
                    <a:pt x="131" y="316"/>
                    <a:pt x="143" y="280"/>
                  </a:cubicBezTo>
                  <a:cubicBezTo>
                    <a:pt x="167" y="233"/>
                    <a:pt x="215" y="197"/>
                    <a:pt x="274" y="173"/>
                  </a:cubicBezTo>
                  <a:cubicBezTo>
                    <a:pt x="381" y="126"/>
                    <a:pt x="536" y="114"/>
                    <a:pt x="667" y="114"/>
                  </a:cubicBezTo>
                  <a:cubicBezTo>
                    <a:pt x="718" y="112"/>
                    <a:pt x="769" y="111"/>
                    <a:pt x="820" y="111"/>
                  </a:cubicBezTo>
                  <a:cubicBezTo>
                    <a:pt x="1058" y="111"/>
                    <a:pt x="1301" y="132"/>
                    <a:pt x="1536" y="161"/>
                  </a:cubicBezTo>
                  <a:cubicBezTo>
                    <a:pt x="1262" y="66"/>
                    <a:pt x="989" y="7"/>
                    <a:pt x="691" y="7"/>
                  </a:cubicBezTo>
                  <a:cubicBezTo>
                    <a:pt x="643" y="3"/>
                    <a:pt x="596" y="0"/>
                    <a:pt x="550" y="0"/>
                  </a:cubicBezTo>
                  <a:close/>
                </a:path>
              </a:pathLst>
            </a:custGeom>
            <a:solidFill>
              <a:srgbClr val="E580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07"/>
            <p:cNvSpPr/>
            <p:nvPr/>
          </p:nvSpPr>
          <p:spPr>
            <a:xfrm flipH="1">
              <a:off x="4825750" y="3366036"/>
              <a:ext cx="212742" cy="74602"/>
            </a:xfrm>
            <a:custGeom>
              <a:rect b="b" l="l" r="r" t="t"/>
              <a:pathLst>
                <a:path extrusionOk="0" h="1942" w="5538">
                  <a:moveTo>
                    <a:pt x="1" y="1155"/>
                  </a:moveTo>
                  <a:lnTo>
                    <a:pt x="322" y="1846"/>
                  </a:lnTo>
                  <a:lnTo>
                    <a:pt x="2692" y="155"/>
                  </a:lnTo>
                  <a:lnTo>
                    <a:pt x="5133" y="1941"/>
                  </a:lnTo>
                  <a:lnTo>
                    <a:pt x="5537" y="1227"/>
                  </a:lnTo>
                  <a:lnTo>
                    <a:pt x="2692" y="0"/>
                  </a:lnTo>
                  <a:close/>
                </a:path>
              </a:pathLst>
            </a:custGeom>
            <a:solidFill>
              <a:srgbClr val="F0D8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07"/>
            <p:cNvSpPr/>
            <p:nvPr/>
          </p:nvSpPr>
          <p:spPr>
            <a:xfrm flipH="1">
              <a:off x="4924551" y="3406296"/>
              <a:ext cx="21090" cy="20590"/>
            </a:xfrm>
            <a:custGeom>
              <a:rect b="b" l="l" r="r" t="t"/>
              <a:pathLst>
                <a:path extrusionOk="0" h="536" w="549">
                  <a:moveTo>
                    <a:pt x="275" y="0"/>
                  </a:moveTo>
                  <a:cubicBezTo>
                    <a:pt x="132" y="0"/>
                    <a:pt x="1" y="119"/>
                    <a:pt x="1" y="262"/>
                  </a:cubicBezTo>
                  <a:cubicBezTo>
                    <a:pt x="1" y="417"/>
                    <a:pt x="132" y="536"/>
                    <a:pt x="275" y="536"/>
                  </a:cubicBezTo>
                  <a:cubicBezTo>
                    <a:pt x="430" y="536"/>
                    <a:pt x="549" y="417"/>
                    <a:pt x="549" y="262"/>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07"/>
            <p:cNvSpPr/>
            <p:nvPr/>
          </p:nvSpPr>
          <p:spPr>
            <a:xfrm flipH="1">
              <a:off x="4924551" y="3564993"/>
              <a:ext cx="21090" cy="20629"/>
            </a:xfrm>
            <a:custGeom>
              <a:rect b="b" l="l" r="r" t="t"/>
              <a:pathLst>
                <a:path extrusionOk="0" h="537" w="549">
                  <a:moveTo>
                    <a:pt x="275" y="1"/>
                  </a:moveTo>
                  <a:cubicBezTo>
                    <a:pt x="132" y="1"/>
                    <a:pt x="1" y="120"/>
                    <a:pt x="1" y="274"/>
                  </a:cubicBezTo>
                  <a:cubicBezTo>
                    <a:pt x="1" y="417"/>
                    <a:pt x="132" y="536"/>
                    <a:pt x="275" y="536"/>
                  </a:cubicBezTo>
                  <a:cubicBezTo>
                    <a:pt x="430" y="536"/>
                    <a:pt x="549" y="417"/>
                    <a:pt x="549" y="274"/>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07"/>
            <p:cNvSpPr/>
            <p:nvPr/>
          </p:nvSpPr>
          <p:spPr>
            <a:xfrm flipH="1">
              <a:off x="4924551" y="3724151"/>
              <a:ext cx="21090" cy="20629"/>
            </a:xfrm>
            <a:custGeom>
              <a:rect b="b" l="l" r="r" t="t"/>
              <a:pathLst>
                <a:path extrusionOk="0" h="537" w="549">
                  <a:moveTo>
                    <a:pt x="275" y="1"/>
                  </a:moveTo>
                  <a:cubicBezTo>
                    <a:pt x="132" y="1"/>
                    <a:pt x="1" y="120"/>
                    <a:pt x="1" y="263"/>
                  </a:cubicBezTo>
                  <a:cubicBezTo>
                    <a:pt x="1" y="418"/>
                    <a:pt x="132" y="537"/>
                    <a:pt x="275" y="537"/>
                  </a:cubicBezTo>
                  <a:cubicBezTo>
                    <a:pt x="430" y="537"/>
                    <a:pt x="549" y="418"/>
                    <a:pt x="549" y="263"/>
                  </a:cubicBezTo>
                  <a:cubicBezTo>
                    <a:pt x="549" y="120"/>
                    <a:pt x="430" y="1"/>
                    <a:pt x="275" y="1"/>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07"/>
            <p:cNvSpPr/>
            <p:nvPr/>
          </p:nvSpPr>
          <p:spPr>
            <a:xfrm flipH="1">
              <a:off x="4924551" y="3882887"/>
              <a:ext cx="21090" cy="20629"/>
            </a:xfrm>
            <a:custGeom>
              <a:rect b="b" l="l" r="r" t="t"/>
              <a:pathLst>
                <a:path extrusionOk="0" h="537" w="549">
                  <a:moveTo>
                    <a:pt x="275" y="0"/>
                  </a:moveTo>
                  <a:cubicBezTo>
                    <a:pt x="132" y="0"/>
                    <a:pt x="1" y="119"/>
                    <a:pt x="1" y="274"/>
                  </a:cubicBezTo>
                  <a:cubicBezTo>
                    <a:pt x="1" y="417"/>
                    <a:pt x="132" y="536"/>
                    <a:pt x="275" y="536"/>
                  </a:cubicBezTo>
                  <a:cubicBezTo>
                    <a:pt x="430" y="536"/>
                    <a:pt x="549" y="417"/>
                    <a:pt x="549" y="274"/>
                  </a:cubicBezTo>
                  <a:cubicBezTo>
                    <a:pt x="549" y="119"/>
                    <a:pt x="430" y="0"/>
                    <a:pt x="275" y="0"/>
                  </a:cubicBezTo>
                  <a:close/>
                </a:path>
              </a:pathLst>
            </a:custGeom>
            <a:solidFill>
              <a:srgbClr val="DDD3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07"/>
            <p:cNvSpPr/>
            <p:nvPr/>
          </p:nvSpPr>
          <p:spPr>
            <a:xfrm flipH="1">
              <a:off x="4644629" y="2553229"/>
              <a:ext cx="588710" cy="311085"/>
            </a:xfrm>
            <a:custGeom>
              <a:rect b="b" l="l" r="r" t="t"/>
              <a:pathLst>
                <a:path extrusionOk="0" h="8098" w="15325">
                  <a:moveTo>
                    <a:pt x="8431" y="1"/>
                  </a:moveTo>
                  <a:cubicBezTo>
                    <a:pt x="1" y="1"/>
                    <a:pt x="1192" y="7847"/>
                    <a:pt x="1192" y="7847"/>
                  </a:cubicBezTo>
                  <a:cubicBezTo>
                    <a:pt x="6513" y="6811"/>
                    <a:pt x="9264" y="2883"/>
                    <a:pt x="9264" y="2882"/>
                  </a:cubicBezTo>
                  <a:lnTo>
                    <a:pt x="9264" y="2882"/>
                  </a:lnTo>
                  <a:cubicBezTo>
                    <a:pt x="9014" y="7919"/>
                    <a:pt x="14122" y="8097"/>
                    <a:pt x="14122" y="8097"/>
                  </a:cubicBezTo>
                  <a:cubicBezTo>
                    <a:pt x="14122" y="8097"/>
                    <a:pt x="15324" y="1"/>
                    <a:pt x="8431" y="1"/>
                  </a:cubicBezTo>
                  <a:close/>
                </a:path>
              </a:pathLst>
            </a:custGeom>
            <a:solidFill>
              <a:srgbClr val="4D4D4D">
                <a:alpha val="134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07"/>
            <p:cNvSpPr/>
            <p:nvPr/>
          </p:nvSpPr>
          <p:spPr>
            <a:xfrm flipH="1">
              <a:off x="4644629" y="2519845"/>
              <a:ext cx="588710" cy="344467"/>
            </a:xfrm>
            <a:custGeom>
              <a:rect b="b" l="l" r="r" t="t"/>
              <a:pathLst>
                <a:path extrusionOk="0" h="8967" w="15325">
                  <a:moveTo>
                    <a:pt x="8431" y="1"/>
                  </a:moveTo>
                  <a:cubicBezTo>
                    <a:pt x="1" y="1"/>
                    <a:pt x="1192" y="8680"/>
                    <a:pt x="1192" y="8680"/>
                  </a:cubicBezTo>
                  <a:cubicBezTo>
                    <a:pt x="6513" y="7549"/>
                    <a:pt x="9264" y="3192"/>
                    <a:pt x="9264" y="3192"/>
                  </a:cubicBezTo>
                  <a:lnTo>
                    <a:pt x="9264" y="3192"/>
                  </a:lnTo>
                  <a:cubicBezTo>
                    <a:pt x="9014" y="8776"/>
                    <a:pt x="14122" y="8966"/>
                    <a:pt x="14122" y="8966"/>
                  </a:cubicBezTo>
                  <a:cubicBezTo>
                    <a:pt x="14122" y="8966"/>
                    <a:pt x="15324" y="1"/>
                    <a:pt x="8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07"/>
            <p:cNvSpPr/>
            <p:nvPr/>
          </p:nvSpPr>
          <p:spPr>
            <a:xfrm flipH="1">
              <a:off x="4856864" y="2959402"/>
              <a:ext cx="78251" cy="25469"/>
            </a:xfrm>
            <a:custGeom>
              <a:rect b="b" l="l" r="r" t="t"/>
              <a:pathLst>
                <a:path extrusionOk="0" h="663" w="2037">
                  <a:moveTo>
                    <a:pt x="2037" y="1"/>
                  </a:moveTo>
                  <a:cubicBezTo>
                    <a:pt x="1894" y="132"/>
                    <a:pt x="1751" y="263"/>
                    <a:pt x="1596" y="334"/>
                  </a:cubicBezTo>
                  <a:cubicBezTo>
                    <a:pt x="1430" y="405"/>
                    <a:pt x="1263" y="465"/>
                    <a:pt x="1084" y="501"/>
                  </a:cubicBezTo>
                  <a:cubicBezTo>
                    <a:pt x="980" y="515"/>
                    <a:pt x="875" y="520"/>
                    <a:pt x="770" y="520"/>
                  </a:cubicBezTo>
                  <a:cubicBezTo>
                    <a:pt x="696" y="520"/>
                    <a:pt x="622" y="518"/>
                    <a:pt x="548" y="513"/>
                  </a:cubicBezTo>
                  <a:cubicBezTo>
                    <a:pt x="370" y="501"/>
                    <a:pt x="179" y="465"/>
                    <a:pt x="1" y="405"/>
                  </a:cubicBezTo>
                  <a:lnTo>
                    <a:pt x="1" y="405"/>
                  </a:lnTo>
                  <a:cubicBezTo>
                    <a:pt x="245" y="575"/>
                    <a:pt x="549" y="662"/>
                    <a:pt x="866" y="662"/>
                  </a:cubicBezTo>
                  <a:cubicBezTo>
                    <a:pt x="950" y="662"/>
                    <a:pt x="1035" y="656"/>
                    <a:pt x="1120" y="644"/>
                  </a:cubicBezTo>
                  <a:cubicBezTo>
                    <a:pt x="1203" y="632"/>
                    <a:pt x="1310" y="596"/>
                    <a:pt x="1406" y="572"/>
                  </a:cubicBezTo>
                  <a:cubicBezTo>
                    <a:pt x="1489" y="525"/>
                    <a:pt x="1584" y="477"/>
                    <a:pt x="1656" y="429"/>
                  </a:cubicBezTo>
                  <a:cubicBezTo>
                    <a:pt x="1811" y="322"/>
                    <a:pt x="1941" y="167"/>
                    <a:pt x="2037" y="1"/>
                  </a:cubicBezTo>
                  <a:close/>
                </a:path>
              </a:pathLst>
            </a:custGeom>
            <a:solidFill>
              <a:srgbClr val="E867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07"/>
            <p:cNvSpPr/>
            <p:nvPr/>
          </p:nvSpPr>
          <p:spPr>
            <a:xfrm flipH="1">
              <a:off x="5076880" y="3874973"/>
              <a:ext cx="359065" cy="961566"/>
            </a:xfrm>
            <a:custGeom>
              <a:rect b="b" l="l" r="r" t="t"/>
              <a:pathLst>
                <a:path extrusionOk="0" h="25031" w="9347">
                  <a:moveTo>
                    <a:pt x="4088" y="0"/>
                  </a:moveTo>
                  <a:cubicBezTo>
                    <a:pt x="3972" y="0"/>
                    <a:pt x="3856" y="5"/>
                    <a:pt x="3739" y="16"/>
                  </a:cubicBezTo>
                  <a:cubicBezTo>
                    <a:pt x="1596" y="206"/>
                    <a:pt x="0" y="2099"/>
                    <a:pt x="191" y="4254"/>
                  </a:cubicBezTo>
                  <a:lnTo>
                    <a:pt x="3382" y="25031"/>
                  </a:lnTo>
                  <a:lnTo>
                    <a:pt x="9347" y="24495"/>
                  </a:lnTo>
                  <a:lnTo>
                    <a:pt x="7978" y="3564"/>
                  </a:lnTo>
                  <a:cubicBezTo>
                    <a:pt x="7797" y="1537"/>
                    <a:pt x="6095" y="0"/>
                    <a:pt x="4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07"/>
            <p:cNvSpPr/>
            <p:nvPr/>
          </p:nvSpPr>
          <p:spPr>
            <a:xfrm flipH="1">
              <a:off x="5105684" y="4015998"/>
              <a:ext cx="53551" cy="777097"/>
            </a:xfrm>
            <a:custGeom>
              <a:rect b="b" l="l" r="r" t="t"/>
              <a:pathLst>
                <a:path extrusionOk="0" fill="none" h="20229" w="1394">
                  <a:moveTo>
                    <a:pt x="1" y="0"/>
                  </a:moveTo>
                  <a:lnTo>
                    <a:pt x="1394"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07"/>
            <p:cNvSpPr/>
            <p:nvPr/>
          </p:nvSpPr>
          <p:spPr>
            <a:xfrm flipH="1">
              <a:off x="5056289" y="4816859"/>
              <a:ext cx="372357" cy="128575"/>
            </a:xfrm>
            <a:custGeom>
              <a:rect b="b" l="l" r="r" t="t"/>
              <a:pathLst>
                <a:path extrusionOk="0" h="3347" w="9693">
                  <a:moveTo>
                    <a:pt x="9169" y="1"/>
                  </a:moveTo>
                  <a:lnTo>
                    <a:pt x="3204" y="513"/>
                  </a:lnTo>
                  <a:cubicBezTo>
                    <a:pt x="3204" y="513"/>
                    <a:pt x="1882" y="2156"/>
                    <a:pt x="1" y="2799"/>
                  </a:cubicBezTo>
                  <a:lnTo>
                    <a:pt x="239" y="3346"/>
                  </a:lnTo>
                  <a:lnTo>
                    <a:pt x="9693" y="3346"/>
                  </a:lnTo>
                  <a:cubicBezTo>
                    <a:pt x="9693" y="3346"/>
                    <a:pt x="9526" y="2049"/>
                    <a:pt x="91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07"/>
            <p:cNvSpPr/>
            <p:nvPr/>
          </p:nvSpPr>
          <p:spPr>
            <a:xfrm flipH="1">
              <a:off x="5056750" y="4933951"/>
              <a:ext cx="367747" cy="11025"/>
            </a:xfrm>
            <a:custGeom>
              <a:rect b="b" l="l" r="r" t="t"/>
              <a:pathLst>
                <a:path extrusionOk="0" h="287" w="9573">
                  <a:moveTo>
                    <a:pt x="0" y="1"/>
                  </a:moveTo>
                  <a:lnTo>
                    <a:pt x="131" y="287"/>
                  </a:lnTo>
                  <a:lnTo>
                    <a:pt x="9573" y="287"/>
                  </a:lnTo>
                  <a:lnTo>
                    <a:pt x="9561" y="7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07"/>
            <p:cNvSpPr/>
            <p:nvPr/>
          </p:nvSpPr>
          <p:spPr>
            <a:xfrm flipH="1">
              <a:off x="4429185" y="3874973"/>
              <a:ext cx="359103" cy="961566"/>
            </a:xfrm>
            <a:custGeom>
              <a:rect b="b" l="l" r="r" t="t"/>
              <a:pathLst>
                <a:path extrusionOk="0" h="25031" w="9348">
                  <a:moveTo>
                    <a:pt x="5270" y="0"/>
                  </a:moveTo>
                  <a:cubicBezTo>
                    <a:pt x="3254" y="0"/>
                    <a:pt x="1561" y="1537"/>
                    <a:pt x="1370" y="3564"/>
                  </a:cubicBezTo>
                  <a:lnTo>
                    <a:pt x="1" y="24495"/>
                  </a:lnTo>
                  <a:lnTo>
                    <a:pt x="5978" y="25031"/>
                  </a:lnTo>
                  <a:lnTo>
                    <a:pt x="9157" y="4254"/>
                  </a:lnTo>
                  <a:cubicBezTo>
                    <a:pt x="9347" y="2099"/>
                    <a:pt x="7764" y="206"/>
                    <a:pt x="5620" y="16"/>
                  </a:cubicBezTo>
                  <a:cubicBezTo>
                    <a:pt x="5503" y="5"/>
                    <a:pt x="5386" y="0"/>
                    <a:pt x="5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07"/>
            <p:cNvSpPr/>
            <p:nvPr/>
          </p:nvSpPr>
          <p:spPr>
            <a:xfrm flipH="1">
              <a:off x="4705465" y="4015998"/>
              <a:ext cx="53551" cy="777097"/>
            </a:xfrm>
            <a:custGeom>
              <a:rect b="b" l="l" r="r" t="t"/>
              <a:pathLst>
                <a:path extrusionOk="0" fill="none" h="20229" w="1394">
                  <a:moveTo>
                    <a:pt x="1394" y="0"/>
                  </a:moveTo>
                  <a:lnTo>
                    <a:pt x="1" y="20229"/>
                  </a:lnTo>
                </a:path>
              </a:pathLst>
            </a:custGeom>
            <a:noFill/>
            <a:ln cap="flat" cmpd="sng" w="3875">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07"/>
            <p:cNvSpPr/>
            <p:nvPr/>
          </p:nvSpPr>
          <p:spPr>
            <a:xfrm flipH="1">
              <a:off x="4436062" y="4816859"/>
              <a:ext cx="371896" cy="128575"/>
            </a:xfrm>
            <a:custGeom>
              <a:rect b="b" l="l" r="r" t="t"/>
              <a:pathLst>
                <a:path extrusionOk="0" h="3347" w="9681">
                  <a:moveTo>
                    <a:pt x="513" y="1"/>
                  </a:moveTo>
                  <a:cubicBezTo>
                    <a:pt x="155" y="2049"/>
                    <a:pt x="1" y="3346"/>
                    <a:pt x="1" y="3346"/>
                  </a:cubicBezTo>
                  <a:lnTo>
                    <a:pt x="9442" y="3346"/>
                  </a:lnTo>
                  <a:lnTo>
                    <a:pt x="9680" y="2799"/>
                  </a:lnTo>
                  <a:cubicBezTo>
                    <a:pt x="7811" y="2156"/>
                    <a:pt x="6490" y="513"/>
                    <a:pt x="6490" y="513"/>
                  </a:cubicBezTo>
                  <a:lnTo>
                    <a:pt x="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07"/>
            <p:cNvSpPr/>
            <p:nvPr/>
          </p:nvSpPr>
          <p:spPr>
            <a:xfrm flipH="1">
              <a:off x="4439712" y="4933951"/>
              <a:ext cx="367785" cy="11025"/>
            </a:xfrm>
            <a:custGeom>
              <a:rect b="b" l="l" r="r" t="t"/>
              <a:pathLst>
                <a:path extrusionOk="0" h="287" w="9574">
                  <a:moveTo>
                    <a:pt x="9573" y="1"/>
                  </a:moveTo>
                  <a:lnTo>
                    <a:pt x="13" y="72"/>
                  </a:lnTo>
                  <a:lnTo>
                    <a:pt x="1" y="287"/>
                  </a:lnTo>
                  <a:lnTo>
                    <a:pt x="9430" y="287"/>
                  </a:lnTo>
                  <a:lnTo>
                    <a:pt x="95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07"/>
            <p:cNvSpPr/>
            <p:nvPr/>
          </p:nvSpPr>
          <p:spPr>
            <a:xfrm flipH="1">
              <a:off x="5095627" y="3412213"/>
              <a:ext cx="349461" cy="108907"/>
            </a:xfrm>
            <a:custGeom>
              <a:rect b="b" l="l" r="r" t="t"/>
              <a:pathLst>
                <a:path extrusionOk="0" h="2835" w="9097">
                  <a:moveTo>
                    <a:pt x="4535" y="1"/>
                  </a:moveTo>
                  <a:cubicBezTo>
                    <a:pt x="3472" y="1"/>
                    <a:pt x="2485" y="96"/>
                    <a:pt x="1917" y="382"/>
                  </a:cubicBezTo>
                  <a:cubicBezTo>
                    <a:pt x="238" y="1239"/>
                    <a:pt x="0" y="2835"/>
                    <a:pt x="0" y="2835"/>
                  </a:cubicBezTo>
                  <a:lnTo>
                    <a:pt x="8930" y="2835"/>
                  </a:lnTo>
                  <a:lnTo>
                    <a:pt x="9097" y="382"/>
                  </a:lnTo>
                  <a:cubicBezTo>
                    <a:pt x="9097" y="382"/>
                    <a:pt x="6663" y="1"/>
                    <a:pt x="4535"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07"/>
            <p:cNvSpPr/>
            <p:nvPr/>
          </p:nvSpPr>
          <p:spPr>
            <a:xfrm flipH="1">
              <a:off x="4426919" y="3412213"/>
              <a:ext cx="349000" cy="108907"/>
            </a:xfrm>
            <a:custGeom>
              <a:rect b="b" l="l" r="r" t="t"/>
              <a:pathLst>
                <a:path extrusionOk="0" h="2835" w="9085">
                  <a:moveTo>
                    <a:pt x="4558" y="1"/>
                  </a:moveTo>
                  <a:cubicBezTo>
                    <a:pt x="2434" y="1"/>
                    <a:pt x="0" y="382"/>
                    <a:pt x="0" y="382"/>
                  </a:cubicBezTo>
                  <a:lnTo>
                    <a:pt x="179" y="2835"/>
                  </a:lnTo>
                  <a:lnTo>
                    <a:pt x="9085" y="2835"/>
                  </a:lnTo>
                  <a:cubicBezTo>
                    <a:pt x="9085" y="2835"/>
                    <a:pt x="8846" y="1239"/>
                    <a:pt x="7168" y="382"/>
                  </a:cubicBezTo>
                  <a:cubicBezTo>
                    <a:pt x="6604" y="96"/>
                    <a:pt x="5620" y="1"/>
                    <a:pt x="4558" y="1"/>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07"/>
            <p:cNvSpPr/>
            <p:nvPr/>
          </p:nvSpPr>
          <p:spPr>
            <a:xfrm flipH="1">
              <a:off x="3912790" y="3610286"/>
              <a:ext cx="112095" cy="1328698"/>
            </a:xfrm>
            <a:custGeom>
              <a:rect b="b" l="l" r="r" t="t"/>
              <a:pathLst>
                <a:path extrusionOk="0" h="34588" w="2918">
                  <a:moveTo>
                    <a:pt x="345" y="0"/>
                  </a:moveTo>
                  <a:cubicBezTo>
                    <a:pt x="155" y="0"/>
                    <a:pt x="0" y="155"/>
                    <a:pt x="0" y="346"/>
                  </a:cubicBezTo>
                  <a:lnTo>
                    <a:pt x="1893" y="34243"/>
                  </a:lnTo>
                  <a:cubicBezTo>
                    <a:pt x="1893" y="34445"/>
                    <a:pt x="2036" y="34588"/>
                    <a:pt x="2239" y="34588"/>
                  </a:cubicBezTo>
                  <a:lnTo>
                    <a:pt x="2572" y="34588"/>
                  </a:lnTo>
                  <a:cubicBezTo>
                    <a:pt x="2774" y="34588"/>
                    <a:pt x="2917" y="34445"/>
                    <a:pt x="2917" y="34243"/>
                  </a:cubicBezTo>
                  <a:lnTo>
                    <a:pt x="1024" y="346"/>
                  </a:lnTo>
                  <a:cubicBezTo>
                    <a:pt x="1024" y="155"/>
                    <a:pt x="881" y="0"/>
                    <a:pt x="691"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07"/>
            <p:cNvSpPr/>
            <p:nvPr/>
          </p:nvSpPr>
          <p:spPr>
            <a:xfrm flipH="1">
              <a:off x="3972256" y="3736521"/>
              <a:ext cx="46252" cy="146400"/>
            </a:xfrm>
            <a:custGeom>
              <a:rect b="b" l="l" r="r" t="t"/>
              <a:pathLst>
                <a:path extrusionOk="0" h="3811" w="1204">
                  <a:moveTo>
                    <a:pt x="1025" y="0"/>
                  </a:moveTo>
                  <a:lnTo>
                    <a:pt x="1" y="0"/>
                  </a:lnTo>
                  <a:lnTo>
                    <a:pt x="203" y="3810"/>
                  </a:lnTo>
                  <a:lnTo>
                    <a:pt x="1203"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07"/>
            <p:cNvSpPr/>
            <p:nvPr/>
          </p:nvSpPr>
          <p:spPr>
            <a:xfrm flipH="1">
              <a:off x="7705030" y="3610286"/>
              <a:ext cx="112095" cy="1328698"/>
            </a:xfrm>
            <a:custGeom>
              <a:rect b="b" l="l" r="r" t="t"/>
              <a:pathLst>
                <a:path extrusionOk="0" h="34588" w="2918">
                  <a:moveTo>
                    <a:pt x="2227" y="0"/>
                  </a:moveTo>
                  <a:cubicBezTo>
                    <a:pt x="2036" y="0"/>
                    <a:pt x="1882" y="155"/>
                    <a:pt x="1882" y="346"/>
                  </a:cubicBezTo>
                  <a:lnTo>
                    <a:pt x="0" y="34243"/>
                  </a:lnTo>
                  <a:cubicBezTo>
                    <a:pt x="0" y="34445"/>
                    <a:pt x="143" y="34588"/>
                    <a:pt x="334" y="34588"/>
                  </a:cubicBezTo>
                  <a:lnTo>
                    <a:pt x="679" y="34588"/>
                  </a:lnTo>
                  <a:cubicBezTo>
                    <a:pt x="882" y="34588"/>
                    <a:pt x="1024" y="34445"/>
                    <a:pt x="1024" y="34243"/>
                  </a:cubicBezTo>
                  <a:lnTo>
                    <a:pt x="2918" y="346"/>
                  </a:lnTo>
                  <a:cubicBezTo>
                    <a:pt x="2918" y="155"/>
                    <a:pt x="2763" y="0"/>
                    <a:pt x="2572"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07"/>
            <p:cNvSpPr/>
            <p:nvPr/>
          </p:nvSpPr>
          <p:spPr>
            <a:xfrm flipH="1">
              <a:off x="3849318" y="3653274"/>
              <a:ext cx="4008989" cy="83284"/>
            </a:xfrm>
            <a:custGeom>
              <a:rect b="b" l="l" r="r" t="t"/>
              <a:pathLst>
                <a:path extrusionOk="0" h="2168" w="104360">
                  <a:moveTo>
                    <a:pt x="104359" y="1834"/>
                  </a:moveTo>
                  <a:cubicBezTo>
                    <a:pt x="104359" y="2024"/>
                    <a:pt x="104204" y="2167"/>
                    <a:pt x="104014" y="2167"/>
                  </a:cubicBezTo>
                  <a:lnTo>
                    <a:pt x="334" y="2167"/>
                  </a:lnTo>
                  <a:cubicBezTo>
                    <a:pt x="144" y="2167"/>
                    <a:pt x="1" y="2024"/>
                    <a:pt x="1" y="1834"/>
                  </a:cubicBezTo>
                  <a:lnTo>
                    <a:pt x="1" y="346"/>
                  </a:lnTo>
                  <a:cubicBezTo>
                    <a:pt x="1" y="143"/>
                    <a:pt x="144" y="0"/>
                    <a:pt x="334" y="0"/>
                  </a:cubicBezTo>
                  <a:lnTo>
                    <a:pt x="104014" y="0"/>
                  </a:lnTo>
                  <a:cubicBezTo>
                    <a:pt x="104204" y="0"/>
                    <a:pt x="104359" y="143"/>
                    <a:pt x="104359" y="3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07"/>
            <p:cNvSpPr/>
            <p:nvPr/>
          </p:nvSpPr>
          <p:spPr>
            <a:xfrm flipH="1">
              <a:off x="3714869" y="3521084"/>
              <a:ext cx="4277894" cy="178399"/>
            </a:xfrm>
            <a:custGeom>
              <a:rect b="b" l="l" r="r" t="t"/>
              <a:pathLst>
                <a:path extrusionOk="0" h="4644" w="111360">
                  <a:moveTo>
                    <a:pt x="0" y="1"/>
                  </a:moveTo>
                  <a:lnTo>
                    <a:pt x="0" y="1203"/>
                  </a:lnTo>
                  <a:cubicBezTo>
                    <a:pt x="0" y="3108"/>
                    <a:pt x="1548" y="4644"/>
                    <a:pt x="3441" y="4644"/>
                  </a:cubicBezTo>
                  <a:lnTo>
                    <a:pt x="107919" y="4644"/>
                  </a:lnTo>
                  <a:cubicBezTo>
                    <a:pt x="109824" y="4644"/>
                    <a:pt x="111360" y="3096"/>
                    <a:pt x="111360" y="1203"/>
                  </a:cubicBezTo>
                  <a:lnTo>
                    <a:pt x="1113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07"/>
            <p:cNvSpPr/>
            <p:nvPr/>
          </p:nvSpPr>
          <p:spPr>
            <a:xfrm flipH="1">
              <a:off x="7711444" y="3736521"/>
              <a:ext cx="46213" cy="146400"/>
            </a:xfrm>
            <a:custGeom>
              <a:rect b="b" l="l" r="r" t="t"/>
              <a:pathLst>
                <a:path extrusionOk="0" h="3811" w="1203">
                  <a:moveTo>
                    <a:pt x="179" y="0"/>
                  </a:moveTo>
                  <a:lnTo>
                    <a:pt x="1203" y="0"/>
                  </a:lnTo>
                  <a:lnTo>
                    <a:pt x="989" y="3810"/>
                  </a:lnTo>
                  <a:lnTo>
                    <a:pt x="0" y="3155"/>
                  </a:lnTo>
                  <a:close/>
                </a:path>
              </a:pathLst>
            </a:custGeom>
            <a:solidFill>
              <a:srgbClr val="4D4D4D">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07"/>
            <p:cNvSpPr/>
            <p:nvPr/>
          </p:nvSpPr>
          <p:spPr>
            <a:xfrm flipH="1">
              <a:off x="4550437" y="2990980"/>
              <a:ext cx="762461" cy="528744"/>
            </a:xfrm>
            <a:custGeom>
              <a:rect b="b" l="l" r="r" t="t"/>
              <a:pathLst>
                <a:path extrusionOk="0" h="13764" w="19848">
                  <a:moveTo>
                    <a:pt x="798" y="0"/>
                  </a:moveTo>
                  <a:cubicBezTo>
                    <a:pt x="500" y="548"/>
                    <a:pt x="238" y="1131"/>
                    <a:pt x="0" y="1739"/>
                  </a:cubicBezTo>
                  <a:lnTo>
                    <a:pt x="1393" y="12383"/>
                  </a:lnTo>
                  <a:lnTo>
                    <a:pt x="17824" y="13764"/>
                  </a:lnTo>
                  <a:cubicBezTo>
                    <a:pt x="17788" y="13466"/>
                    <a:pt x="17741" y="13311"/>
                    <a:pt x="17741" y="13311"/>
                  </a:cubicBezTo>
                  <a:cubicBezTo>
                    <a:pt x="17741" y="13311"/>
                    <a:pt x="18038" y="13073"/>
                    <a:pt x="18443" y="12680"/>
                  </a:cubicBezTo>
                  <a:lnTo>
                    <a:pt x="19848" y="5382"/>
                  </a:lnTo>
                  <a:cubicBezTo>
                    <a:pt x="19634" y="5287"/>
                    <a:pt x="19467" y="5227"/>
                    <a:pt x="19407" y="5191"/>
                  </a:cubicBezTo>
                  <a:cubicBezTo>
                    <a:pt x="19419" y="5096"/>
                    <a:pt x="19419" y="5037"/>
                    <a:pt x="19419" y="5037"/>
                  </a:cubicBezTo>
                  <a:cubicBezTo>
                    <a:pt x="19276" y="4977"/>
                    <a:pt x="19062" y="4894"/>
                    <a:pt x="18800" y="4834"/>
                  </a:cubicBezTo>
                  <a:cubicBezTo>
                    <a:pt x="19134" y="3786"/>
                    <a:pt x="19074" y="2441"/>
                    <a:pt x="18419" y="762"/>
                  </a:cubicBezTo>
                  <a:lnTo>
                    <a:pt x="798" y="0"/>
                  </a:lnTo>
                  <a:close/>
                </a:path>
              </a:pathLst>
            </a:custGeom>
            <a:solidFill>
              <a:srgbClr val="FFFFFF">
                <a:alpha val="36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07"/>
            <p:cNvSpPr/>
            <p:nvPr/>
          </p:nvSpPr>
          <p:spPr>
            <a:xfrm flipH="1">
              <a:off x="4582436" y="3468031"/>
              <a:ext cx="705760" cy="57200"/>
            </a:xfrm>
            <a:custGeom>
              <a:rect b="b" l="l" r="r" t="t"/>
              <a:pathLst>
                <a:path extrusionOk="0" h="1489" w="18372">
                  <a:moveTo>
                    <a:pt x="0" y="0"/>
                  </a:moveTo>
                  <a:lnTo>
                    <a:pt x="322" y="1489"/>
                  </a:lnTo>
                  <a:lnTo>
                    <a:pt x="18014" y="1489"/>
                  </a:lnTo>
                  <a:lnTo>
                    <a:pt x="18371" y="191"/>
                  </a:lnTo>
                  <a:lnTo>
                    <a:pt x="9132" y="0"/>
                  </a:lnTo>
                  <a:close/>
                </a:path>
              </a:pathLst>
            </a:custGeom>
            <a:solidFill>
              <a:srgbClr val="9FA7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0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rgbClr val="CB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07"/>
            <p:cNvSpPr/>
            <p:nvPr/>
          </p:nvSpPr>
          <p:spPr>
            <a:xfrm flipH="1">
              <a:off x="4582436" y="3468031"/>
              <a:ext cx="705760" cy="57200"/>
            </a:xfrm>
            <a:custGeom>
              <a:rect b="b" l="l" r="r" t="t"/>
              <a:pathLst>
                <a:path extrusionOk="0" h="1489" w="18372">
                  <a:moveTo>
                    <a:pt x="9132" y="0"/>
                  </a:moveTo>
                  <a:lnTo>
                    <a:pt x="0" y="0"/>
                  </a:lnTo>
                  <a:lnTo>
                    <a:pt x="322" y="1489"/>
                  </a:lnTo>
                  <a:lnTo>
                    <a:pt x="18014" y="1489"/>
                  </a:lnTo>
                  <a:lnTo>
                    <a:pt x="18371" y="19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07"/>
            <p:cNvSpPr/>
            <p:nvPr/>
          </p:nvSpPr>
          <p:spPr>
            <a:xfrm flipH="1">
              <a:off x="4576021" y="3017948"/>
              <a:ext cx="702572" cy="469316"/>
            </a:xfrm>
            <a:custGeom>
              <a:rect b="b" l="l" r="r" t="t"/>
              <a:pathLst>
                <a:path extrusionOk="0" h="12217" w="18289">
                  <a:moveTo>
                    <a:pt x="0" y="1"/>
                  </a:moveTo>
                  <a:lnTo>
                    <a:pt x="822" y="12216"/>
                  </a:lnTo>
                  <a:lnTo>
                    <a:pt x="17276" y="12216"/>
                  </a:lnTo>
                  <a:lnTo>
                    <a:pt x="18288" y="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07"/>
            <p:cNvSpPr/>
            <p:nvPr/>
          </p:nvSpPr>
          <p:spPr>
            <a:xfrm flipH="1">
              <a:off x="4576021" y="3017948"/>
              <a:ext cx="702572" cy="45791"/>
            </a:xfrm>
            <a:custGeom>
              <a:rect b="b" l="l" r="r" t="t"/>
              <a:pathLst>
                <a:path extrusionOk="0" h="1192" w="18289">
                  <a:moveTo>
                    <a:pt x="0" y="1"/>
                  </a:moveTo>
                  <a:lnTo>
                    <a:pt x="24" y="394"/>
                  </a:lnTo>
                  <a:lnTo>
                    <a:pt x="18264" y="1191"/>
                  </a:lnTo>
                  <a:lnTo>
                    <a:pt x="18288" y="82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07"/>
            <p:cNvSpPr/>
            <p:nvPr/>
          </p:nvSpPr>
          <p:spPr>
            <a:xfrm flipH="1">
              <a:off x="4887943" y="3233386"/>
              <a:ext cx="93809" cy="93809"/>
            </a:xfrm>
            <a:custGeom>
              <a:rect b="b" l="l" r="r" t="t"/>
              <a:pathLst>
                <a:path extrusionOk="0" h="2442" w="2442">
                  <a:moveTo>
                    <a:pt x="1236" y="0"/>
                  </a:moveTo>
                  <a:cubicBezTo>
                    <a:pt x="1229" y="0"/>
                    <a:pt x="1222" y="0"/>
                    <a:pt x="1215" y="0"/>
                  </a:cubicBezTo>
                  <a:cubicBezTo>
                    <a:pt x="548" y="0"/>
                    <a:pt x="0" y="560"/>
                    <a:pt x="0" y="1227"/>
                  </a:cubicBezTo>
                  <a:cubicBezTo>
                    <a:pt x="0" y="1894"/>
                    <a:pt x="548" y="2441"/>
                    <a:pt x="1215" y="2441"/>
                  </a:cubicBezTo>
                  <a:cubicBezTo>
                    <a:pt x="1882" y="2441"/>
                    <a:pt x="2441" y="1894"/>
                    <a:pt x="2441" y="1227"/>
                  </a:cubicBezTo>
                  <a:cubicBezTo>
                    <a:pt x="2441" y="544"/>
                    <a:pt x="1893" y="0"/>
                    <a:pt x="1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07"/>
            <p:cNvSpPr/>
            <p:nvPr/>
          </p:nvSpPr>
          <p:spPr>
            <a:xfrm flipH="1">
              <a:off x="8153425" y="3043725"/>
              <a:ext cx="200219" cy="163878"/>
            </a:xfrm>
            <a:custGeom>
              <a:rect b="b" l="l" r="r" t="t"/>
              <a:pathLst>
                <a:path extrusionOk="0" h="4266" w="5212">
                  <a:moveTo>
                    <a:pt x="3787" y="0"/>
                  </a:moveTo>
                  <a:cubicBezTo>
                    <a:pt x="2696" y="0"/>
                    <a:pt x="941" y="318"/>
                    <a:pt x="941" y="318"/>
                  </a:cubicBezTo>
                  <a:lnTo>
                    <a:pt x="0" y="3187"/>
                  </a:lnTo>
                  <a:cubicBezTo>
                    <a:pt x="0" y="3187"/>
                    <a:pt x="2746" y="4265"/>
                    <a:pt x="3407" y="4265"/>
                  </a:cubicBezTo>
                  <a:cubicBezTo>
                    <a:pt x="3497" y="4265"/>
                    <a:pt x="3549" y="4245"/>
                    <a:pt x="3549" y="4199"/>
                  </a:cubicBezTo>
                  <a:cubicBezTo>
                    <a:pt x="3549" y="3806"/>
                    <a:pt x="1525" y="2556"/>
                    <a:pt x="1524" y="2556"/>
                  </a:cubicBezTo>
                  <a:lnTo>
                    <a:pt x="1524" y="2556"/>
                  </a:lnTo>
                  <a:cubicBezTo>
                    <a:pt x="1525" y="2556"/>
                    <a:pt x="3455" y="3280"/>
                    <a:pt x="4142" y="3280"/>
                  </a:cubicBezTo>
                  <a:cubicBezTo>
                    <a:pt x="4291" y="3280"/>
                    <a:pt x="4382" y="3246"/>
                    <a:pt x="4382" y="3163"/>
                  </a:cubicBezTo>
                  <a:cubicBezTo>
                    <a:pt x="4382" y="2723"/>
                    <a:pt x="1846" y="1699"/>
                    <a:pt x="1846" y="1699"/>
                  </a:cubicBezTo>
                  <a:lnTo>
                    <a:pt x="1846" y="1699"/>
                  </a:lnTo>
                  <a:cubicBezTo>
                    <a:pt x="1846" y="1699"/>
                    <a:pt x="3402" y="1890"/>
                    <a:pt x="4379" y="1890"/>
                  </a:cubicBezTo>
                  <a:cubicBezTo>
                    <a:pt x="4867" y="1890"/>
                    <a:pt x="5211" y="1842"/>
                    <a:pt x="5144" y="1699"/>
                  </a:cubicBezTo>
                  <a:cubicBezTo>
                    <a:pt x="4930" y="1270"/>
                    <a:pt x="1655" y="889"/>
                    <a:pt x="1655" y="889"/>
                  </a:cubicBezTo>
                  <a:cubicBezTo>
                    <a:pt x="1655" y="889"/>
                    <a:pt x="5168" y="389"/>
                    <a:pt x="4501" y="92"/>
                  </a:cubicBezTo>
                  <a:cubicBezTo>
                    <a:pt x="4354" y="26"/>
                    <a:pt x="4097" y="0"/>
                    <a:pt x="3787" y="0"/>
                  </a:cubicBez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07"/>
            <p:cNvSpPr/>
            <p:nvPr/>
          </p:nvSpPr>
          <p:spPr>
            <a:xfrm flipH="1">
              <a:off x="8303742" y="3035351"/>
              <a:ext cx="13753" cy="26084"/>
            </a:xfrm>
            <a:custGeom>
              <a:rect b="b" l="l" r="r" t="t"/>
              <a:pathLst>
                <a:path extrusionOk="0" h="679" w="358">
                  <a:moveTo>
                    <a:pt x="357" y="0"/>
                  </a:moveTo>
                  <a:lnTo>
                    <a:pt x="167" y="131"/>
                  </a:lnTo>
                  <a:lnTo>
                    <a:pt x="0" y="536"/>
                  </a:lnTo>
                  <a:lnTo>
                    <a:pt x="310" y="679"/>
                  </a:lnTo>
                  <a:lnTo>
                    <a:pt x="357" y="0"/>
                  </a:lnTo>
                  <a:close/>
                </a:path>
              </a:pathLst>
            </a:custGeom>
            <a:solidFill>
              <a:srgbClr val="FFD1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07"/>
            <p:cNvSpPr/>
            <p:nvPr/>
          </p:nvSpPr>
          <p:spPr>
            <a:xfrm flipH="1">
              <a:off x="6458207" y="4056681"/>
              <a:ext cx="396558" cy="72297"/>
            </a:xfrm>
            <a:custGeom>
              <a:rect b="b" l="l" r="r" t="t"/>
              <a:pathLst>
                <a:path extrusionOk="0" h="1882" w="10323">
                  <a:moveTo>
                    <a:pt x="0" y="1"/>
                  </a:moveTo>
                  <a:lnTo>
                    <a:pt x="119" y="1882"/>
                  </a:lnTo>
                  <a:lnTo>
                    <a:pt x="10204" y="1703"/>
                  </a:lnTo>
                  <a:lnTo>
                    <a:pt x="1032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07"/>
            <p:cNvSpPr/>
            <p:nvPr/>
          </p:nvSpPr>
          <p:spPr>
            <a:xfrm flipH="1">
              <a:off x="4737936" y="4049382"/>
              <a:ext cx="388798" cy="101108"/>
            </a:xfrm>
            <a:custGeom>
              <a:rect b="b" l="l" r="r" t="t"/>
              <a:pathLst>
                <a:path extrusionOk="0" h="2632" w="10121">
                  <a:moveTo>
                    <a:pt x="0" y="0"/>
                  </a:moveTo>
                  <a:lnTo>
                    <a:pt x="167" y="2631"/>
                  </a:lnTo>
                  <a:lnTo>
                    <a:pt x="9966" y="2631"/>
                  </a:lnTo>
                  <a:lnTo>
                    <a:pt x="10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07"/>
            <p:cNvSpPr/>
            <p:nvPr/>
          </p:nvSpPr>
          <p:spPr>
            <a:xfrm flipH="1">
              <a:off x="6968170" y="2359304"/>
              <a:ext cx="27467" cy="27505"/>
            </a:xfrm>
            <a:custGeom>
              <a:rect b="b" l="l" r="r" t="t"/>
              <a:pathLst>
                <a:path extrusionOk="0" h="716" w="715">
                  <a:moveTo>
                    <a:pt x="369" y="1"/>
                  </a:moveTo>
                  <a:lnTo>
                    <a:pt x="0" y="715"/>
                  </a:lnTo>
                  <a:lnTo>
                    <a:pt x="714" y="525"/>
                  </a:lnTo>
                  <a:lnTo>
                    <a:pt x="369" y="1"/>
                  </a:lnTo>
                  <a:close/>
                </a:path>
              </a:pathLst>
            </a:custGeom>
            <a:solidFill>
              <a:srgbClr val="FFB8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207"/>
          <p:cNvSpPr txBox="1"/>
          <p:nvPr/>
        </p:nvSpPr>
        <p:spPr>
          <a:xfrm>
            <a:off x="773025" y="4326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dk1"/>
                </a:solidFill>
                <a:latin typeface="Alegreya Sans ExtraBold"/>
                <a:ea typeface="Alegreya Sans ExtraBold"/>
                <a:cs typeface="Alegreya Sans ExtraBold"/>
                <a:sym typeface="Alegreya Sans ExtraBold"/>
              </a:rPr>
              <a:t>Principle 2 </a:t>
            </a:r>
            <a:endParaRPr sz="3000">
              <a:solidFill>
                <a:schemeClr val="dk1"/>
              </a:solidFill>
              <a:latin typeface="Alegreya Sans ExtraBold"/>
              <a:ea typeface="Alegreya Sans ExtraBold"/>
              <a:cs typeface="Alegreya Sans ExtraBold"/>
              <a:sym typeface="Alegreya Sans ExtraBold"/>
            </a:endParaRPr>
          </a:p>
        </p:txBody>
      </p:sp>
      <p:pic>
        <p:nvPicPr>
          <p:cNvPr id="3003" name="Google Shape;3003;p207"/>
          <p:cNvPicPr preferRelativeResize="0"/>
          <p:nvPr/>
        </p:nvPicPr>
        <p:blipFill rotWithShape="1">
          <a:blip r:embed="rId3">
            <a:alphaModFix/>
          </a:blip>
          <a:srcRect b="0" l="0" r="0" t="0"/>
          <a:stretch/>
        </p:blipFill>
        <p:spPr>
          <a:xfrm>
            <a:off x="963174" y="648550"/>
            <a:ext cx="4724676" cy="1668016"/>
          </a:xfrm>
          <a:prstGeom prst="rect">
            <a:avLst/>
          </a:prstGeom>
          <a:noFill/>
          <a:ln>
            <a:noFill/>
          </a:ln>
        </p:spPr>
      </p:pic>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7" name="Shape 3007"/>
        <p:cNvGrpSpPr/>
        <p:nvPr/>
      </p:nvGrpSpPr>
      <p:grpSpPr>
        <a:xfrm>
          <a:off x="0" y="0"/>
          <a:ext cx="0" cy="0"/>
          <a:chOff x="0" y="0"/>
          <a:chExt cx="0" cy="0"/>
        </a:xfrm>
      </p:grpSpPr>
      <p:sp>
        <p:nvSpPr>
          <p:cNvPr id="3008" name="Google Shape;3008;p208"/>
          <p:cNvSpPr txBox="1"/>
          <p:nvPr>
            <p:ph idx="4294967295" type="subTitle"/>
          </p:nvPr>
        </p:nvSpPr>
        <p:spPr>
          <a:xfrm flipH="1">
            <a:off x="186025" y="929867"/>
            <a:ext cx="4314600" cy="2015700"/>
          </a:xfrm>
          <a:prstGeom prst="rect">
            <a:avLst/>
          </a:prstGeom>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400">
                <a:solidFill>
                  <a:srgbClr val="000000"/>
                </a:solidFill>
                <a:latin typeface="Times New Roman"/>
                <a:ea typeface="Times New Roman"/>
                <a:cs typeface="Times New Roman"/>
                <a:sym typeface="Times New Roman"/>
              </a:rPr>
              <a:t>Video # 1: </a:t>
            </a:r>
            <a:endParaRPr b="1" sz="1400">
              <a:solidFill>
                <a:srgbClr val="000000"/>
              </a:solidFill>
              <a:latin typeface="Times New Roman"/>
              <a:ea typeface="Times New Roman"/>
              <a:cs typeface="Times New Roman"/>
              <a:sym typeface="Times New Roman"/>
            </a:endParaRPr>
          </a:p>
          <a:p>
            <a:pPr indent="0" lvl="0" marL="0" rtl="0" algn="ctr">
              <a:lnSpc>
                <a:spcPct val="115000"/>
              </a:lnSpc>
              <a:spcBef>
                <a:spcPts val="1600"/>
              </a:spcBef>
              <a:spcAft>
                <a:spcPts val="1600"/>
              </a:spcAft>
              <a:buNone/>
            </a:pPr>
            <a:r>
              <a:rPr lang="en">
                <a:solidFill>
                  <a:srgbClr val="000000"/>
                </a:solidFill>
                <a:latin typeface="Times New Roman"/>
                <a:ea typeface="Times New Roman"/>
                <a:cs typeface="Times New Roman"/>
                <a:sym typeface="Times New Roman"/>
              </a:rPr>
              <a:t>In </a:t>
            </a:r>
            <a:r>
              <a:rPr lang="en" sz="1400">
                <a:solidFill>
                  <a:srgbClr val="000000"/>
                </a:solidFill>
                <a:latin typeface="Times New Roman"/>
                <a:ea typeface="Times New Roman"/>
                <a:cs typeface="Times New Roman"/>
                <a:sym typeface="Times New Roman"/>
              </a:rPr>
              <a:t>this video you will learn about</a:t>
            </a:r>
            <a:r>
              <a:rPr lang="en">
                <a:solidFill>
                  <a:srgbClr val="000000"/>
                </a:solidFill>
                <a:latin typeface="Times New Roman"/>
                <a:ea typeface="Times New Roman"/>
                <a:cs typeface="Times New Roman"/>
                <a:sym typeface="Times New Roman"/>
              </a:rPr>
              <a:t>…</a:t>
            </a:r>
            <a:endParaRPr sz="1400"/>
          </a:p>
        </p:txBody>
      </p:sp>
      <p:sp>
        <p:nvSpPr>
          <p:cNvPr id="3009" name="Google Shape;3009;p208"/>
          <p:cNvSpPr txBox="1"/>
          <p:nvPr/>
        </p:nvSpPr>
        <p:spPr>
          <a:xfrm>
            <a:off x="186025" y="5842667"/>
            <a:ext cx="8367000" cy="6315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sz="1350">
              <a:latin typeface="Times New Roman"/>
              <a:ea typeface="Times New Roman"/>
              <a:cs typeface="Times New Roman"/>
              <a:sym typeface="Times New Roman"/>
            </a:endParaRPr>
          </a:p>
          <a:p>
            <a:pPr indent="0" lvl="0" marL="0" rtl="0" algn="ctr">
              <a:lnSpc>
                <a:spcPct val="115000"/>
              </a:lnSpc>
              <a:spcBef>
                <a:spcPts val="0"/>
              </a:spcBef>
              <a:spcAft>
                <a:spcPts val="0"/>
              </a:spcAft>
              <a:buNone/>
            </a:pPr>
            <a:r>
              <a:t/>
            </a:r>
            <a:endParaRPr b="1" i="1" sz="1350">
              <a:latin typeface="Times New Roman"/>
              <a:ea typeface="Times New Roman"/>
              <a:cs typeface="Times New Roman"/>
              <a:sym typeface="Times New Roman"/>
            </a:endParaRPr>
          </a:p>
        </p:txBody>
      </p:sp>
      <p:sp>
        <p:nvSpPr>
          <p:cNvPr id="3010" name="Google Shape;3010;p208"/>
          <p:cNvSpPr txBox="1"/>
          <p:nvPr/>
        </p:nvSpPr>
        <p:spPr>
          <a:xfrm>
            <a:off x="1494225" y="249775"/>
            <a:ext cx="6512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solidFill>
                  <a:schemeClr val="dk1"/>
                </a:solidFill>
                <a:latin typeface="Alegreya Sans ExtraBold"/>
                <a:ea typeface="Alegreya Sans ExtraBold"/>
                <a:cs typeface="Alegreya Sans ExtraBold"/>
                <a:sym typeface="Alegreya Sans ExtraBold"/>
              </a:rPr>
              <a:t>Topic</a:t>
            </a:r>
            <a:endParaRPr sz="4800">
              <a:solidFill>
                <a:schemeClr val="dk1"/>
              </a:solidFill>
              <a:latin typeface="Alegreya Sans ExtraBold"/>
              <a:ea typeface="Alegreya Sans ExtraBold"/>
              <a:cs typeface="Alegreya Sans ExtraBold"/>
              <a:sym typeface="Alegreya Sans ExtraBold"/>
            </a:endParaRPr>
          </a:p>
        </p:txBody>
      </p:sp>
      <p:pic>
        <p:nvPicPr>
          <p:cNvPr id="3011" name="Google Shape;3011;p208" title="UZ6PTOT 6PsVideo 02 Principle2 VID MP4 Final">
            <a:hlinkClick r:id="rId3"/>
          </p:cNvPr>
          <p:cNvPicPr preferRelativeResize="0"/>
          <p:nvPr/>
        </p:nvPicPr>
        <p:blipFill>
          <a:blip r:embed="rId4">
            <a:alphaModFix/>
          </a:blip>
          <a:stretch>
            <a:fillRect/>
          </a:stretch>
        </p:blipFill>
        <p:spPr>
          <a:xfrm>
            <a:off x="773800" y="2534650"/>
            <a:ext cx="5086126" cy="38146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3011"/>
                                        </p:tgtEl>
                                        <p:attrNameLst>
                                          <p:attrName>style.visibility</p:attrName>
                                        </p:attrNameLst>
                                      </p:cBhvr>
                                      <p:to>
                                        <p:strVal val="visible"/>
                                      </p:to>
                                    </p:set>
                                    <p:animEffect filter="fade" transition="in">
                                      <p:cBhvr>
                                        <p:cTn dur="1000"/>
                                        <p:tgtEl>
                                          <p:spTgt spid="30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sp>
        <p:nvSpPr>
          <p:cNvPr id="3017" name="Google Shape;3017;p209"/>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3018" name="Google Shape;3018;p209"/>
          <p:cNvSpPr txBox="1"/>
          <p:nvPr/>
        </p:nvSpPr>
        <p:spPr>
          <a:xfrm>
            <a:off x="295192" y="2459239"/>
            <a:ext cx="8553600" cy="19395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PRINCIPLE 2</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Create Conditions for Language Learning</a:t>
            </a:r>
            <a:endParaRPr b="0" i="0" sz="1400" u="none" cap="none" strike="noStrike">
              <a:solidFill>
                <a:srgbClr val="000000"/>
              </a:solidFill>
              <a:latin typeface="Arial"/>
              <a:ea typeface="Arial"/>
              <a:cs typeface="Arial"/>
              <a:sym typeface="Arial"/>
            </a:endParaRPr>
          </a:p>
        </p:txBody>
      </p:sp>
      <p:pic>
        <p:nvPicPr>
          <p:cNvPr id="3019" name="Google Shape;3019;p209"/>
          <p:cNvPicPr preferRelativeResize="0"/>
          <p:nvPr/>
        </p:nvPicPr>
        <p:blipFill rotWithShape="1">
          <a:blip r:embed="rId3">
            <a:alphaModFix/>
          </a:blip>
          <a:srcRect b="0" l="0" r="0" t="0"/>
          <a:stretch/>
        </p:blipFill>
        <p:spPr>
          <a:xfrm>
            <a:off x="190149" y="0"/>
            <a:ext cx="4724676" cy="1668016"/>
          </a:xfrm>
          <a:prstGeom prst="rect">
            <a:avLst/>
          </a:prstGeom>
          <a:noFill/>
          <a:ln>
            <a:noFill/>
          </a:ln>
        </p:spPr>
      </p:pic>
      <p:pic>
        <p:nvPicPr>
          <p:cNvPr descr="6Ps graphic design.pdf" id="3020" name="Google Shape;3020;p209"/>
          <p:cNvPicPr preferRelativeResize="0"/>
          <p:nvPr/>
        </p:nvPicPr>
        <p:blipFill rotWithShape="1">
          <a:blip r:embed="rId4">
            <a:alphaModFix/>
          </a:blip>
          <a:srcRect b="4632" l="644" r="-1380" t="11446"/>
          <a:stretch/>
        </p:blipFill>
        <p:spPr>
          <a:xfrm>
            <a:off x="6766550" y="4231800"/>
            <a:ext cx="2012725" cy="1880250"/>
          </a:xfrm>
          <a:prstGeom prst="rect">
            <a:avLst/>
          </a:prstGeom>
          <a:noFill/>
          <a:ln>
            <a:noFill/>
          </a:ln>
        </p:spPr>
      </p:pic>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5" name="Shape 3025"/>
        <p:cNvGrpSpPr/>
        <p:nvPr/>
      </p:nvGrpSpPr>
      <p:grpSpPr>
        <a:xfrm>
          <a:off x="0" y="0"/>
          <a:ext cx="0" cy="0"/>
          <a:chOff x="0" y="0"/>
          <a:chExt cx="0" cy="0"/>
        </a:xfrm>
      </p:grpSpPr>
      <p:pic>
        <p:nvPicPr>
          <p:cNvPr id="3026" name="Google Shape;3026;p210"/>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027" name="Google Shape;3027;p210"/>
          <p:cNvSpPr/>
          <p:nvPr/>
        </p:nvSpPr>
        <p:spPr>
          <a:xfrm>
            <a:off x="2716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Personal Inventory</a:t>
            </a:r>
            <a:endParaRPr b="1" i="0" sz="3600" u="none" cap="none" strike="noStrike">
              <a:solidFill>
                <a:srgbClr val="ED7D31"/>
              </a:solidFill>
              <a:latin typeface="Calibri"/>
              <a:ea typeface="Calibri"/>
              <a:cs typeface="Calibri"/>
              <a:sym typeface="Calibri"/>
            </a:endParaRPr>
          </a:p>
        </p:txBody>
      </p:sp>
      <p:sp>
        <p:nvSpPr>
          <p:cNvPr id="3028" name="Google Shape;3028;p210"/>
          <p:cNvSpPr txBox="1"/>
          <p:nvPr/>
        </p:nvSpPr>
        <p:spPr>
          <a:xfrm>
            <a:off x="314200" y="1462475"/>
            <a:ext cx="8483700" cy="36750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Read each statement.</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Rate yourself with the following criteria:</a:t>
            </a:r>
            <a:endParaRPr b="0" i="0" sz="3000" u="none" cap="none" strike="noStrike">
              <a:solidFill>
                <a:schemeClr val="dk1"/>
              </a:solidFill>
              <a:latin typeface="Calibri"/>
              <a:ea typeface="Calibri"/>
              <a:cs typeface="Calibri"/>
              <a:sym typeface="Calibri"/>
            </a:endParaRPr>
          </a:p>
          <a:p>
            <a:pPr indent="-419100" lvl="3" marL="1828800" marR="0" rtl="0" algn="l">
              <a:lnSpc>
                <a:spcPct val="115000"/>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A – always or almost always</a:t>
            </a:r>
            <a:endParaRPr b="0" i="0" sz="3000" u="none" cap="none" strike="noStrike">
              <a:solidFill>
                <a:schemeClr val="dk1"/>
              </a:solidFill>
              <a:latin typeface="Calibri"/>
              <a:ea typeface="Calibri"/>
              <a:cs typeface="Calibri"/>
              <a:sym typeface="Calibri"/>
            </a:endParaRPr>
          </a:p>
          <a:p>
            <a:pPr indent="-419100" lvl="3" marL="1828800" marR="0" rtl="0" algn="l">
              <a:lnSpc>
                <a:spcPct val="107916"/>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S – sometimes</a:t>
            </a:r>
            <a:endParaRPr b="0" i="0" sz="3000" u="none" cap="none" strike="noStrike">
              <a:solidFill>
                <a:schemeClr val="dk1"/>
              </a:solidFill>
              <a:latin typeface="Calibri"/>
              <a:ea typeface="Calibri"/>
              <a:cs typeface="Calibri"/>
              <a:sym typeface="Calibri"/>
            </a:endParaRPr>
          </a:p>
          <a:p>
            <a:pPr indent="-419100" lvl="3" marL="1828800" marR="0" rtl="0" algn="l">
              <a:lnSpc>
                <a:spcPct val="107916"/>
              </a:lnSpc>
              <a:spcBef>
                <a:spcPts val="0"/>
              </a:spcBef>
              <a:spcAft>
                <a:spcPts val="0"/>
              </a:spcAft>
              <a:buClr>
                <a:schemeClr val="dk1"/>
              </a:buClr>
              <a:buSzPts val="3000"/>
              <a:buFont typeface="Calibri"/>
              <a:buChar char="●"/>
            </a:pPr>
            <a:r>
              <a:rPr b="0" i="0" lang="en" sz="3000" u="none" cap="none" strike="noStrike">
                <a:solidFill>
                  <a:schemeClr val="dk1"/>
                </a:solidFill>
                <a:latin typeface="Calibri"/>
                <a:ea typeface="Calibri"/>
                <a:cs typeface="Calibri"/>
                <a:sym typeface="Calibri"/>
              </a:rPr>
              <a:t>N – never or almost never</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0" i="0" lang="en" sz="3000" u="none" cap="none" strike="noStrike">
                <a:solidFill>
                  <a:schemeClr val="dk1"/>
                </a:solidFill>
                <a:latin typeface="Calibri"/>
                <a:ea typeface="Calibri"/>
                <a:cs typeface="Calibri"/>
                <a:sym typeface="Calibri"/>
              </a:rPr>
              <a:t>Put a star (★) next to the three statements you most want to improve on.</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3" name="Shape 3033"/>
        <p:cNvGrpSpPr/>
        <p:nvPr/>
      </p:nvGrpSpPr>
      <p:grpSpPr>
        <a:xfrm>
          <a:off x="0" y="0"/>
          <a:ext cx="0" cy="0"/>
          <a:chOff x="0" y="0"/>
          <a:chExt cx="0" cy="0"/>
        </a:xfrm>
      </p:grpSpPr>
      <p:pic>
        <p:nvPicPr>
          <p:cNvPr id="3034" name="Google Shape;3034;p211"/>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035" name="Google Shape;3035;p211"/>
          <p:cNvSpPr/>
          <p:nvPr/>
        </p:nvSpPr>
        <p:spPr>
          <a:xfrm>
            <a:off x="2716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Personal Inventory</a:t>
            </a:r>
            <a:endParaRPr b="1" i="0" sz="3600" u="none" cap="none" strike="noStrike">
              <a:solidFill>
                <a:srgbClr val="ED7D31"/>
              </a:solidFill>
              <a:latin typeface="Calibri"/>
              <a:ea typeface="Calibri"/>
              <a:cs typeface="Calibri"/>
              <a:sym typeface="Calibri"/>
            </a:endParaRPr>
          </a:p>
        </p:txBody>
      </p:sp>
      <p:sp>
        <p:nvSpPr>
          <p:cNvPr id="3036" name="Google Shape;3036;p211"/>
          <p:cNvSpPr txBox="1"/>
          <p:nvPr/>
        </p:nvSpPr>
        <p:spPr>
          <a:xfrm>
            <a:off x="314200" y="1462475"/>
            <a:ext cx="848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t/>
            </a:r>
            <a:endParaRPr b="0" i="0" sz="2800" u="none" cap="none" strike="noStrike">
              <a:solidFill>
                <a:schemeClr val="dk1"/>
              </a:solidFill>
              <a:latin typeface="Calibri"/>
              <a:ea typeface="Calibri"/>
              <a:cs typeface="Calibri"/>
              <a:sym typeface="Calibri"/>
            </a:endParaRPr>
          </a:p>
        </p:txBody>
      </p:sp>
      <p:pic>
        <p:nvPicPr>
          <p:cNvPr id="3037" name="Google Shape;3037;p211"/>
          <p:cNvPicPr preferRelativeResize="0"/>
          <p:nvPr/>
        </p:nvPicPr>
        <p:blipFill rotWithShape="1">
          <a:blip r:embed="rId4">
            <a:alphaModFix/>
          </a:blip>
          <a:srcRect b="0" l="0" r="0" t="0"/>
          <a:stretch/>
        </p:blipFill>
        <p:spPr>
          <a:xfrm>
            <a:off x="2357150" y="1375950"/>
            <a:ext cx="3896299" cy="4715701"/>
          </a:xfrm>
          <a:prstGeom prst="rect">
            <a:avLst/>
          </a:prstGeom>
          <a:noFill/>
          <a:ln>
            <a:noFill/>
          </a:ln>
        </p:spPr>
      </p:pic>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2" name="Shape 3042"/>
        <p:cNvGrpSpPr/>
        <p:nvPr/>
      </p:nvGrpSpPr>
      <p:grpSpPr>
        <a:xfrm>
          <a:off x="0" y="0"/>
          <a:ext cx="0" cy="0"/>
          <a:chOff x="0" y="0"/>
          <a:chExt cx="0" cy="0"/>
        </a:xfrm>
      </p:grpSpPr>
      <p:sp>
        <p:nvSpPr>
          <p:cNvPr id="3043" name="Google Shape;3043;p212"/>
          <p:cNvSpPr txBox="1"/>
          <p:nvPr/>
        </p:nvSpPr>
        <p:spPr>
          <a:xfrm>
            <a:off x="3152502" y="6262987"/>
            <a:ext cx="2647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1" i="0" lang="en" sz="1800" u="none" cap="none" strike="noStrike">
                <a:solidFill>
                  <a:schemeClr val="dk1"/>
                </a:solidFill>
                <a:latin typeface="Calibri"/>
                <a:ea typeface="Calibri"/>
                <a:cs typeface="Calibri"/>
                <a:sym typeface="Calibri"/>
              </a:rPr>
              <a:t>www.the6principles.org</a:t>
            </a:r>
            <a:endParaRPr b="0" i="0" sz="1400" u="none" cap="none" strike="noStrike">
              <a:solidFill>
                <a:srgbClr val="000000"/>
              </a:solidFill>
              <a:latin typeface="Arial"/>
              <a:ea typeface="Arial"/>
              <a:cs typeface="Arial"/>
              <a:sym typeface="Arial"/>
            </a:endParaRPr>
          </a:p>
        </p:txBody>
      </p:sp>
      <p:sp>
        <p:nvSpPr>
          <p:cNvPr id="3044" name="Google Shape;3044;p212"/>
          <p:cNvSpPr txBox="1"/>
          <p:nvPr/>
        </p:nvSpPr>
        <p:spPr>
          <a:xfrm>
            <a:off x="295192" y="2767189"/>
            <a:ext cx="8553600" cy="13236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ACTIVITY</a:t>
            </a:r>
            <a:endParaRPr b="1" i="0" sz="4000" u="none" cap="none" strike="noStrike">
              <a:solidFill>
                <a:schemeClr val="accent2"/>
              </a:solidFill>
              <a:latin typeface="Calibri"/>
              <a:ea typeface="Calibri"/>
              <a:cs typeface="Calibri"/>
              <a:sym typeface="Calibri"/>
            </a:endParaRPr>
          </a:p>
          <a:p>
            <a:pPr indent="0" lvl="0" marL="0" marR="0" rtl="0" algn="ctr">
              <a:lnSpc>
                <a:spcPct val="100000"/>
              </a:lnSpc>
              <a:spcBef>
                <a:spcPts val="0"/>
              </a:spcBef>
              <a:spcAft>
                <a:spcPts val="0"/>
              </a:spcAft>
              <a:buClr>
                <a:srgbClr val="000000"/>
              </a:buClr>
              <a:buSzPts val="4000"/>
              <a:buFont typeface="Arial"/>
              <a:buNone/>
            </a:pPr>
            <a:r>
              <a:rPr b="1" i="0" lang="en" sz="4000" u="none" cap="none" strike="noStrike">
                <a:solidFill>
                  <a:schemeClr val="accent2"/>
                </a:solidFill>
                <a:latin typeface="Calibri"/>
                <a:ea typeface="Calibri"/>
                <a:cs typeface="Calibri"/>
                <a:sym typeface="Calibri"/>
              </a:rPr>
              <a:t>Think-Pair-Share</a:t>
            </a:r>
            <a:endParaRPr b="0" i="0" sz="1400" u="none" cap="none" strike="noStrike">
              <a:solidFill>
                <a:srgbClr val="000000"/>
              </a:solidFill>
              <a:latin typeface="Arial"/>
              <a:ea typeface="Arial"/>
              <a:cs typeface="Arial"/>
              <a:sym typeface="Arial"/>
            </a:endParaRPr>
          </a:p>
        </p:txBody>
      </p:sp>
      <p:pic>
        <p:nvPicPr>
          <p:cNvPr id="3045" name="Google Shape;3045;p212"/>
          <p:cNvPicPr preferRelativeResize="0"/>
          <p:nvPr/>
        </p:nvPicPr>
        <p:blipFill rotWithShape="1">
          <a:blip r:embed="rId3">
            <a:alphaModFix/>
          </a:blip>
          <a:srcRect b="0" l="0" r="0" t="0"/>
          <a:stretch/>
        </p:blipFill>
        <p:spPr>
          <a:xfrm>
            <a:off x="190149" y="0"/>
            <a:ext cx="4724676" cy="1668016"/>
          </a:xfrm>
          <a:prstGeom prst="rect">
            <a:avLst/>
          </a:prstGeom>
          <a:noFill/>
          <a:ln>
            <a:noFill/>
          </a:ln>
        </p:spPr>
      </p:pic>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0" name="Shape 3050"/>
        <p:cNvGrpSpPr/>
        <p:nvPr/>
      </p:nvGrpSpPr>
      <p:grpSpPr>
        <a:xfrm>
          <a:off x="0" y="0"/>
          <a:ext cx="0" cy="0"/>
          <a:chOff x="0" y="0"/>
          <a:chExt cx="0" cy="0"/>
        </a:xfrm>
      </p:grpSpPr>
      <p:pic>
        <p:nvPicPr>
          <p:cNvPr id="3051" name="Google Shape;3051;p213"/>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052" name="Google Shape;3052;p213"/>
          <p:cNvSpPr/>
          <p:nvPr/>
        </p:nvSpPr>
        <p:spPr>
          <a:xfrm>
            <a:off x="2716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DIRECTIONS – Think-Pair-Share</a:t>
            </a:r>
            <a:endParaRPr b="1" i="0" sz="3600" u="none" cap="none" strike="noStrike">
              <a:solidFill>
                <a:srgbClr val="ED7D31"/>
              </a:solidFill>
              <a:latin typeface="Calibri"/>
              <a:ea typeface="Calibri"/>
              <a:cs typeface="Calibri"/>
              <a:sym typeface="Calibri"/>
            </a:endParaRPr>
          </a:p>
        </p:txBody>
      </p:sp>
      <p:sp>
        <p:nvSpPr>
          <p:cNvPr id="3053" name="Google Shape;3053;p213"/>
          <p:cNvSpPr txBox="1"/>
          <p:nvPr/>
        </p:nvSpPr>
        <p:spPr>
          <a:xfrm>
            <a:off x="314200" y="1462475"/>
            <a:ext cx="8483700" cy="2147100"/>
          </a:xfrm>
          <a:prstGeom prst="rect">
            <a:avLst/>
          </a:prstGeom>
          <a:noFill/>
          <a:ln>
            <a:noFill/>
          </a:ln>
        </p:spPr>
        <p:txBody>
          <a:bodyPr anchorCtr="0" anchor="t" bIns="45700" lIns="91425" spcFirstLastPara="1" rIns="91425" wrap="square" tIns="45700">
            <a:spAutoFit/>
          </a:bodyPr>
          <a:lstStyle/>
          <a:p>
            <a:pPr indent="-419100" lvl="0" marL="914400" marR="0" rtl="0" algn="l">
              <a:lnSpc>
                <a:spcPct val="115000"/>
              </a:lnSpc>
              <a:spcBef>
                <a:spcPts val="0"/>
              </a:spcBef>
              <a:spcAft>
                <a:spcPts val="0"/>
              </a:spcAft>
              <a:buClr>
                <a:schemeClr val="dk1"/>
              </a:buClr>
              <a:buSzPts val="3000"/>
              <a:buFont typeface="Calibri"/>
              <a:buAutoNum type="arabicPeriod"/>
            </a:pPr>
            <a:r>
              <a:rPr b="1" i="0" lang="en" sz="3000" u="none" cap="none" strike="noStrike">
                <a:solidFill>
                  <a:schemeClr val="dk1"/>
                </a:solidFill>
                <a:latin typeface="Calibri"/>
                <a:ea typeface="Calibri"/>
                <a:cs typeface="Calibri"/>
                <a:sym typeface="Calibri"/>
              </a:rPr>
              <a:t>Think</a:t>
            </a:r>
            <a:r>
              <a:rPr b="0" i="0" lang="en" sz="3000" u="none" cap="none" strike="noStrike">
                <a:solidFill>
                  <a:schemeClr val="dk1"/>
                </a:solidFill>
                <a:latin typeface="Calibri"/>
                <a:ea typeface="Calibri"/>
                <a:cs typeface="Calibri"/>
                <a:sym typeface="Calibri"/>
              </a:rPr>
              <a:t> about the question that you hear and/or read.</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1" i="0" lang="en" sz="3000" u="none" cap="none" strike="noStrike">
                <a:solidFill>
                  <a:schemeClr val="dk1"/>
                </a:solidFill>
                <a:latin typeface="Calibri"/>
                <a:ea typeface="Calibri"/>
                <a:cs typeface="Calibri"/>
                <a:sym typeface="Calibri"/>
              </a:rPr>
              <a:t>Pair</a:t>
            </a:r>
            <a:r>
              <a:rPr b="0" i="0" lang="en" sz="3000" u="none" cap="none" strike="noStrike">
                <a:solidFill>
                  <a:schemeClr val="dk1"/>
                </a:solidFill>
                <a:latin typeface="Calibri"/>
                <a:ea typeface="Calibri"/>
                <a:cs typeface="Calibri"/>
                <a:sym typeface="Calibri"/>
              </a:rPr>
              <a:t> with a partner, and discuss your answers.</a:t>
            </a:r>
            <a:endParaRPr b="0" i="0" sz="3000" u="none" cap="none" strike="noStrike">
              <a:solidFill>
                <a:schemeClr val="dk1"/>
              </a:solidFill>
              <a:latin typeface="Calibri"/>
              <a:ea typeface="Calibri"/>
              <a:cs typeface="Calibri"/>
              <a:sym typeface="Calibri"/>
            </a:endParaRPr>
          </a:p>
          <a:p>
            <a:pPr indent="-419100" lvl="0" marL="914400" marR="0" rtl="0" algn="l">
              <a:lnSpc>
                <a:spcPct val="115000"/>
              </a:lnSpc>
              <a:spcBef>
                <a:spcPts val="0"/>
              </a:spcBef>
              <a:spcAft>
                <a:spcPts val="0"/>
              </a:spcAft>
              <a:buClr>
                <a:schemeClr val="dk1"/>
              </a:buClr>
              <a:buSzPts val="3000"/>
              <a:buFont typeface="Calibri"/>
              <a:buAutoNum type="arabicPeriod"/>
            </a:pPr>
            <a:r>
              <a:rPr b="1" i="0" lang="en" sz="3000" u="none" cap="none" strike="noStrike">
                <a:solidFill>
                  <a:schemeClr val="dk1"/>
                </a:solidFill>
                <a:latin typeface="Calibri"/>
                <a:ea typeface="Calibri"/>
                <a:cs typeface="Calibri"/>
                <a:sym typeface="Calibri"/>
              </a:rPr>
              <a:t>Share</a:t>
            </a:r>
            <a:r>
              <a:rPr b="0" i="0" lang="en" sz="3000" u="none" cap="none" strike="noStrike">
                <a:solidFill>
                  <a:schemeClr val="dk1"/>
                </a:solidFill>
                <a:latin typeface="Calibri"/>
                <a:ea typeface="Calibri"/>
                <a:cs typeface="Calibri"/>
                <a:sym typeface="Calibri"/>
              </a:rPr>
              <a:t> in a larger group.</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8" name="Shape 3058"/>
        <p:cNvGrpSpPr/>
        <p:nvPr/>
      </p:nvGrpSpPr>
      <p:grpSpPr>
        <a:xfrm>
          <a:off x="0" y="0"/>
          <a:ext cx="0" cy="0"/>
          <a:chOff x="0" y="0"/>
          <a:chExt cx="0" cy="0"/>
        </a:xfrm>
      </p:grpSpPr>
      <p:pic>
        <p:nvPicPr>
          <p:cNvPr id="3059" name="Google Shape;3059;p214"/>
          <p:cNvPicPr preferRelativeResize="0"/>
          <p:nvPr/>
        </p:nvPicPr>
        <p:blipFill rotWithShape="1">
          <a:blip r:embed="rId3">
            <a:alphaModFix/>
          </a:blip>
          <a:srcRect b="0" l="0" r="0" t="0"/>
          <a:stretch/>
        </p:blipFill>
        <p:spPr>
          <a:xfrm>
            <a:off x="0" y="16495"/>
            <a:ext cx="9143999" cy="6858001"/>
          </a:xfrm>
          <a:prstGeom prst="rect">
            <a:avLst/>
          </a:prstGeom>
          <a:noFill/>
          <a:ln>
            <a:noFill/>
          </a:ln>
        </p:spPr>
      </p:pic>
      <p:sp>
        <p:nvSpPr>
          <p:cNvPr id="3060" name="Google Shape;3060;p214"/>
          <p:cNvSpPr/>
          <p:nvPr/>
        </p:nvSpPr>
        <p:spPr>
          <a:xfrm>
            <a:off x="271600" y="16500"/>
            <a:ext cx="6752400" cy="6462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rPr b="1" i="0" lang="en" sz="3600" u="none" cap="none" strike="noStrike">
                <a:solidFill>
                  <a:srgbClr val="ED7D31"/>
                </a:solidFill>
                <a:latin typeface="Calibri"/>
                <a:ea typeface="Calibri"/>
                <a:cs typeface="Calibri"/>
                <a:sym typeface="Calibri"/>
              </a:rPr>
              <a:t>MODELING – </a:t>
            </a:r>
            <a:r>
              <a:rPr b="1" i="0" lang="en" sz="3600" u="none" cap="none" strike="noStrike">
                <a:solidFill>
                  <a:schemeClr val="accent2"/>
                </a:solidFill>
                <a:latin typeface="Calibri"/>
                <a:ea typeface="Calibri"/>
                <a:cs typeface="Calibri"/>
                <a:sym typeface="Calibri"/>
              </a:rPr>
              <a:t>Think-Pair-Share</a:t>
            </a:r>
            <a:endParaRPr b="1" i="0" sz="3600" u="none" cap="none" strike="noStrike">
              <a:solidFill>
                <a:srgbClr val="ED7D31"/>
              </a:solidFill>
              <a:latin typeface="Calibri"/>
              <a:ea typeface="Calibri"/>
              <a:cs typeface="Calibri"/>
              <a:sym typeface="Calibri"/>
            </a:endParaRPr>
          </a:p>
        </p:txBody>
      </p:sp>
      <p:sp>
        <p:nvSpPr>
          <p:cNvPr id="3061" name="Google Shape;3061;p214"/>
          <p:cNvSpPr txBox="1"/>
          <p:nvPr/>
        </p:nvSpPr>
        <p:spPr>
          <a:xfrm>
            <a:off x="314200" y="1462475"/>
            <a:ext cx="8483700" cy="523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800"/>
              </a:spcAft>
              <a:buClr>
                <a:schemeClr val="dk1"/>
              </a:buClr>
              <a:buSzPts val="1100"/>
              <a:buFont typeface="Arial"/>
              <a:buNone/>
            </a:pPr>
            <a:r>
              <a:t/>
            </a:r>
            <a:endParaRPr b="0" i="0" sz="2800" u="none" cap="none" strike="noStrike">
              <a:solidFill>
                <a:schemeClr val="dk1"/>
              </a:solidFill>
              <a:latin typeface="Calibri"/>
              <a:ea typeface="Calibri"/>
              <a:cs typeface="Calibri"/>
              <a:sym typeface="Calibri"/>
            </a:endParaRPr>
          </a:p>
        </p:txBody>
      </p:sp>
      <p:sp>
        <p:nvSpPr>
          <p:cNvPr id="3062" name="Google Shape;3062;p214"/>
          <p:cNvSpPr txBox="1"/>
          <p:nvPr/>
        </p:nvSpPr>
        <p:spPr>
          <a:xfrm>
            <a:off x="314200" y="1462475"/>
            <a:ext cx="8483700" cy="1616100"/>
          </a:xfrm>
          <a:prstGeom prst="rect">
            <a:avLst/>
          </a:prstGeom>
          <a:noFill/>
          <a:ln>
            <a:noFill/>
          </a:ln>
        </p:spPr>
        <p:txBody>
          <a:bodyPr anchorCtr="0" anchor="t" bIns="45700" lIns="91425" spcFirstLastPara="1" rIns="91425" wrap="square" tIns="45700">
            <a:spAutoFit/>
          </a:bodyPr>
          <a:lstStyle/>
          <a:p>
            <a:pPr indent="0" lvl="0" marL="0" marR="0" rtl="0" algn="l">
              <a:lnSpc>
                <a:spcPct val="115000"/>
              </a:lnSpc>
              <a:spcBef>
                <a:spcPts val="0"/>
              </a:spcBef>
              <a:spcAft>
                <a:spcPts val="0"/>
              </a:spcAft>
              <a:buClr>
                <a:srgbClr val="000000"/>
              </a:buClr>
              <a:buSzPts val="3000"/>
              <a:buFont typeface="Arial"/>
              <a:buNone/>
            </a:pPr>
            <a:r>
              <a:rPr b="1" i="0" lang="en" sz="3000" u="none" cap="none" strike="noStrike">
                <a:solidFill>
                  <a:schemeClr val="dk1"/>
                </a:solidFill>
                <a:latin typeface="Calibri"/>
                <a:ea typeface="Calibri"/>
                <a:cs typeface="Calibri"/>
                <a:sym typeface="Calibri"/>
              </a:rPr>
              <a:t>Question: </a:t>
            </a:r>
            <a:r>
              <a:rPr b="0" i="0" lang="en" sz="3000" u="none" cap="none" strike="noStrike">
                <a:solidFill>
                  <a:schemeClr val="dk1"/>
                </a:solidFill>
                <a:latin typeface="Calibri"/>
                <a:ea typeface="Calibri"/>
                <a:cs typeface="Calibri"/>
                <a:sym typeface="Calibri"/>
              </a:rPr>
              <a:t>What are some activities that we have done today that could motivate students in my classroom?</a:t>
            </a:r>
            <a:endParaRPr b="0" i="0" sz="3000" u="none" cap="none" strike="noStrike">
              <a:solidFill>
                <a:schemeClr val="dk1"/>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Them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asonBrand.pxtx">
  <a:themeElements>
    <a:clrScheme name="Custom 5">
      <a:dk1>
        <a:srgbClr val="1E6138"/>
      </a:dk1>
      <a:lt1>
        <a:srgbClr val="FFFFFF"/>
      </a:lt1>
      <a:dk2>
        <a:srgbClr val="00909E"/>
      </a:dk2>
      <a:lt2>
        <a:srgbClr val="D1D3D5"/>
      </a:lt2>
      <a:accent1>
        <a:srgbClr val="B31D37"/>
      </a:accent1>
      <a:accent2>
        <a:srgbClr val="E2A82B"/>
      </a:accent2>
      <a:accent3>
        <a:srgbClr val="7E5300"/>
      </a:accent3>
      <a:accent4>
        <a:srgbClr val="87908F"/>
      </a:accent4>
      <a:accent5>
        <a:srgbClr val="81A32B"/>
      </a:accent5>
      <a:accent6>
        <a:srgbClr val="F7931E"/>
      </a:accent6>
      <a:hlink>
        <a:srgbClr val="007DC5"/>
      </a:hlink>
      <a:folHlink>
        <a:srgbClr val="80573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Office Theme">
  <a:themeElements>
    <a:clrScheme name="Office Them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School Counseling about Social Media by Slidesgo">
  <a:themeElements>
    <a:clrScheme name="Simple Light">
      <a:dk1>
        <a:srgbClr val="3D3C3B"/>
      </a:dk1>
      <a:lt1>
        <a:srgbClr val="FFFFFF"/>
      </a:lt1>
      <a:dk2>
        <a:srgbClr val="6A6D70"/>
      </a:dk2>
      <a:lt2>
        <a:srgbClr val="C9F5FF"/>
      </a:lt2>
      <a:accent1>
        <a:srgbClr val="589AAF"/>
      </a:accent1>
      <a:accent2>
        <a:srgbClr val="7BC276"/>
      </a:accent2>
      <a:accent3>
        <a:srgbClr val="FFB614"/>
      </a:accent3>
      <a:accent4>
        <a:srgbClr val="E06E6E"/>
      </a:accent4>
      <a:accent5>
        <a:srgbClr val="F9FBFF"/>
      </a:accent5>
      <a:accent6>
        <a:srgbClr val="E08727"/>
      </a:accent6>
      <a:hlink>
        <a:srgbClr val="6A6D7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