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Lst>
  <p:sldSz cy="5143500" cx="9144000"/>
  <p:notesSz cx="6858000" cy="9144000"/>
  <p:embeddedFontLst>
    <p:embeddedFont>
      <p:font typeface="Playfair Display"/>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0EA14D5-CDD0-4BDA-8EAB-A69A9D219612}">
  <a:tblStyle styleId="{F0EA14D5-CDD0-4BDA-8EAB-A69A9D219612}"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PlayfairDisplay-boldItalic.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font" Target="fonts/PlayfairDisplay-regular.fntdata"/><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font" Target="fonts/PlayfairDisplay-italic.fntdata"/><Relationship Id="rId16" Type="http://schemas.openxmlformats.org/officeDocument/2006/relationships/slide" Target="slides/slide10.xml"/><Relationship Id="rId38" Type="http://schemas.openxmlformats.org/officeDocument/2006/relationships/font" Target="fonts/PlayfairDisplay-bold.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10c4ee1b40e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g10c4ee1b40e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10c4ee1b40e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10c4ee1b40e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10c4ee1b40e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10c4ee1b40e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10c4ee1b40e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10c4ee1b40e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10c4ee1b40e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10c4ee1b40e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10c4ee1b40e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8" name="Google Shape;148;g10c4ee1b40e_0_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10c4ee1b40e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 name="Google Shape;157;g10c4ee1b40e_0_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10c4ee1b40e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3" name="Google Shape;163;g10c4ee1b40e_0_9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10c4ee1b40e_0_10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0" name="Google Shape;170;g10c4ee1b40e_0_10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10c4ee1b40e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10c4ee1b40e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10c4ee1b40e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2" name="Google Shape;182;g10c4ee1b40e_0_1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10c4ee1b40e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10c4ee1b40e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10c4ee1b40e_0_1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0" name="Google Shape;190;g10c4ee1b40e_0_1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10c4ee1b40e_0_1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0" name="Google Shape;200;g10c4ee1b40e_0_1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10c4ee1b40e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1" name="Google Shape;211;g10c4ee1b40e_0_1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10c4ee1b40e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g10c4ee1b40e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10c4ee1b40e_0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4" name="Google Shape;224;g10c4ee1b40e_0_1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10c4ee1b40e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10c4ee1b40e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10c4ee1b40e_0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10c4ee1b40e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10c4ee1b40e_0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10c4ee1b40e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10c4ee1b40e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1" name="Google Shape;251;g10c4ee1b40e_0_1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10c4ee1b40e_0_2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10c4ee1b40e_0_2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10c4ee1b40e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10c4ee1b40e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10c4ee1b40e_0_2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6" name="Google Shape;266;g10c4ee1b40e_0_2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10c4ee1b40e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10c4ee1b40e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10c4ee1b40e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10c4ee1b40e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10c4ee1b40e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10c4ee1b40e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10c4ee1b40e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10c4ee1b40e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10c4ee1b40e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10c4ee1b40e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10c4ee1b40e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10c4ee1b40e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hyperlink" Target="https://youtu.be/oHoVJhnRKCc" TargetMode="External"/><Relationship Id="rId4" Type="http://schemas.openxmlformats.org/officeDocument/2006/relationships/hyperlink" Target="https://youtu.be/Ld0_3Ph8bRw" TargetMode="External"/><Relationship Id="rId5" Type="http://schemas.openxmlformats.org/officeDocument/2006/relationships/hyperlink" Target="https://youtu.be/bdIK_k83QP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4.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hyperlink" Target="https://americanenglish.state.gov/files/ae/resource_files/sept_week_3_interaction_and_sharing_final.pdf"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hyperlink" Target="https://wordwall.net/resource/5056615"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20.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0.xml"/><Relationship Id="rId3" Type="http://schemas.openxmlformats.org/officeDocument/2006/relationships/image" Target="../media/image13.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idx="1" type="body"/>
          </p:nvPr>
        </p:nvSpPr>
        <p:spPr>
          <a:xfrm>
            <a:off x="99150" y="3953675"/>
            <a:ext cx="8962800" cy="1189800"/>
          </a:xfrm>
          <a:prstGeom prst="rect">
            <a:avLst/>
          </a:prstGeom>
          <a:solidFill>
            <a:schemeClr val="dk2"/>
          </a:solid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2595"/>
              <a:buNone/>
            </a:pPr>
            <a:r>
              <a:rPr lang="ru"/>
              <a:t> </a:t>
            </a:r>
            <a:r>
              <a:rPr lang="ru" sz="4200">
                <a:latin typeface="Times New Roman"/>
                <a:ea typeface="Times New Roman"/>
                <a:cs typeface="Times New Roman"/>
                <a:sym typeface="Times New Roman"/>
              </a:rPr>
              <a:t>Teaching English Through English</a:t>
            </a:r>
            <a:endParaRPr sz="4200">
              <a:latin typeface="Times New Roman"/>
              <a:ea typeface="Times New Roman"/>
              <a:cs typeface="Times New Roman"/>
              <a:sym typeface="Times New Roman"/>
            </a:endParaRPr>
          </a:p>
        </p:txBody>
      </p:sp>
      <p:pic>
        <p:nvPicPr>
          <p:cNvPr id="55" name="Google Shape;55;p13"/>
          <p:cNvPicPr preferRelativeResize="0"/>
          <p:nvPr/>
        </p:nvPicPr>
        <p:blipFill>
          <a:blip r:embed="rId3">
            <a:alphaModFix/>
          </a:blip>
          <a:stretch>
            <a:fillRect/>
          </a:stretch>
        </p:blipFill>
        <p:spPr>
          <a:xfrm>
            <a:off x="0" y="161125"/>
            <a:ext cx="1598825" cy="1388700"/>
          </a:xfrm>
          <a:prstGeom prst="rect">
            <a:avLst/>
          </a:prstGeom>
          <a:noFill/>
          <a:ln>
            <a:noFill/>
          </a:ln>
        </p:spPr>
      </p:pic>
      <p:pic>
        <p:nvPicPr>
          <p:cNvPr id="56" name="Google Shape;56;p13"/>
          <p:cNvPicPr preferRelativeResize="0"/>
          <p:nvPr/>
        </p:nvPicPr>
        <p:blipFill>
          <a:blip r:embed="rId4">
            <a:alphaModFix/>
          </a:blip>
          <a:stretch>
            <a:fillRect/>
          </a:stretch>
        </p:blipFill>
        <p:spPr>
          <a:xfrm>
            <a:off x="7474350" y="98000"/>
            <a:ext cx="1669650" cy="1290125"/>
          </a:xfrm>
          <a:prstGeom prst="rect">
            <a:avLst/>
          </a:prstGeom>
          <a:noFill/>
          <a:ln>
            <a:noFill/>
          </a:ln>
        </p:spPr>
      </p:pic>
      <p:pic>
        <p:nvPicPr>
          <p:cNvPr id="57" name="Google Shape;57;p13"/>
          <p:cNvPicPr preferRelativeResize="0"/>
          <p:nvPr/>
        </p:nvPicPr>
        <p:blipFill>
          <a:blip r:embed="rId5">
            <a:alphaModFix/>
          </a:blip>
          <a:stretch>
            <a:fillRect/>
          </a:stretch>
        </p:blipFill>
        <p:spPr>
          <a:xfrm>
            <a:off x="1735150" y="98000"/>
            <a:ext cx="5739199" cy="38556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2"/>
          <p:cNvSpPr txBox="1"/>
          <p:nvPr>
            <p:ph type="title"/>
          </p:nvPr>
        </p:nvSpPr>
        <p:spPr>
          <a:xfrm>
            <a:off x="311700" y="235475"/>
            <a:ext cx="8520600" cy="78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ru" sz="4000"/>
              <a:t>Reflection</a:t>
            </a:r>
            <a:endParaRPr sz="4000"/>
          </a:p>
        </p:txBody>
      </p:sp>
      <p:sp>
        <p:nvSpPr>
          <p:cNvPr id="125" name="Google Shape;125;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419100" lvl="0" marL="914400" rtl="0" algn="l">
              <a:spcBef>
                <a:spcPts val="1200"/>
              </a:spcBef>
              <a:spcAft>
                <a:spcPts val="0"/>
              </a:spcAft>
              <a:buSzPts val="3000"/>
              <a:buFont typeface="Times New Roman"/>
              <a:buAutoNum type="arabicPeriod"/>
            </a:pPr>
            <a:r>
              <a:rPr lang="ru" sz="3000">
                <a:latin typeface="Times New Roman"/>
                <a:ea typeface="Times New Roman"/>
                <a:cs typeface="Times New Roman"/>
                <a:sym typeface="Times New Roman"/>
              </a:rPr>
              <a:t>Did you like this activity? Why? </a:t>
            </a:r>
            <a:endParaRPr sz="3000">
              <a:latin typeface="Times New Roman"/>
              <a:ea typeface="Times New Roman"/>
              <a:cs typeface="Times New Roman"/>
              <a:sym typeface="Times New Roman"/>
            </a:endParaRPr>
          </a:p>
          <a:p>
            <a:pPr indent="-419100" lvl="0" marL="914400" rtl="0" algn="l">
              <a:spcBef>
                <a:spcPts val="0"/>
              </a:spcBef>
              <a:spcAft>
                <a:spcPts val="0"/>
              </a:spcAft>
              <a:buSzPts val="3000"/>
              <a:buFont typeface="Times New Roman"/>
              <a:buAutoNum type="arabicPeriod"/>
            </a:pPr>
            <a:r>
              <a:rPr lang="ru" sz="3000">
                <a:latin typeface="Times New Roman"/>
                <a:ea typeface="Times New Roman"/>
                <a:cs typeface="Times New Roman"/>
                <a:sym typeface="Times New Roman"/>
              </a:rPr>
              <a:t>Do you feel that there will be plenty of real-life communication going on in the classroom?</a:t>
            </a:r>
            <a:endParaRPr sz="3000">
              <a:latin typeface="Times New Roman"/>
              <a:ea typeface="Times New Roman"/>
              <a:cs typeface="Times New Roman"/>
              <a:sym typeface="Times New Roman"/>
            </a:endParaRPr>
          </a:p>
          <a:p>
            <a:pPr indent="-419100" lvl="0" marL="914400" rtl="0" algn="l">
              <a:spcBef>
                <a:spcPts val="0"/>
              </a:spcBef>
              <a:spcAft>
                <a:spcPts val="0"/>
              </a:spcAft>
              <a:buSzPts val="3000"/>
              <a:buFont typeface="Times New Roman"/>
              <a:buAutoNum type="arabicPeriod"/>
            </a:pPr>
            <a:r>
              <a:rPr lang="ru" sz="3000">
                <a:latin typeface="Times New Roman"/>
                <a:ea typeface="Times New Roman"/>
                <a:cs typeface="Times New Roman"/>
                <a:sym typeface="Times New Roman"/>
              </a:rPr>
              <a:t>What kind of follow up communicative activity can be used to  extend further?</a:t>
            </a:r>
            <a:endParaRPr sz="30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3"/>
          <p:cNvSpPr txBox="1"/>
          <p:nvPr>
            <p:ph type="title"/>
          </p:nvPr>
        </p:nvSpPr>
        <p:spPr>
          <a:xfrm>
            <a:off x="311700" y="210700"/>
            <a:ext cx="8520600" cy="8070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ru" sz="4000"/>
              <a:t>Video Discussion</a:t>
            </a:r>
            <a:endParaRPr sz="4000"/>
          </a:p>
        </p:txBody>
      </p:sp>
      <p:sp>
        <p:nvSpPr>
          <p:cNvPr id="131" name="Google Shape;131;p23"/>
          <p:cNvSpPr txBox="1"/>
          <p:nvPr>
            <p:ph idx="1" type="body"/>
          </p:nvPr>
        </p:nvSpPr>
        <p:spPr>
          <a:xfrm>
            <a:off x="311700" y="1152475"/>
            <a:ext cx="3999900" cy="34164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0"/>
              </a:spcAft>
              <a:buNone/>
            </a:pPr>
            <a:r>
              <a:rPr b="1" lang="ru" sz="3000">
                <a:latin typeface="Times New Roman"/>
                <a:ea typeface="Times New Roman"/>
                <a:cs typeface="Times New Roman"/>
                <a:sym typeface="Times New Roman"/>
              </a:rPr>
              <a:t>Video 1. </a:t>
            </a:r>
            <a:endParaRPr b="1" sz="3000">
              <a:latin typeface="Times New Roman"/>
              <a:ea typeface="Times New Roman"/>
              <a:cs typeface="Times New Roman"/>
              <a:sym typeface="Times New Roman"/>
            </a:endParaRPr>
          </a:p>
          <a:p>
            <a:pPr indent="0" lvl="0" marL="0" rtl="0" algn="l">
              <a:spcBef>
                <a:spcPts val="1200"/>
              </a:spcBef>
              <a:spcAft>
                <a:spcPts val="0"/>
              </a:spcAft>
              <a:buNone/>
            </a:pPr>
            <a:r>
              <a:rPr b="1" lang="ru" sz="3000">
                <a:latin typeface="Times New Roman"/>
                <a:ea typeface="Times New Roman"/>
                <a:cs typeface="Times New Roman"/>
                <a:sym typeface="Times New Roman"/>
              </a:rPr>
              <a:t>Find Someone Who           Bingo</a:t>
            </a:r>
            <a:endParaRPr b="1" sz="3000">
              <a:latin typeface="Times New Roman"/>
              <a:ea typeface="Times New Roman"/>
              <a:cs typeface="Times New Roman"/>
              <a:sym typeface="Times New Roman"/>
            </a:endParaRPr>
          </a:p>
          <a:p>
            <a:pPr indent="0" lvl="0" marL="0" rtl="0" algn="l">
              <a:spcBef>
                <a:spcPts val="1200"/>
              </a:spcBef>
              <a:spcAft>
                <a:spcPts val="0"/>
              </a:spcAft>
              <a:buClr>
                <a:schemeClr val="dk2"/>
              </a:buClr>
              <a:buSzPct val="36666"/>
              <a:buFont typeface="Arial"/>
              <a:buNone/>
            </a:pPr>
            <a:r>
              <a:t/>
            </a:r>
            <a:endParaRPr b="1" sz="3000">
              <a:latin typeface="Times New Roman"/>
              <a:ea typeface="Times New Roman"/>
              <a:cs typeface="Times New Roman"/>
              <a:sym typeface="Times New Roman"/>
            </a:endParaRPr>
          </a:p>
          <a:p>
            <a:pPr indent="0" lvl="0" marL="0" rtl="0" algn="l">
              <a:spcBef>
                <a:spcPts val="1200"/>
              </a:spcBef>
              <a:spcAft>
                <a:spcPts val="0"/>
              </a:spcAft>
              <a:buClr>
                <a:schemeClr val="dk2"/>
              </a:buClr>
              <a:buSzPct val="36666"/>
              <a:buFont typeface="Arial"/>
              <a:buNone/>
            </a:pPr>
            <a:r>
              <a:rPr b="1" lang="ru" sz="3000">
                <a:highlight>
                  <a:srgbClr val="FFFFFF"/>
                </a:highlight>
                <a:latin typeface="Times New Roman"/>
                <a:ea typeface="Times New Roman"/>
                <a:cs typeface="Times New Roman"/>
                <a:sym typeface="Times New Roman"/>
              </a:rPr>
              <a:t>Link to YouTube: </a:t>
            </a:r>
            <a:r>
              <a:rPr b="1" lang="ru" sz="3000" u="sng">
                <a:solidFill>
                  <a:srgbClr val="1155CC"/>
                </a:solidFill>
                <a:highlight>
                  <a:srgbClr val="FFFFFF"/>
                </a:highlight>
                <a:latin typeface="Times New Roman"/>
                <a:ea typeface="Times New Roman"/>
                <a:cs typeface="Times New Roman"/>
                <a:sym typeface="Times New Roman"/>
                <a:hlinkClick r:id="rId3">
                  <a:extLst>
                    <a:ext uri="{A12FA001-AC4F-418D-AE19-62706E023703}">
                      <ahyp:hlinkClr val="tx"/>
                    </a:ext>
                  </a:extLst>
                </a:hlinkClick>
              </a:rPr>
              <a:t>https://youtu.be/oHoVJhnRKCc</a:t>
            </a:r>
            <a:endParaRPr b="1" sz="3000">
              <a:highlight>
                <a:srgbClr val="FFFFFF"/>
              </a:highlight>
              <a:latin typeface="Times New Roman"/>
              <a:ea typeface="Times New Roman"/>
              <a:cs typeface="Times New Roman"/>
              <a:sym typeface="Times New Roman"/>
            </a:endParaRPr>
          </a:p>
          <a:p>
            <a:pPr indent="0" lvl="0" marL="0" rtl="0" algn="l">
              <a:spcBef>
                <a:spcPts val="1200"/>
              </a:spcBef>
              <a:spcAft>
                <a:spcPts val="1200"/>
              </a:spcAft>
              <a:buNone/>
            </a:pPr>
            <a:r>
              <a:t/>
            </a:r>
            <a:endParaRPr/>
          </a:p>
        </p:txBody>
      </p:sp>
      <p:sp>
        <p:nvSpPr>
          <p:cNvPr id="132" name="Google Shape;132;p23"/>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fontScale="92500" lnSpcReduction="20000"/>
          </a:bodyPr>
          <a:lstStyle/>
          <a:p>
            <a:pPr indent="0" lvl="0" marL="0" rtl="0" algn="l">
              <a:lnSpc>
                <a:spcPct val="120000"/>
              </a:lnSpc>
              <a:spcBef>
                <a:spcPts val="0"/>
              </a:spcBef>
              <a:spcAft>
                <a:spcPts val="0"/>
              </a:spcAft>
              <a:buNone/>
            </a:pPr>
            <a:r>
              <a:rPr b="1" lang="ru" sz="3000">
                <a:highlight>
                  <a:srgbClr val="FFFFFF"/>
                </a:highlight>
                <a:latin typeface="Times New Roman"/>
                <a:ea typeface="Times New Roman"/>
                <a:cs typeface="Times New Roman"/>
                <a:sym typeface="Times New Roman"/>
              </a:rPr>
              <a:t>Video 2. </a:t>
            </a:r>
            <a:endParaRPr b="1" sz="3000">
              <a:highlight>
                <a:srgbClr val="FFFFFF"/>
              </a:highlight>
              <a:latin typeface="Times New Roman"/>
              <a:ea typeface="Times New Roman"/>
              <a:cs typeface="Times New Roman"/>
              <a:sym typeface="Times New Roman"/>
            </a:endParaRPr>
          </a:p>
          <a:p>
            <a:pPr indent="0" lvl="0" marL="0" rtl="0" algn="l">
              <a:lnSpc>
                <a:spcPct val="120000"/>
              </a:lnSpc>
              <a:spcBef>
                <a:spcPts val="1200"/>
              </a:spcBef>
              <a:spcAft>
                <a:spcPts val="0"/>
              </a:spcAft>
              <a:buNone/>
            </a:pPr>
            <a:r>
              <a:rPr b="1" lang="ru" sz="3000">
                <a:highlight>
                  <a:srgbClr val="FFFFFF"/>
                </a:highlight>
                <a:latin typeface="Times New Roman"/>
                <a:ea typeface="Times New Roman"/>
                <a:cs typeface="Times New Roman"/>
                <a:sym typeface="Times New Roman"/>
              </a:rPr>
              <a:t>Guiding the Artist</a:t>
            </a:r>
            <a:endParaRPr b="1" sz="3000">
              <a:highlight>
                <a:srgbClr val="FFFFFF"/>
              </a:highlight>
              <a:latin typeface="Times New Roman"/>
              <a:ea typeface="Times New Roman"/>
              <a:cs typeface="Times New Roman"/>
              <a:sym typeface="Times New Roman"/>
            </a:endParaRPr>
          </a:p>
          <a:p>
            <a:pPr indent="0" lvl="0" marL="0" rtl="0" algn="l">
              <a:lnSpc>
                <a:spcPct val="120000"/>
              </a:lnSpc>
              <a:spcBef>
                <a:spcPts val="1200"/>
              </a:spcBef>
              <a:spcAft>
                <a:spcPts val="0"/>
              </a:spcAft>
              <a:buNone/>
            </a:pPr>
            <a:r>
              <a:t/>
            </a:r>
            <a:endParaRPr b="1" sz="3000">
              <a:highlight>
                <a:srgbClr val="FFFFFF"/>
              </a:highlight>
              <a:latin typeface="Times New Roman"/>
              <a:ea typeface="Times New Roman"/>
              <a:cs typeface="Times New Roman"/>
              <a:sym typeface="Times New Roman"/>
            </a:endParaRPr>
          </a:p>
          <a:p>
            <a:pPr indent="0" lvl="0" marL="0" rtl="0" algn="l">
              <a:lnSpc>
                <a:spcPct val="120000"/>
              </a:lnSpc>
              <a:spcBef>
                <a:spcPts val="1200"/>
              </a:spcBef>
              <a:spcAft>
                <a:spcPts val="0"/>
              </a:spcAft>
              <a:buClr>
                <a:schemeClr val="dk2"/>
              </a:buClr>
              <a:buSzPct val="40000"/>
              <a:buFont typeface="Arial"/>
              <a:buNone/>
            </a:pPr>
            <a:r>
              <a:rPr b="1" lang="ru" sz="2750">
                <a:highlight>
                  <a:srgbClr val="FFFFFF"/>
                </a:highlight>
                <a:latin typeface="Times New Roman"/>
                <a:ea typeface="Times New Roman"/>
                <a:cs typeface="Times New Roman"/>
                <a:sym typeface="Times New Roman"/>
              </a:rPr>
              <a:t>Link to YouTube:</a:t>
            </a:r>
            <a:r>
              <a:rPr b="1" lang="ru" sz="2750">
                <a:highlight>
                  <a:srgbClr val="FFFFFF"/>
                </a:highlight>
                <a:uFill>
                  <a:noFill/>
                </a:uFill>
                <a:latin typeface="Times New Roman"/>
                <a:ea typeface="Times New Roman"/>
                <a:cs typeface="Times New Roman"/>
                <a:sym typeface="Times New Roman"/>
                <a:hlinkClick r:id="rId4"/>
              </a:rPr>
              <a:t> </a:t>
            </a:r>
            <a:r>
              <a:rPr b="1" lang="ru" sz="2750" u="sng">
                <a:solidFill>
                  <a:srgbClr val="1155CC"/>
                </a:solidFill>
                <a:highlight>
                  <a:srgbClr val="FFFFFF"/>
                </a:highlight>
                <a:latin typeface="Times New Roman"/>
                <a:ea typeface="Times New Roman"/>
                <a:cs typeface="Times New Roman"/>
                <a:sym typeface="Times New Roman"/>
                <a:hlinkClick r:id="rId5">
                  <a:extLst>
                    <a:ext uri="{A12FA001-AC4F-418D-AE19-62706E023703}">
                      <ahyp:hlinkClr val="tx"/>
                    </a:ext>
                  </a:extLst>
                </a:hlinkClick>
              </a:rPr>
              <a:t>https://youtu.be/bdIK_k83QPg</a:t>
            </a:r>
            <a:endParaRPr b="1" sz="2750">
              <a:highlight>
                <a:srgbClr val="FFFFFF"/>
              </a:highlight>
              <a:latin typeface="Times New Roman"/>
              <a:ea typeface="Times New Roman"/>
              <a:cs typeface="Times New Roman"/>
              <a:sym typeface="Times New Roman"/>
            </a:endParaRPr>
          </a:p>
          <a:p>
            <a:pPr indent="0" lvl="0" marL="0" rtl="0" algn="l">
              <a:spcBef>
                <a:spcPts val="1200"/>
              </a:spcBef>
              <a:spcAft>
                <a:spcPts val="120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4"/>
          <p:cNvSpPr txBox="1"/>
          <p:nvPr>
            <p:ph type="title"/>
          </p:nvPr>
        </p:nvSpPr>
        <p:spPr>
          <a:xfrm>
            <a:off x="311700" y="161125"/>
            <a:ext cx="8520600" cy="856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ru" sz="4000"/>
              <a:t>Think, Pair, Share</a:t>
            </a:r>
            <a:endParaRPr sz="4000"/>
          </a:p>
        </p:txBody>
      </p:sp>
      <p:sp>
        <p:nvSpPr>
          <p:cNvPr id="138" name="Google Shape;138;p24"/>
          <p:cNvSpPr txBox="1"/>
          <p:nvPr>
            <p:ph idx="1" type="body"/>
          </p:nvPr>
        </p:nvSpPr>
        <p:spPr>
          <a:xfrm>
            <a:off x="311700" y="1234075"/>
            <a:ext cx="8520600" cy="3674100"/>
          </a:xfrm>
          <a:prstGeom prst="rect">
            <a:avLst/>
          </a:prstGeom>
        </p:spPr>
        <p:txBody>
          <a:bodyPr anchorCtr="0" anchor="t" bIns="91425" lIns="91425" spcFirstLastPara="1" rIns="91425" wrap="square" tIns="91425">
            <a:noAutofit/>
          </a:bodyPr>
          <a:lstStyle/>
          <a:p>
            <a:pPr indent="-419100" lvl="0" marL="457200" rtl="0" algn="l">
              <a:lnSpc>
                <a:spcPct val="115000"/>
              </a:lnSpc>
              <a:spcBef>
                <a:spcPts val="0"/>
              </a:spcBef>
              <a:spcAft>
                <a:spcPts val="0"/>
              </a:spcAft>
              <a:buSzPts val="3000"/>
              <a:buFont typeface="Times New Roman"/>
              <a:buAutoNum type="arabicPeriod"/>
            </a:pPr>
            <a:r>
              <a:rPr lang="ru" sz="3000">
                <a:latin typeface="Times New Roman"/>
                <a:ea typeface="Times New Roman"/>
                <a:cs typeface="Times New Roman"/>
                <a:sym typeface="Times New Roman"/>
              </a:rPr>
              <a:t>What was the purpose of the activities? </a:t>
            </a:r>
            <a:endParaRPr sz="3000">
              <a:latin typeface="Times New Roman"/>
              <a:ea typeface="Times New Roman"/>
              <a:cs typeface="Times New Roman"/>
              <a:sym typeface="Times New Roman"/>
            </a:endParaRPr>
          </a:p>
          <a:p>
            <a:pPr indent="-419100" lvl="0" marL="457200" rtl="0" algn="l">
              <a:lnSpc>
                <a:spcPct val="115000"/>
              </a:lnSpc>
              <a:spcBef>
                <a:spcPts val="0"/>
              </a:spcBef>
              <a:spcAft>
                <a:spcPts val="0"/>
              </a:spcAft>
              <a:buSzPts val="3000"/>
              <a:buFont typeface="Times New Roman"/>
              <a:buAutoNum type="arabicPeriod"/>
            </a:pPr>
            <a:r>
              <a:rPr lang="ru" sz="3000">
                <a:latin typeface="Times New Roman"/>
                <a:ea typeface="Times New Roman"/>
                <a:cs typeface="Times New Roman"/>
                <a:sym typeface="Times New Roman"/>
              </a:rPr>
              <a:t>Which of the suggested activities do you think can be adaptable to your teaching context? Why and why not? </a:t>
            </a:r>
            <a:endParaRPr sz="3000">
              <a:latin typeface="Times New Roman"/>
              <a:ea typeface="Times New Roman"/>
              <a:cs typeface="Times New Roman"/>
              <a:sym typeface="Times New Roman"/>
            </a:endParaRPr>
          </a:p>
          <a:p>
            <a:pPr indent="-419100" lvl="0" marL="457200" rtl="0" algn="l">
              <a:lnSpc>
                <a:spcPct val="100000"/>
              </a:lnSpc>
              <a:spcBef>
                <a:spcPts val="0"/>
              </a:spcBef>
              <a:spcAft>
                <a:spcPts val="0"/>
              </a:spcAft>
              <a:buSzPts val="3000"/>
              <a:buFont typeface="Times New Roman"/>
              <a:buAutoNum type="arabicPeriod"/>
            </a:pPr>
            <a:r>
              <a:rPr lang="ru" sz="3000">
                <a:latin typeface="Times New Roman"/>
                <a:ea typeface="Times New Roman"/>
                <a:cs typeface="Times New Roman"/>
                <a:sym typeface="Times New Roman"/>
              </a:rPr>
              <a:t>How do you plan to apply them into your lessons?</a:t>
            </a:r>
            <a:endParaRPr sz="3000">
              <a:latin typeface="Times New Roman"/>
              <a:ea typeface="Times New Roman"/>
              <a:cs typeface="Times New Roman"/>
              <a:sym typeface="Times New Roman"/>
            </a:endParaRPr>
          </a:p>
          <a:p>
            <a:pPr indent="-419100" lvl="0" marL="457200" rtl="0" algn="l">
              <a:lnSpc>
                <a:spcPct val="100000"/>
              </a:lnSpc>
              <a:spcBef>
                <a:spcPts val="0"/>
              </a:spcBef>
              <a:spcAft>
                <a:spcPts val="0"/>
              </a:spcAft>
              <a:buSzPts val="3000"/>
              <a:buFont typeface="Times New Roman"/>
              <a:buAutoNum type="arabicPeriod"/>
            </a:pPr>
            <a:r>
              <a:rPr lang="ru" sz="3000">
                <a:latin typeface="Times New Roman"/>
                <a:ea typeface="Times New Roman"/>
                <a:cs typeface="Times New Roman"/>
                <a:sym typeface="Times New Roman"/>
              </a:rPr>
              <a:t>Do you think your pupils will enjoy the activity?</a:t>
            </a:r>
            <a:endParaRPr b="1" i="1" sz="3000">
              <a:latin typeface="Times New Roman"/>
              <a:ea typeface="Times New Roman"/>
              <a:cs typeface="Times New Roman"/>
              <a:sym typeface="Times New Roman"/>
            </a:endParaRPr>
          </a:p>
          <a:p>
            <a:pPr indent="0" lvl="0" marL="0" rtl="0" algn="l">
              <a:spcBef>
                <a:spcPts val="1000"/>
              </a:spcBef>
              <a:spcAft>
                <a:spcPts val="120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44" name="Google Shape;144;p25"/>
          <p:cNvSpPr txBox="1"/>
          <p:nvPr>
            <p:ph idx="1" type="body"/>
          </p:nvPr>
        </p:nvSpPr>
        <p:spPr>
          <a:xfrm>
            <a:off x="311700" y="1274575"/>
            <a:ext cx="8520600" cy="3868800"/>
          </a:xfrm>
          <a:prstGeom prst="rect">
            <a:avLst/>
          </a:prstGeom>
        </p:spPr>
        <p:txBody>
          <a:bodyPr anchorCtr="0" anchor="t" bIns="91425" lIns="91425" spcFirstLastPara="1" rIns="91425" wrap="square" tIns="91425">
            <a:noAutofit/>
          </a:bodyPr>
          <a:lstStyle/>
          <a:p>
            <a:pPr indent="-419100" lvl="0" marL="457200" rtl="0" algn="l">
              <a:spcBef>
                <a:spcPts val="0"/>
              </a:spcBef>
              <a:spcAft>
                <a:spcPts val="0"/>
              </a:spcAft>
              <a:buSzPts val="3000"/>
              <a:buFont typeface="Times New Roman"/>
              <a:buChar char="●"/>
            </a:pPr>
            <a:r>
              <a:rPr lang="ru" sz="3000">
                <a:latin typeface="Times New Roman"/>
                <a:ea typeface="Times New Roman"/>
                <a:cs typeface="Times New Roman"/>
                <a:sym typeface="Times New Roman"/>
              </a:rPr>
              <a:t>Concentric Circles</a:t>
            </a:r>
            <a:endParaRPr sz="3000">
              <a:latin typeface="Times New Roman"/>
              <a:ea typeface="Times New Roman"/>
              <a:cs typeface="Times New Roman"/>
              <a:sym typeface="Times New Roman"/>
            </a:endParaRPr>
          </a:p>
          <a:p>
            <a:pPr indent="-419100" lvl="0" marL="457200" rtl="0" algn="l">
              <a:spcBef>
                <a:spcPts val="0"/>
              </a:spcBef>
              <a:spcAft>
                <a:spcPts val="0"/>
              </a:spcAft>
              <a:buSzPts val="3000"/>
              <a:buFont typeface="Times New Roman"/>
              <a:buChar char="●"/>
            </a:pPr>
            <a:r>
              <a:rPr lang="ru" sz="3000">
                <a:latin typeface="Times New Roman"/>
                <a:ea typeface="Times New Roman"/>
                <a:cs typeface="Times New Roman"/>
                <a:sym typeface="Times New Roman"/>
              </a:rPr>
              <a:t>Information Gap Activity</a:t>
            </a:r>
            <a:endParaRPr sz="3000">
              <a:latin typeface="Times New Roman"/>
              <a:ea typeface="Times New Roman"/>
              <a:cs typeface="Times New Roman"/>
              <a:sym typeface="Times New Roman"/>
            </a:endParaRPr>
          </a:p>
          <a:p>
            <a:pPr indent="-419100" lvl="0" marL="457200" rtl="0" algn="l">
              <a:spcBef>
                <a:spcPts val="0"/>
              </a:spcBef>
              <a:spcAft>
                <a:spcPts val="0"/>
              </a:spcAft>
              <a:buSzPts val="3000"/>
              <a:buFont typeface="Times New Roman"/>
              <a:buChar char="●"/>
            </a:pPr>
            <a:r>
              <a:rPr lang="ru" sz="3000">
                <a:latin typeface="Times New Roman"/>
                <a:ea typeface="Times New Roman"/>
                <a:cs typeface="Times New Roman"/>
                <a:sym typeface="Times New Roman"/>
              </a:rPr>
              <a:t>Line Up</a:t>
            </a:r>
            <a:endParaRPr sz="3000">
              <a:latin typeface="Times New Roman"/>
              <a:ea typeface="Times New Roman"/>
              <a:cs typeface="Times New Roman"/>
              <a:sym typeface="Times New Roman"/>
            </a:endParaRPr>
          </a:p>
          <a:p>
            <a:pPr indent="-419100" lvl="0" marL="457200" rtl="0" algn="l">
              <a:spcBef>
                <a:spcPts val="0"/>
              </a:spcBef>
              <a:spcAft>
                <a:spcPts val="0"/>
              </a:spcAft>
              <a:buSzPts val="3000"/>
              <a:buFont typeface="Times New Roman"/>
              <a:buChar char="●"/>
            </a:pPr>
            <a:r>
              <a:rPr lang="ru" sz="3000">
                <a:latin typeface="Times New Roman"/>
                <a:ea typeface="Times New Roman"/>
                <a:cs typeface="Times New Roman"/>
                <a:sym typeface="Times New Roman"/>
              </a:rPr>
              <a:t>Anchor Charts</a:t>
            </a:r>
            <a:endParaRPr sz="3000">
              <a:latin typeface="Times New Roman"/>
              <a:ea typeface="Times New Roman"/>
              <a:cs typeface="Times New Roman"/>
              <a:sym typeface="Times New Roman"/>
            </a:endParaRPr>
          </a:p>
          <a:p>
            <a:pPr indent="-419100" lvl="0" marL="457200" rtl="0" algn="l">
              <a:spcBef>
                <a:spcPts val="0"/>
              </a:spcBef>
              <a:spcAft>
                <a:spcPts val="0"/>
              </a:spcAft>
              <a:buSzPts val="3000"/>
              <a:buFont typeface="Times New Roman"/>
              <a:buChar char="●"/>
            </a:pPr>
            <a:r>
              <a:rPr lang="ru" sz="3000">
                <a:latin typeface="Times New Roman"/>
                <a:ea typeface="Times New Roman"/>
                <a:cs typeface="Times New Roman"/>
                <a:sym typeface="Times New Roman"/>
              </a:rPr>
              <a:t>Guessing Game</a:t>
            </a:r>
            <a:endParaRPr sz="3000">
              <a:latin typeface="Times New Roman"/>
              <a:ea typeface="Times New Roman"/>
              <a:cs typeface="Times New Roman"/>
              <a:sym typeface="Times New Roman"/>
            </a:endParaRPr>
          </a:p>
          <a:p>
            <a:pPr indent="-419100" lvl="0" marL="457200" rtl="0" algn="l">
              <a:spcBef>
                <a:spcPts val="0"/>
              </a:spcBef>
              <a:spcAft>
                <a:spcPts val="0"/>
              </a:spcAft>
              <a:buSzPts val="3000"/>
              <a:buFont typeface="Times New Roman"/>
              <a:buChar char="●"/>
            </a:pPr>
            <a:r>
              <a:rPr lang="ru" sz="3000">
                <a:latin typeface="Times New Roman"/>
                <a:ea typeface="Times New Roman"/>
                <a:cs typeface="Times New Roman"/>
                <a:sym typeface="Times New Roman"/>
              </a:rPr>
              <a:t>Jigsaw</a:t>
            </a:r>
            <a:endParaRPr sz="3000">
              <a:latin typeface="Times New Roman"/>
              <a:ea typeface="Times New Roman"/>
              <a:cs typeface="Times New Roman"/>
              <a:sym typeface="Times New Roman"/>
            </a:endParaRPr>
          </a:p>
          <a:p>
            <a:pPr indent="-419100" lvl="0" marL="457200" rtl="0" algn="l">
              <a:spcBef>
                <a:spcPts val="0"/>
              </a:spcBef>
              <a:spcAft>
                <a:spcPts val="0"/>
              </a:spcAft>
              <a:buSzPts val="3000"/>
              <a:buFont typeface="Times New Roman"/>
              <a:buChar char="●"/>
            </a:pPr>
            <a:r>
              <a:rPr lang="ru" sz="3000">
                <a:latin typeface="Times New Roman"/>
                <a:ea typeface="Times New Roman"/>
                <a:cs typeface="Times New Roman"/>
                <a:sym typeface="Times New Roman"/>
              </a:rPr>
              <a:t>Jazz Chants</a:t>
            </a:r>
            <a:endParaRPr sz="3000">
              <a:latin typeface="Times New Roman"/>
              <a:ea typeface="Times New Roman"/>
              <a:cs typeface="Times New Roman"/>
              <a:sym typeface="Times New Roman"/>
            </a:endParaRPr>
          </a:p>
          <a:p>
            <a:pPr indent="0" lvl="0" marL="0" rtl="0" algn="l">
              <a:spcBef>
                <a:spcPts val="1200"/>
              </a:spcBef>
              <a:spcAft>
                <a:spcPts val="1200"/>
              </a:spcAft>
              <a:buNone/>
            </a:pPr>
            <a:r>
              <a:t/>
            </a:r>
            <a:endParaRPr/>
          </a:p>
        </p:txBody>
      </p:sp>
      <p:pic>
        <p:nvPicPr>
          <p:cNvPr id="145" name="Google Shape;145;p25"/>
          <p:cNvPicPr preferRelativeResize="0"/>
          <p:nvPr/>
        </p:nvPicPr>
        <p:blipFill>
          <a:blip r:embed="rId3">
            <a:alphaModFix/>
          </a:blip>
          <a:stretch>
            <a:fillRect/>
          </a:stretch>
        </p:blipFill>
        <p:spPr>
          <a:xfrm>
            <a:off x="0" y="188175"/>
            <a:ext cx="9144000" cy="10016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3C47D"/>
        </a:solidFill>
      </p:bgPr>
    </p:bg>
    <p:spTree>
      <p:nvGrpSpPr>
        <p:cNvPr id="149" name="Shape 149"/>
        <p:cNvGrpSpPr/>
        <p:nvPr/>
      </p:nvGrpSpPr>
      <p:grpSpPr>
        <a:xfrm>
          <a:off x="0" y="0"/>
          <a:ext cx="0" cy="0"/>
          <a:chOff x="0" y="0"/>
          <a:chExt cx="0" cy="0"/>
        </a:xfrm>
      </p:grpSpPr>
      <p:sp>
        <p:nvSpPr>
          <p:cNvPr id="150" name="Google Shape;150;p26"/>
          <p:cNvSpPr txBox="1"/>
          <p:nvPr>
            <p:ph type="title"/>
          </p:nvPr>
        </p:nvSpPr>
        <p:spPr>
          <a:xfrm>
            <a:off x="311700" y="147725"/>
            <a:ext cx="8520600" cy="13161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02061"/>
              <a:buNone/>
            </a:pPr>
            <a:r>
              <a:rPr b="1" lang="ru" sz="3266">
                <a:solidFill>
                  <a:srgbClr val="1E6138"/>
                </a:solidFill>
                <a:latin typeface="Times New Roman"/>
                <a:ea typeface="Times New Roman"/>
                <a:cs typeface="Times New Roman"/>
                <a:sym typeface="Times New Roman"/>
              </a:rPr>
              <a:t>Activities to Increase Classroom Interaction</a:t>
            </a:r>
            <a:endParaRPr b="1" sz="3266">
              <a:solidFill>
                <a:srgbClr val="1E6138"/>
              </a:solidFill>
              <a:latin typeface="Times New Roman"/>
              <a:ea typeface="Times New Roman"/>
              <a:cs typeface="Times New Roman"/>
              <a:sym typeface="Times New Roman"/>
            </a:endParaRPr>
          </a:p>
          <a:p>
            <a:pPr indent="0" lvl="0" marL="0" rtl="0" algn="l">
              <a:lnSpc>
                <a:spcPct val="100000"/>
              </a:lnSpc>
              <a:spcBef>
                <a:spcPts val="0"/>
              </a:spcBef>
              <a:spcAft>
                <a:spcPts val="0"/>
              </a:spcAft>
              <a:buSzPct val="277777"/>
              <a:buNone/>
            </a:pPr>
            <a:r>
              <a:t/>
            </a:r>
            <a:endParaRPr sz="1200">
              <a:solidFill>
                <a:srgbClr val="1E6138"/>
              </a:solidFill>
              <a:latin typeface="Times New Roman"/>
              <a:ea typeface="Times New Roman"/>
              <a:cs typeface="Times New Roman"/>
              <a:sym typeface="Times New Roman"/>
            </a:endParaRPr>
          </a:p>
          <a:p>
            <a:pPr indent="0" lvl="0" marL="0" rtl="0" algn="l">
              <a:lnSpc>
                <a:spcPct val="100000"/>
              </a:lnSpc>
              <a:spcBef>
                <a:spcPts val="0"/>
              </a:spcBef>
              <a:spcAft>
                <a:spcPts val="0"/>
              </a:spcAft>
              <a:buSzPct val="85229"/>
              <a:buNone/>
            </a:pPr>
            <a:r>
              <a:rPr b="1" lang="ru" sz="3911">
                <a:solidFill>
                  <a:srgbClr val="F7931E"/>
                </a:solidFill>
                <a:latin typeface="Times New Roman"/>
                <a:ea typeface="Times New Roman"/>
                <a:cs typeface="Times New Roman"/>
                <a:sym typeface="Times New Roman"/>
              </a:rPr>
              <a:t>Concentric Circles</a:t>
            </a:r>
            <a:endParaRPr b="1" sz="3911">
              <a:solidFill>
                <a:srgbClr val="F7931E"/>
              </a:solidFill>
              <a:latin typeface="Times New Roman"/>
              <a:ea typeface="Times New Roman"/>
              <a:cs typeface="Times New Roman"/>
              <a:sym typeface="Times New Roman"/>
            </a:endParaRPr>
          </a:p>
          <a:p>
            <a:pPr indent="0" lvl="0" marL="0" rtl="0" algn="l">
              <a:lnSpc>
                <a:spcPct val="100000"/>
              </a:lnSpc>
              <a:spcBef>
                <a:spcPts val="0"/>
              </a:spcBef>
              <a:spcAft>
                <a:spcPts val="0"/>
              </a:spcAft>
              <a:buSzPct val="69444"/>
              <a:buNone/>
            </a:pPr>
            <a:r>
              <a:t/>
            </a:r>
            <a:endParaRPr sz="4800">
              <a:solidFill>
                <a:srgbClr val="1E6138"/>
              </a:solidFill>
              <a:highlight>
                <a:srgbClr val="FFFF00"/>
              </a:highlight>
              <a:latin typeface="Calibri"/>
              <a:ea typeface="Calibri"/>
              <a:cs typeface="Calibri"/>
              <a:sym typeface="Calibri"/>
            </a:endParaRPr>
          </a:p>
          <a:p>
            <a:pPr indent="0" lvl="0" marL="0" rtl="0" algn="l">
              <a:lnSpc>
                <a:spcPct val="100000"/>
              </a:lnSpc>
              <a:spcBef>
                <a:spcPts val="0"/>
              </a:spcBef>
              <a:spcAft>
                <a:spcPts val="0"/>
              </a:spcAft>
              <a:buSzPct val="119047"/>
              <a:buNone/>
            </a:pPr>
            <a:r>
              <a:t/>
            </a:r>
            <a:endParaRPr/>
          </a:p>
        </p:txBody>
      </p:sp>
      <p:sp>
        <p:nvSpPr>
          <p:cNvPr id="151" name="Google Shape;151;p26"/>
          <p:cNvSpPr txBox="1"/>
          <p:nvPr>
            <p:ph idx="1" type="body"/>
          </p:nvPr>
        </p:nvSpPr>
        <p:spPr>
          <a:xfrm>
            <a:off x="311700" y="1463825"/>
            <a:ext cx="8520600" cy="3612600"/>
          </a:xfrm>
          <a:prstGeom prst="rect">
            <a:avLst/>
          </a:prstGeom>
          <a:noFill/>
          <a:ln>
            <a:noFill/>
          </a:ln>
        </p:spPr>
        <p:txBody>
          <a:bodyPr anchorCtr="0" anchor="t" bIns="91425" lIns="91425" spcFirstLastPara="1" rIns="91425" wrap="square" tIns="91425">
            <a:noAutofit/>
          </a:bodyPr>
          <a:lstStyle/>
          <a:p>
            <a:pPr indent="0" lvl="0" marL="0" rtl="0" algn="l">
              <a:lnSpc>
                <a:spcPct val="95000"/>
              </a:lnSpc>
              <a:spcBef>
                <a:spcPts val="0"/>
              </a:spcBef>
              <a:spcAft>
                <a:spcPts val="0"/>
              </a:spcAft>
              <a:buSzPts val="1800"/>
              <a:buNone/>
            </a:pPr>
            <a:r>
              <a:rPr b="1" lang="ru" sz="1765">
                <a:latin typeface="Times New Roman"/>
                <a:ea typeface="Times New Roman"/>
                <a:cs typeface="Times New Roman"/>
                <a:sym typeface="Times New Roman"/>
              </a:rPr>
              <a:t>Instructions;</a:t>
            </a:r>
            <a:endParaRPr b="1" sz="1765">
              <a:latin typeface="Times New Roman"/>
              <a:ea typeface="Times New Roman"/>
              <a:cs typeface="Times New Roman"/>
              <a:sym typeface="Times New Roman"/>
            </a:endParaRPr>
          </a:p>
          <a:p>
            <a:pPr indent="-349250" lvl="0" marL="457200" rtl="0" algn="l">
              <a:lnSpc>
                <a:spcPct val="95000"/>
              </a:lnSpc>
              <a:spcBef>
                <a:spcPts val="1200"/>
              </a:spcBef>
              <a:spcAft>
                <a:spcPts val="0"/>
              </a:spcAft>
              <a:buSzPts val="1900"/>
              <a:buFont typeface="Times New Roman"/>
              <a:buChar char="●"/>
            </a:pPr>
            <a:r>
              <a:rPr lang="ru" sz="1765">
                <a:latin typeface="Times New Roman"/>
                <a:ea typeface="Times New Roman"/>
                <a:cs typeface="Times New Roman"/>
                <a:sym typeface="Times New Roman"/>
              </a:rPr>
              <a:t>Each student has a partner</a:t>
            </a:r>
            <a:endParaRPr sz="1765">
              <a:latin typeface="Times New Roman"/>
              <a:ea typeface="Times New Roman"/>
              <a:cs typeface="Times New Roman"/>
              <a:sym typeface="Times New Roman"/>
            </a:endParaRPr>
          </a:p>
          <a:p>
            <a:pPr indent="-349250" lvl="0" marL="457200" rtl="0" algn="l">
              <a:lnSpc>
                <a:spcPct val="95000"/>
              </a:lnSpc>
              <a:spcBef>
                <a:spcPts val="0"/>
              </a:spcBef>
              <a:spcAft>
                <a:spcPts val="0"/>
              </a:spcAft>
              <a:buSzPts val="1900"/>
              <a:buFont typeface="Times New Roman"/>
              <a:buChar char="●"/>
            </a:pPr>
            <a:r>
              <a:rPr lang="ru" sz="1765">
                <a:latin typeface="Times New Roman"/>
                <a:ea typeface="Times New Roman"/>
                <a:cs typeface="Times New Roman"/>
                <a:sym typeface="Times New Roman"/>
              </a:rPr>
              <a:t>They ask and answer a question</a:t>
            </a:r>
            <a:endParaRPr sz="1765">
              <a:latin typeface="Times New Roman"/>
              <a:ea typeface="Times New Roman"/>
              <a:cs typeface="Times New Roman"/>
              <a:sym typeface="Times New Roman"/>
            </a:endParaRPr>
          </a:p>
          <a:p>
            <a:pPr indent="-349250" lvl="0" marL="457200" rtl="0" algn="l">
              <a:lnSpc>
                <a:spcPct val="95000"/>
              </a:lnSpc>
              <a:spcBef>
                <a:spcPts val="0"/>
              </a:spcBef>
              <a:spcAft>
                <a:spcPts val="0"/>
              </a:spcAft>
              <a:buSzPts val="1900"/>
              <a:buFont typeface="Times New Roman"/>
              <a:buChar char="●"/>
            </a:pPr>
            <a:r>
              <a:rPr lang="ru" sz="1765">
                <a:latin typeface="Times New Roman"/>
                <a:ea typeface="Times New Roman"/>
                <a:cs typeface="Times New Roman"/>
                <a:sym typeface="Times New Roman"/>
              </a:rPr>
              <a:t>Then the Outer Circle moves to</a:t>
            </a:r>
            <a:endParaRPr sz="1765">
              <a:latin typeface="Times New Roman"/>
              <a:ea typeface="Times New Roman"/>
              <a:cs typeface="Times New Roman"/>
              <a:sym typeface="Times New Roman"/>
            </a:endParaRPr>
          </a:p>
          <a:p>
            <a:pPr indent="0" lvl="0" marL="457200" rtl="0" algn="l">
              <a:lnSpc>
                <a:spcPct val="95000"/>
              </a:lnSpc>
              <a:spcBef>
                <a:spcPts val="1200"/>
              </a:spcBef>
              <a:spcAft>
                <a:spcPts val="0"/>
              </a:spcAft>
              <a:buSzPts val="1800"/>
              <a:buNone/>
            </a:pPr>
            <a:r>
              <a:rPr lang="ru" sz="1765">
                <a:latin typeface="Times New Roman"/>
                <a:ea typeface="Times New Roman"/>
                <a:cs typeface="Times New Roman"/>
                <a:sym typeface="Times New Roman"/>
              </a:rPr>
              <a:t>the next person</a:t>
            </a:r>
            <a:endParaRPr sz="1765">
              <a:latin typeface="Times New Roman"/>
              <a:ea typeface="Times New Roman"/>
              <a:cs typeface="Times New Roman"/>
              <a:sym typeface="Times New Roman"/>
            </a:endParaRPr>
          </a:p>
          <a:p>
            <a:pPr indent="-349250" lvl="0" marL="457200" rtl="0" algn="l">
              <a:lnSpc>
                <a:spcPct val="95000"/>
              </a:lnSpc>
              <a:spcBef>
                <a:spcPts val="1200"/>
              </a:spcBef>
              <a:spcAft>
                <a:spcPts val="0"/>
              </a:spcAft>
              <a:buSzPts val="1900"/>
              <a:buFont typeface="Times New Roman"/>
              <a:buChar char="●"/>
            </a:pPr>
            <a:r>
              <a:rPr lang="ru" sz="1765">
                <a:latin typeface="Times New Roman"/>
                <a:ea typeface="Times New Roman"/>
                <a:cs typeface="Times New Roman"/>
                <a:sym typeface="Times New Roman"/>
              </a:rPr>
              <a:t>Each student has a NEW partner</a:t>
            </a:r>
            <a:endParaRPr sz="1765">
              <a:latin typeface="Times New Roman"/>
              <a:ea typeface="Times New Roman"/>
              <a:cs typeface="Times New Roman"/>
              <a:sym typeface="Times New Roman"/>
            </a:endParaRPr>
          </a:p>
          <a:p>
            <a:pPr indent="-349250" lvl="0" marL="457200" rtl="0" algn="l">
              <a:lnSpc>
                <a:spcPct val="95000"/>
              </a:lnSpc>
              <a:spcBef>
                <a:spcPts val="0"/>
              </a:spcBef>
              <a:spcAft>
                <a:spcPts val="0"/>
              </a:spcAft>
              <a:buSzPts val="1900"/>
              <a:buFont typeface="Times New Roman"/>
              <a:buChar char="●"/>
            </a:pPr>
            <a:r>
              <a:rPr lang="ru" sz="1765">
                <a:latin typeface="Times New Roman"/>
                <a:ea typeface="Times New Roman"/>
                <a:cs typeface="Times New Roman"/>
                <a:sym typeface="Times New Roman"/>
              </a:rPr>
              <a:t>They each ask and answer a question</a:t>
            </a:r>
            <a:endParaRPr sz="1765">
              <a:latin typeface="Times New Roman"/>
              <a:ea typeface="Times New Roman"/>
              <a:cs typeface="Times New Roman"/>
              <a:sym typeface="Times New Roman"/>
            </a:endParaRPr>
          </a:p>
          <a:p>
            <a:pPr indent="-349250" lvl="0" marL="457200" rtl="0" algn="l">
              <a:lnSpc>
                <a:spcPct val="95000"/>
              </a:lnSpc>
              <a:spcBef>
                <a:spcPts val="0"/>
              </a:spcBef>
              <a:spcAft>
                <a:spcPts val="0"/>
              </a:spcAft>
              <a:buSzPts val="1900"/>
              <a:buFont typeface="Times New Roman"/>
              <a:buChar char="●"/>
            </a:pPr>
            <a:r>
              <a:rPr lang="ru" sz="1765">
                <a:latin typeface="Times New Roman"/>
                <a:ea typeface="Times New Roman"/>
                <a:cs typeface="Times New Roman"/>
                <a:sym typeface="Times New Roman"/>
              </a:rPr>
              <a:t>Then the Outer Circle moves to </a:t>
            </a:r>
            <a:endParaRPr sz="1765">
              <a:latin typeface="Times New Roman"/>
              <a:ea typeface="Times New Roman"/>
              <a:cs typeface="Times New Roman"/>
              <a:sym typeface="Times New Roman"/>
            </a:endParaRPr>
          </a:p>
          <a:p>
            <a:pPr indent="0" lvl="0" marL="457200" rtl="0" algn="l">
              <a:lnSpc>
                <a:spcPct val="95000"/>
              </a:lnSpc>
              <a:spcBef>
                <a:spcPts val="1200"/>
              </a:spcBef>
              <a:spcAft>
                <a:spcPts val="0"/>
              </a:spcAft>
              <a:buSzPts val="1800"/>
              <a:buNone/>
            </a:pPr>
            <a:r>
              <a:rPr lang="ru" sz="1765">
                <a:latin typeface="Times New Roman"/>
                <a:ea typeface="Times New Roman"/>
                <a:cs typeface="Times New Roman"/>
                <a:sym typeface="Times New Roman"/>
              </a:rPr>
              <a:t>the next person </a:t>
            </a:r>
            <a:endParaRPr sz="1765">
              <a:latin typeface="Times New Roman"/>
              <a:ea typeface="Times New Roman"/>
              <a:cs typeface="Times New Roman"/>
              <a:sym typeface="Times New Roman"/>
            </a:endParaRPr>
          </a:p>
          <a:p>
            <a:pPr indent="-349250" lvl="0" marL="457200" rtl="0" algn="l">
              <a:lnSpc>
                <a:spcPct val="95000"/>
              </a:lnSpc>
              <a:spcBef>
                <a:spcPts val="1200"/>
              </a:spcBef>
              <a:spcAft>
                <a:spcPts val="0"/>
              </a:spcAft>
              <a:buSzPts val="1900"/>
              <a:buFont typeface="Times New Roman"/>
              <a:buChar char="●"/>
            </a:pPr>
            <a:r>
              <a:rPr lang="ru" sz="1765">
                <a:latin typeface="Times New Roman"/>
                <a:ea typeface="Times New Roman"/>
                <a:cs typeface="Times New Roman"/>
                <a:sym typeface="Times New Roman"/>
              </a:rPr>
              <a:t>And so on!</a:t>
            </a:r>
            <a:endParaRPr sz="1765">
              <a:latin typeface="Times New Roman"/>
              <a:ea typeface="Times New Roman"/>
              <a:cs typeface="Times New Roman"/>
              <a:sym typeface="Times New Roman"/>
            </a:endParaRPr>
          </a:p>
        </p:txBody>
      </p:sp>
      <p:pic>
        <p:nvPicPr>
          <p:cNvPr id="152" name="Google Shape;152;p26"/>
          <p:cNvPicPr preferRelativeResize="0"/>
          <p:nvPr/>
        </p:nvPicPr>
        <p:blipFill rotWithShape="1">
          <a:blip r:embed="rId3">
            <a:alphaModFix/>
          </a:blip>
          <a:srcRect b="0" l="0" r="0" t="0"/>
          <a:stretch/>
        </p:blipFill>
        <p:spPr>
          <a:xfrm>
            <a:off x="4720200" y="738012"/>
            <a:ext cx="4430252" cy="4096926"/>
          </a:xfrm>
          <a:prstGeom prst="rect">
            <a:avLst/>
          </a:prstGeom>
          <a:noFill/>
          <a:ln>
            <a:noFill/>
          </a:ln>
        </p:spPr>
      </p:pic>
      <p:sp>
        <p:nvSpPr>
          <p:cNvPr id="153" name="Google Shape;153;p26"/>
          <p:cNvSpPr/>
          <p:nvPr/>
        </p:nvSpPr>
        <p:spPr>
          <a:xfrm>
            <a:off x="6282975" y="2471625"/>
            <a:ext cx="1304700" cy="629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ru" sz="1400" u="none" cap="none" strike="noStrike">
                <a:solidFill>
                  <a:srgbClr val="000000"/>
                </a:solidFill>
                <a:latin typeface="Arial"/>
                <a:ea typeface="Arial"/>
                <a:cs typeface="Arial"/>
                <a:sym typeface="Arial"/>
              </a:rPr>
              <a:t>I</a:t>
            </a:r>
            <a:r>
              <a:rPr b="1" i="0" lang="ru" sz="1300" u="none" cap="none" strike="noStrike">
                <a:solidFill>
                  <a:srgbClr val="000000"/>
                </a:solidFill>
                <a:latin typeface="Arial"/>
                <a:ea typeface="Arial"/>
                <a:cs typeface="Arial"/>
                <a:sym typeface="Arial"/>
              </a:rPr>
              <a:t>nner Circle</a:t>
            </a:r>
            <a:endParaRPr b="1" i="0" sz="1300" u="none" cap="none" strike="noStrike">
              <a:solidFill>
                <a:srgbClr val="000000"/>
              </a:solidFill>
              <a:latin typeface="Arial"/>
              <a:ea typeface="Arial"/>
              <a:cs typeface="Arial"/>
              <a:sym typeface="Arial"/>
            </a:endParaRPr>
          </a:p>
        </p:txBody>
      </p:sp>
      <p:sp>
        <p:nvSpPr>
          <p:cNvPr id="154" name="Google Shape;154;p26"/>
          <p:cNvSpPr/>
          <p:nvPr/>
        </p:nvSpPr>
        <p:spPr>
          <a:xfrm rot="656">
            <a:off x="4800833" y="859475"/>
            <a:ext cx="1571100" cy="6042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ru" sz="1400" u="none" cap="none" strike="noStrike">
                <a:solidFill>
                  <a:srgbClr val="000000"/>
                </a:solidFill>
                <a:latin typeface="Arial"/>
                <a:ea typeface="Arial"/>
                <a:cs typeface="Arial"/>
                <a:sym typeface="Arial"/>
              </a:rPr>
              <a:t>Outer circle</a:t>
            </a:r>
            <a:endParaRPr b="1"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158" name="Shape 158"/>
        <p:cNvGrpSpPr/>
        <p:nvPr/>
      </p:nvGrpSpPr>
      <p:grpSpPr>
        <a:xfrm>
          <a:off x="0" y="0"/>
          <a:ext cx="0" cy="0"/>
          <a:chOff x="0" y="0"/>
          <a:chExt cx="0" cy="0"/>
        </a:xfrm>
      </p:grpSpPr>
      <p:sp>
        <p:nvSpPr>
          <p:cNvPr id="159" name="Google Shape;159;p27"/>
          <p:cNvSpPr txBox="1"/>
          <p:nvPr>
            <p:ph type="title"/>
          </p:nvPr>
        </p:nvSpPr>
        <p:spPr>
          <a:xfrm>
            <a:off x="311700" y="120875"/>
            <a:ext cx="8520600" cy="7386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2"/>
              </a:buClr>
              <a:buSzPts val="990"/>
              <a:buFont typeface="Arial"/>
              <a:buNone/>
            </a:pPr>
            <a:r>
              <a:rPr b="1" lang="ru" sz="4588">
                <a:solidFill>
                  <a:srgbClr val="1E6138"/>
                </a:solidFill>
                <a:latin typeface="Comic Sans MS"/>
                <a:ea typeface="Comic Sans MS"/>
                <a:cs typeface="Comic Sans MS"/>
                <a:sym typeface="Comic Sans MS"/>
              </a:rPr>
              <a:t>   </a:t>
            </a:r>
            <a:r>
              <a:rPr b="1" lang="ru" sz="4588">
                <a:solidFill>
                  <a:srgbClr val="1E6138"/>
                </a:solidFill>
                <a:latin typeface="Times New Roman"/>
                <a:ea typeface="Times New Roman"/>
                <a:cs typeface="Times New Roman"/>
                <a:sym typeface="Times New Roman"/>
              </a:rPr>
              <a:t>Information Gap Activities</a:t>
            </a:r>
            <a:endParaRPr b="1" sz="4588">
              <a:solidFill>
                <a:srgbClr val="1E6138"/>
              </a:solidFill>
              <a:latin typeface="Times New Roman"/>
              <a:ea typeface="Times New Roman"/>
              <a:cs typeface="Times New Roman"/>
              <a:sym typeface="Times New Roman"/>
            </a:endParaRPr>
          </a:p>
          <a:p>
            <a:pPr indent="0" lvl="0" marL="0" rtl="0" algn="l">
              <a:lnSpc>
                <a:spcPct val="100000"/>
              </a:lnSpc>
              <a:spcBef>
                <a:spcPts val="0"/>
              </a:spcBef>
              <a:spcAft>
                <a:spcPts val="0"/>
              </a:spcAft>
              <a:buSzPct val="119047"/>
              <a:buNone/>
            </a:pPr>
            <a:r>
              <a:t/>
            </a:r>
            <a:endParaRPr/>
          </a:p>
        </p:txBody>
      </p:sp>
      <p:sp>
        <p:nvSpPr>
          <p:cNvPr id="160" name="Google Shape;160;p27"/>
          <p:cNvSpPr txBox="1"/>
          <p:nvPr>
            <p:ph idx="1" type="body"/>
          </p:nvPr>
        </p:nvSpPr>
        <p:spPr>
          <a:xfrm>
            <a:off x="311700" y="1087800"/>
            <a:ext cx="8520600" cy="3921600"/>
          </a:xfrm>
          <a:prstGeom prst="rect">
            <a:avLst/>
          </a:prstGeom>
          <a:noFill/>
          <a:ln>
            <a:noFill/>
          </a:ln>
        </p:spPr>
        <p:txBody>
          <a:bodyPr anchorCtr="0" anchor="t" bIns="91425" lIns="91425" spcFirstLastPara="1" rIns="91425" wrap="square" tIns="91425">
            <a:noAutofit/>
          </a:bodyPr>
          <a:lstStyle/>
          <a:p>
            <a:pPr indent="-457200" lvl="0" marL="457200" rtl="0" algn="l">
              <a:lnSpc>
                <a:spcPct val="80000"/>
              </a:lnSpc>
              <a:spcBef>
                <a:spcPts val="0"/>
              </a:spcBef>
              <a:spcAft>
                <a:spcPts val="0"/>
              </a:spcAft>
              <a:buClr>
                <a:srgbClr val="1E6138"/>
              </a:buClr>
              <a:buSzPts val="3715"/>
              <a:buFont typeface="Times New Roman"/>
              <a:buChar char="●"/>
            </a:pPr>
            <a:r>
              <a:rPr lang="ru" sz="3715">
                <a:solidFill>
                  <a:srgbClr val="1E6138"/>
                </a:solidFill>
                <a:latin typeface="Times New Roman"/>
                <a:ea typeface="Times New Roman"/>
                <a:cs typeface="Times New Roman"/>
                <a:sym typeface="Times New Roman"/>
              </a:rPr>
              <a:t>An information gap means that students don’t have all the information they need to complete a task or activity.</a:t>
            </a:r>
            <a:endParaRPr sz="3715">
              <a:solidFill>
                <a:srgbClr val="1E6138"/>
              </a:solidFill>
              <a:latin typeface="Times New Roman"/>
              <a:ea typeface="Times New Roman"/>
              <a:cs typeface="Times New Roman"/>
              <a:sym typeface="Times New Roman"/>
            </a:endParaRPr>
          </a:p>
          <a:p>
            <a:pPr indent="-457200" lvl="0" marL="457200" rtl="0" algn="l">
              <a:lnSpc>
                <a:spcPct val="80000"/>
              </a:lnSpc>
              <a:spcBef>
                <a:spcPts val="0"/>
              </a:spcBef>
              <a:spcAft>
                <a:spcPts val="0"/>
              </a:spcAft>
              <a:buClr>
                <a:srgbClr val="1E6138"/>
              </a:buClr>
              <a:buSzPts val="3715"/>
              <a:buFont typeface="Times New Roman"/>
              <a:buChar char="●"/>
            </a:pPr>
            <a:r>
              <a:rPr lang="ru" sz="3715">
                <a:solidFill>
                  <a:srgbClr val="1E6138"/>
                </a:solidFill>
                <a:latin typeface="Times New Roman"/>
                <a:ea typeface="Times New Roman"/>
                <a:cs typeface="Times New Roman"/>
                <a:sym typeface="Times New Roman"/>
              </a:rPr>
              <a:t>Information gap activities require students to speak and share information. </a:t>
            </a:r>
            <a:endParaRPr sz="3715">
              <a:solidFill>
                <a:srgbClr val="1E6138"/>
              </a:solidFill>
              <a:latin typeface="Times New Roman"/>
              <a:ea typeface="Times New Roman"/>
              <a:cs typeface="Times New Roman"/>
              <a:sym typeface="Times New Roman"/>
            </a:endParaRPr>
          </a:p>
          <a:p>
            <a:pPr indent="-457200" lvl="0" marL="457200" rtl="0" algn="l">
              <a:lnSpc>
                <a:spcPct val="80000"/>
              </a:lnSpc>
              <a:spcBef>
                <a:spcPts val="0"/>
              </a:spcBef>
              <a:spcAft>
                <a:spcPts val="0"/>
              </a:spcAft>
              <a:buClr>
                <a:srgbClr val="1E6138"/>
              </a:buClr>
              <a:buSzPts val="3715"/>
              <a:buFont typeface="Times New Roman"/>
              <a:buChar char="●"/>
            </a:pPr>
            <a:r>
              <a:rPr lang="ru" sz="3715">
                <a:solidFill>
                  <a:srgbClr val="1E6138"/>
                </a:solidFill>
                <a:latin typeface="Times New Roman"/>
                <a:ea typeface="Times New Roman"/>
                <a:cs typeface="Times New Roman"/>
                <a:sym typeface="Times New Roman"/>
              </a:rPr>
              <a:t>This mirrors real-life communication. </a:t>
            </a:r>
            <a:endParaRPr sz="3715">
              <a:solidFill>
                <a:srgbClr val="1E6138"/>
              </a:solidFill>
              <a:latin typeface="Times New Roman"/>
              <a:ea typeface="Times New Roman"/>
              <a:cs typeface="Times New Roman"/>
              <a:sym typeface="Times New Roman"/>
            </a:endParaRPr>
          </a:p>
          <a:p>
            <a:pPr indent="-457200" lvl="0" marL="457200" rtl="0" algn="l">
              <a:lnSpc>
                <a:spcPct val="80000"/>
              </a:lnSpc>
              <a:spcBef>
                <a:spcPts val="0"/>
              </a:spcBef>
              <a:spcAft>
                <a:spcPts val="0"/>
              </a:spcAft>
              <a:buClr>
                <a:srgbClr val="1E6138"/>
              </a:buClr>
              <a:buSzPts val="3715"/>
              <a:buFont typeface="Times New Roman"/>
              <a:buChar char="●"/>
            </a:pPr>
            <a:r>
              <a:rPr lang="ru" sz="3715">
                <a:solidFill>
                  <a:srgbClr val="1E6138"/>
                </a:solidFill>
                <a:latin typeface="Times New Roman"/>
                <a:ea typeface="Times New Roman"/>
                <a:cs typeface="Times New Roman"/>
                <a:sym typeface="Times New Roman"/>
              </a:rPr>
              <a:t>Students have to speak clearly and listen carefully.</a:t>
            </a:r>
            <a:endParaRPr sz="3715">
              <a:solidFill>
                <a:srgbClr val="1E6138"/>
              </a:solidFill>
              <a:latin typeface="Times New Roman"/>
              <a:ea typeface="Times New Roman"/>
              <a:cs typeface="Times New Roman"/>
              <a:sym typeface="Times New Roman"/>
            </a:endParaRPr>
          </a:p>
          <a:p>
            <a:pPr indent="0" lvl="0" marL="0" rtl="0" algn="l">
              <a:lnSpc>
                <a:spcPct val="95000"/>
              </a:lnSpc>
              <a:spcBef>
                <a:spcPts val="0"/>
              </a:spcBef>
              <a:spcAft>
                <a:spcPts val="1200"/>
              </a:spcAft>
              <a:buSzPts val="935"/>
              <a:buNone/>
            </a:pPr>
            <a:r>
              <a:t/>
            </a:r>
            <a:endParaRPr sz="153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8"/>
          <p:cNvSpPr txBox="1"/>
          <p:nvPr>
            <p:ph type="title"/>
          </p:nvPr>
        </p:nvSpPr>
        <p:spPr>
          <a:xfrm>
            <a:off x="311700" y="94000"/>
            <a:ext cx="8520600" cy="59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2"/>
              </a:buClr>
              <a:buSzPts val="990"/>
              <a:buFont typeface="Arial"/>
              <a:buNone/>
            </a:pPr>
            <a:r>
              <a:rPr b="1" lang="ru" sz="4130">
                <a:solidFill>
                  <a:srgbClr val="1E6138"/>
                </a:solidFill>
                <a:latin typeface="Comic Sans MS"/>
                <a:ea typeface="Comic Sans MS"/>
                <a:cs typeface="Comic Sans MS"/>
                <a:sym typeface="Comic Sans MS"/>
              </a:rPr>
              <a:t>   </a:t>
            </a:r>
            <a:endParaRPr b="1" sz="4130">
              <a:solidFill>
                <a:srgbClr val="1E6138"/>
              </a:solidFill>
              <a:latin typeface="Comic Sans MS"/>
              <a:ea typeface="Comic Sans MS"/>
              <a:cs typeface="Comic Sans MS"/>
              <a:sym typeface="Comic Sans MS"/>
            </a:endParaRPr>
          </a:p>
          <a:p>
            <a:pPr indent="0" lvl="0" marL="0" rtl="0" algn="l">
              <a:lnSpc>
                <a:spcPct val="100000"/>
              </a:lnSpc>
              <a:spcBef>
                <a:spcPts val="0"/>
              </a:spcBef>
              <a:spcAft>
                <a:spcPts val="0"/>
              </a:spcAft>
              <a:buSzPts val="990"/>
              <a:buNone/>
            </a:pPr>
            <a:r>
              <a:t/>
            </a:r>
            <a:endParaRPr sz="2700"/>
          </a:p>
        </p:txBody>
      </p:sp>
      <p:sp>
        <p:nvSpPr>
          <p:cNvPr id="166" name="Google Shape;166;p28"/>
          <p:cNvSpPr txBox="1"/>
          <p:nvPr>
            <p:ph idx="1" type="body"/>
          </p:nvPr>
        </p:nvSpPr>
        <p:spPr>
          <a:xfrm>
            <a:off x="67150" y="859500"/>
            <a:ext cx="8970900" cy="41634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1800"/>
              <a:buNone/>
            </a:pPr>
            <a:r>
              <a:rPr lang="ru" sz="1400">
                <a:solidFill>
                  <a:srgbClr val="1E6138"/>
                </a:solidFill>
                <a:latin typeface="Calibri"/>
                <a:ea typeface="Calibri"/>
                <a:cs typeface="Calibri"/>
                <a:sym typeface="Calibri"/>
              </a:rPr>
              <a:t>.</a:t>
            </a:r>
            <a:endParaRPr sz="1400">
              <a:solidFill>
                <a:srgbClr val="1E6138"/>
              </a:solidFill>
              <a:latin typeface="Calibri"/>
              <a:ea typeface="Calibri"/>
              <a:cs typeface="Calibri"/>
              <a:sym typeface="Calibri"/>
            </a:endParaRPr>
          </a:p>
          <a:p>
            <a:pPr indent="0" lvl="0" marL="0" rtl="0" algn="l">
              <a:lnSpc>
                <a:spcPct val="100000"/>
              </a:lnSpc>
              <a:spcBef>
                <a:spcPts val="0"/>
              </a:spcBef>
              <a:spcAft>
                <a:spcPts val="0"/>
              </a:spcAft>
              <a:buClr>
                <a:schemeClr val="dk2"/>
              </a:buClr>
              <a:buSzPts val="1100"/>
              <a:buFont typeface="Arial"/>
              <a:buNone/>
            </a:pPr>
            <a:r>
              <a:t/>
            </a:r>
            <a:endParaRPr sz="3100">
              <a:solidFill>
                <a:srgbClr val="1E6138"/>
              </a:solidFill>
              <a:latin typeface="Calibri"/>
              <a:ea typeface="Calibri"/>
              <a:cs typeface="Calibri"/>
              <a:sym typeface="Calibri"/>
            </a:endParaRPr>
          </a:p>
          <a:p>
            <a:pPr indent="0" lvl="0" marL="0" rtl="0" algn="l">
              <a:lnSpc>
                <a:spcPct val="115000"/>
              </a:lnSpc>
              <a:spcBef>
                <a:spcPts val="0"/>
              </a:spcBef>
              <a:spcAft>
                <a:spcPts val="1200"/>
              </a:spcAft>
              <a:buSzPts val="1800"/>
              <a:buNone/>
            </a:pPr>
            <a:r>
              <a:t/>
            </a:r>
            <a:endParaRPr/>
          </a:p>
        </p:txBody>
      </p:sp>
      <p:pic>
        <p:nvPicPr>
          <p:cNvPr id="167" name="Google Shape;167;p28"/>
          <p:cNvPicPr preferRelativeResize="0"/>
          <p:nvPr/>
        </p:nvPicPr>
        <p:blipFill rotWithShape="1">
          <a:blip r:embed="rId3">
            <a:alphaModFix/>
          </a:blip>
          <a:srcRect b="0" l="0" r="0" t="0"/>
          <a:stretch/>
        </p:blipFill>
        <p:spPr>
          <a:xfrm>
            <a:off x="0" y="0"/>
            <a:ext cx="9144002" cy="5143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9"/>
          <p:cNvSpPr txBox="1"/>
          <p:nvPr>
            <p:ph type="title"/>
          </p:nvPr>
        </p:nvSpPr>
        <p:spPr>
          <a:xfrm>
            <a:off x="94000" y="136325"/>
            <a:ext cx="8738400" cy="723300"/>
          </a:xfrm>
          <a:prstGeom prst="rect">
            <a:avLst/>
          </a:prstGeom>
          <a:noFill/>
          <a:ln>
            <a:noFill/>
          </a:ln>
        </p:spPr>
        <p:txBody>
          <a:bodyPr anchorCtr="0" anchor="t" bIns="91425" lIns="91425" spcFirstLastPara="1" rIns="91425" wrap="square" tIns="91425">
            <a:noAutofit/>
          </a:bodyPr>
          <a:lstStyle/>
          <a:p>
            <a:pPr indent="-342900" lvl="0" marL="342900" rtl="0" algn="ctr">
              <a:lnSpc>
                <a:spcPct val="100000"/>
              </a:lnSpc>
              <a:spcBef>
                <a:spcPts val="0"/>
              </a:spcBef>
              <a:spcAft>
                <a:spcPts val="0"/>
              </a:spcAft>
              <a:buClr>
                <a:schemeClr val="dk2"/>
              </a:buClr>
              <a:buSzPts val="1100"/>
              <a:buFont typeface="Arial"/>
              <a:buNone/>
            </a:pPr>
            <a:r>
              <a:rPr b="1" lang="ru" sz="3500">
                <a:solidFill>
                  <a:srgbClr val="1E6138"/>
                </a:solidFill>
                <a:latin typeface="Times New Roman"/>
                <a:ea typeface="Times New Roman"/>
                <a:cs typeface="Times New Roman"/>
                <a:sym typeface="Times New Roman"/>
              </a:rPr>
              <a:t>Activities to Increase Classroom Interaction</a:t>
            </a:r>
            <a:endParaRPr b="1" sz="3500">
              <a:solidFill>
                <a:srgbClr val="1E6138"/>
              </a:solidFill>
              <a:latin typeface="Times New Roman"/>
              <a:ea typeface="Times New Roman"/>
              <a:cs typeface="Times New Roman"/>
              <a:sym typeface="Times New Roman"/>
            </a:endParaRPr>
          </a:p>
          <a:p>
            <a:pPr indent="0" lvl="0" marL="0" rtl="0" algn="ctr">
              <a:lnSpc>
                <a:spcPct val="100000"/>
              </a:lnSpc>
              <a:spcBef>
                <a:spcPts val="0"/>
              </a:spcBef>
              <a:spcAft>
                <a:spcPts val="0"/>
              </a:spcAft>
              <a:buClr>
                <a:schemeClr val="dk2"/>
              </a:buClr>
              <a:buSzPts val="1100"/>
              <a:buFont typeface="Arial"/>
              <a:buNone/>
            </a:pPr>
            <a:r>
              <a:t/>
            </a:r>
            <a:endParaRPr sz="3500">
              <a:solidFill>
                <a:srgbClr val="1E6138"/>
              </a:solidFill>
              <a:latin typeface="Calibri"/>
              <a:ea typeface="Calibri"/>
              <a:cs typeface="Calibri"/>
              <a:sym typeface="Calibri"/>
            </a:endParaRPr>
          </a:p>
          <a:p>
            <a:pPr indent="0" lvl="0" marL="0" rtl="0" algn="ctr">
              <a:lnSpc>
                <a:spcPct val="100000"/>
              </a:lnSpc>
              <a:spcBef>
                <a:spcPts val="0"/>
              </a:spcBef>
              <a:spcAft>
                <a:spcPts val="0"/>
              </a:spcAft>
              <a:buSzPts val="3333"/>
              <a:buNone/>
            </a:pPr>
            <a:r>
              <a:t/>
            </a:r>
            <a:endParaRPr sz="3500"/>
          </a:p>
        </p:txBody>
      </p:sp>
      <p:sp>
        <p:nvSpPr>
          <p:cNvPr id="173" name="Google Shape;173;p29"/>
          <p:cNvSpPr txBox="1"/>
          <p:nvPr>
            <p:ph idx="1" type="body"/>
          </p:nvPr>
        </p:nvSpPr>
        <p:spPr>
          <a:xfrm>
            <a:off x="93900" y="859475"/>
            <a:ext cx="8957700" cy="41901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b="1" lang="ru" sz="2800">
                <a:solidFill>
                  <a:srgbClr val="4C1130"/>
                </a:solidFill>
                <a:latin typeface="Times New Roman"/>
                <a:ea typeface="Times New Roman"/>
                <a:cs typeface="Times New Roman"/>
                <a:sym typeface="Times New Roman"/>
              </a:rPr>
              <a:t>LINE UP</a:t>
            </a:r>
            <a:endParaRPr b="1" sz="2800">
              <a:solidFill>
                <a:srgbClr val="4C1130"/>
              </a:solidFill>
              <a:latin typeface="Times New Roman"/>
              <a:ea typeface="Times New Roman"/>
              <a:cs typeface="Times New Roman"/>
              <a:sym typeface="Times New Roman"/>
            </a:endParaRPr>
          </a:p>
          <a:p>
            <a:pPr indent="0" lvl="0" marL="0" rtl="0" algn="l">
              <a:lnSpc>
                <a:spcPct val="115000"/>
              </a:lnSpc>
              <a:spcBef>
                <a:spcPts val="1200"/>
              </a:spcBef>
              <a:spcAft>
                <a:spcPts val="1200"/>
              </a:spcAft>
              <a:buSzPts val="1800"/>
              <a:buNone/>
            </a:pPr>
            <a:r>
              <a:rPr b="1" lang="ru" sz="2800">
                <a:solidFill>
                  <a:srgbClr val="4C1130"/>
                </a:solidFill>
                <a:latin typeface="Times New Roman"/>
                <a:ea typeface="Times New Roman"/>
                <a:cs typeface="Times New Roman"/>
                <a:sym typeface="Times New Roman"/>
              </a:rPr>
              <a:t>Instructions: </a:t>
            </a:r>
            <a:r>
              <a:rPr b="1" lang="ru" sz="2000">
                <a:solidFill>
                  <a:srgbClr val="4C1130"/>
                </a:solidFill>
                <a:latin typeface="Times New Roman"/>
                <a:ea typeface="Times New Roman"/>
                <a:cs typeface="Times New Roman"/>
                <a:sym typeface="Times New Roman"/>
              </a:rPr>
              <a:t>Each student has a partner; they each ask and answer a question; They move to the next person; One person has to go to the end of the line; Everyone shifted over; Then each student has a NEW partner; And so on!</a:t>
            </a:r>
            <a:endParaRPr b="1" sz="2000">
              <a:solidFill>
                <a:srgbClr val="4C1130"/>
              </a:solidFill>
              <a:latin typeface="Times New Roman"/>
              <a:ea typeface="Times New Roman"/>
              <a:cs typeface="Times New Roman"/>
              <a:sym typeface="Times New Roman"/>
            </a:endParaRPr>
          </a:p>
        </p:txBody>
      </p:sp>
      <p:pic>
        <p:nvPicPr>
          <p:cNvPr id="174" name="Google Shape;174;p29"/>
          <p:cNvPicPr preferRelativeResize="0"/>
          <p:nvPr/>
        </p:nvPicPr>
        <p:blipFill rotWithShape="1">
          <a:blip r:embed="rId3">
            <a:alphaModFix/>
          </a:blip>
          <a:srcRect b="0" l="0" r="0" t="52214"/>
          <a:stretch/>
        </p:blipFill>
        <p:spPr>
          <a:xfrm>
            <a:off x="228300" y="2820318"/>
            <a:ext cx="8823175" cy="232318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pic>
        <p:nvPicPr>
          <p:cNvPr id="179" name="Google Shape;179;p30"/>
          <p:cNvPicPr preferRelativeResize="0"/>
          <p:nvPr/>
        </p:nvPicPr>
        <p:blipFill>
          <a:blip r:embed="rId3">
            <a:alphaModFix/>
          </a:blip>
          <a:stretch>
            <a:fillRect/>
          </a:stretch>
        </p:blipFill>
        <p:spPr>
          <a:xfrm>
            <a:off x="372288" y="304800"/>
            <a:ext cx="8151535" cy="483869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31"/>
          <p:cNvSpPr txBox="1"/>
          <p:nvPr>
            <p:ph type="title"/>
          </p:nvPr>
        </p:nvSpPr>
        <p:spPr>
          <a:xfrm>
            <a:off x="311700" y="147725"/>
            <a:ext cx="4415400" cy="926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ru" sz="4100">
                <a:latin typeface="Times New Roman"/>
                <a:ea typeface="Times New Roman"/>
                <a:cs typeface="Times New Roman"/>
                <a:sym typeface="Times New Roman"/>
              </a:rPr>
              <a:t>Anchor Charts</a:t>
            </a:r>
            <a:endParaRPr sz="4100">
              <a:latin typeface="Times New Roman"/>
              <a:ea typeface="Times New Roman"/>
              <a:cs typeface="Times New Roman"/>
              <a:sym typeface="Times New Roman"/>
            </a:endParaRPr>
          </a:p>
        </p:txBody>
      </p:sp>
      <p:sp>
        <p:nvSpPr>
          <p:cNvPr id="185" name="Google Shape;185;p31"/>
          <p:cNvSpPr txBox="1"/>
          <p:nvPr>
            <p:ph idx="1" type="body"/>
          </p:nvPr>
        </p:nvSpPr>
        <p:spPr>
          <a:xfrm>
            <a:off x="67150" y="913200"/>
            <a:ext cx="4659900" cy="4163100"/>
          </a:xfrm>
          <a:prstGeom prst="rect">
            <a:avLst/>
          </a:prstGeom>
          <a:noFill/>
          <a:ln>
            <a:noFill/>
          </a:ln>
        </p:spPr>
        <p:txBody>
          <a:bodyPr anchorCtr="0" anchor="t" bIns="91425" lIns="91425" spcFirstLastPara="1" rIns="91425" wrap="square" tIns="91425">
            <a:normAutofit fontScale="92500" lnSpcReduction="20000"/>
          </a:bodyPr>
          <a:lstStyle/>
          <a:p>
            <a:pPr indent="-416560" lvl="0" marL="457200" rtl="0" algn="l">
              <a:lnSpc>
                <a:spcPct val="100000"/>
              </a:lnSpc>
              <a:spcBef>
                <a:spcPts val="0"/>
              </a:spcBef>
              <a:spcAft>
                <a:spcPts val="0"/>
              </a:spcAft>
              <a:buClr>
                <a:srgbClr val="1E6138"/>
              </a:buClr>
              <a:buSzPct val="100000"/>
              <a:buFont typeface="Times New Roman"/>
              <a:buChar char="●"/>
            </a:pPr>
            <a:r>
              <a:rPr lang="ru" sz="3200">
                <a:solidFill>
                  <a:srgbClr val="1E6138"/>
                </a:solidFill>
                <a:latin typeface="Times New Roman"/>
                <a:ea typeface="Times New Roman"/>
                <a:cs typeface="Times New Roman"/>
                <a:sym typeface="Times New Roman"/>
              </a:rPr>
              <a:t>Anchor charts are a tool to support students’ language use. </a:t>
            </a:r>
            <a:endParaRPr sz="3200">
              <a:solidFill>
                <a:srgbClr val="1E6138"/>
              </a:solidFill>
              <a:latin typeface="Times New Roman"/>
              <a:ea typeface="Times New Roman"/>
              <a:cs typeface="Times New Roman"/>
              <a:sym typeface="Times New Roman"/>
            </a:endParaRPr>
          </a:p>
          <a:p>
            <a:pPr indent="-416560" lvl="0" marL="457200" rtl="0" algn="l">
              <a:lnSpc>
                <a:spcPct val="100000"/>
              </a:lnSpc>
              <a:spcBef>
                <a:spcPts val="0"/>
              </a:spcBef>
              <a:spcAft>
                <a:spcPts val="0"/>
              </a:spcAft>
              <a:buClr>
                <a:srgbClr val="1E6138"/>
              </a:buClr>
              <a:buSzPct val="100000"/>
              <a:buFont typeface="Times New Roman"/>
              <a:buChar char="●"/>
            </a:pPr>
            <a:r>
              <a:rPr lang="ru" sz="3200">
                <a:solidFill>
                  <a:srgbClr val="1E6138"/>
                </a:solidFill>
                <a:latin typeface="Times New Roman"/>
                <a:ea typeface="Times New Roman"/>
                <a:cs typeface="Times New Roman"/>
                <a:sym typeface="Times New Roman"/>
              </a:rPr>
              <a:t>Teachers can create anchor charts with students during a lesson or prepare them before class. </a:t>
            </a:r>
            <a:endParaRPr sz="3200">
              <a:solidFill>
                <a:srgbClr val="1E6138"/>
              </a:solidFill>
              <a:latin typeface="Times New Roman"/>
              <a:ea typeface="Times New Roman"/>
              <a:cs typeface="Times New Roman"/>
              <a:sym typeface="Times New Roman"/>
            </a:endParaRPr>
          </a:p>
          <a:p>
            <a:pPr indent="-416560" lvl="0" marL="457200" rtl="0" algn="l">
              <a:lnSpc>
                <a:spcPct val="100000"/>
              </a:lnSpc>
              <a:spcBef>
                <a:spcPts val="0"/>
              </a:spcBef>
              <a:spcAft>
                <a:spcPts val="0"/>
              </a:spcAft>
              <a:buClr>
                <a:srgbClr val="1E6138"/>
              </a:buClr>
              <a:buSzPct val="100000"/>
              <a:buFont typeface="Times New Roman"/>
              <a:buChar char="●"/>
            </a:pPr>
            <a:r>
              <a:rPr lang="ru" sz="3200">
                <a:solidFill>
                  <a:srgbClr val="1E6138"/>
                </a:solidFill>
                <a:latin typeface="Times New Roman"/>
                <a:ea typeface="Times New Roman"/>
                <a:cs typeface="Times New Roman"/>
                <a:sym typeface="Times New Roman"/>
              </a:rPr>
              <a:t>Display them on the classroom walls or whiteboards. </a:t>
            </a:r>
            <a:endParaRPr sz="3200">
              <a:solidFill>
                <a:srgbClr val="1E6138"/>
              </a:solidFill>
              <a:latin typeface="Times New Roman"/>
              <a:ea typeface="Times New Roman"/>
              <a:cs typeface="Times New Roman"/>
              <a:sym typeface="Times New Roman"/>
            </a:endParaRPr>
          </a:p>
          <a:p>
            <a:pPr indent="0" lvl="0" marL="0" rtl="0" algn="l">
              <a:lnSpc>
                <a:spcPct val="115000"/>
              </a:lnSpc>
              <a:spcBef>
                <a:spcPts val="0"/>
              </a:spcBef>
              <a:spcAft>
                <a:spcPts val="1200"/>
              </a:spcAft>
              <a:buSzPct val="117647"/>
              <a:buNone/>
            </a:pPr>
            <a:r>
              <a:t/>
            </a:r>
            <a:endParaRPr/>
          </a:p>
        </p:txBody>
      </p:sp>
      <p:sp>
        <p:nvSpPr>
          <p:cNvPr id="186" name="Google Shape;186;p31"/>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400"/>
              <a:buNone/>
            </a:pPr>
            <a:r>
              <a:t/>
            </a:r>
            <a:endParaRPr/>
          </a:p>
        </p:txBody>
      </p:sp>
      <p:pic>
        <p:nvPicPr>
          <p:cNvPr id="187" name="Google Shape;187;p31"/>
          <p:cNvPicPr preferRelativeResize="0"/>
          <p:nvPr/>
        </p:nvPicPr>
        <p:blipFill rotWithShape="1">
          <a:blip r:embed="rId3">
            <a:alphaModFix/>
          </a:blip>
          <a:srcRect b="0" l="0" r="0" t="0"/>
          <a:stretch/>
        </p:blipFill>
        <p:spPr>
          <a:xfrm>
            <a:off x="4832400" y="53725"/>
            <a:ext cx="4232525" cy="50226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p:nvPr/>
        </p:nvSpPr>
        <p:spPr>
          <a:xfrm>
            <a:off x="2243275" y="3366113"/>
            <a:ext cx="1400544" cy="396630"/>
          </a:xfrm>
          <a:prstGeom prst="flowChartTerminator">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ru" sz="2200"/>
              <a:t>moving</a:t>
            </a:r>
            <a:endParaRPr sz="2200"/>
          </a:p>
        </p:txBody>
      </p:sp>
      <p:sp>
        <p:nvSpPr>
          <p:cNvPr id="63" name="Google Shape;63;p14"/>
          <p:cNvSpPr/>
          <p:nvPr/>
        </p:nvSpPr>
        <p:spPr>
          <a:xfrm>
            <a:off x="719325" y="1041088"/>
            <a:ext cx="1189836" cy="396630"/>
          </a:xfrm>
          <a:prstGeom prst="flowChartTerminator">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ru" sz="2200"/>
              <a:t>human</a:t>
            </a:r>
            <a:endParaRPr sz="2200"/>
          </a:p>
        </p:txBody>
      </p:sp>
      <p:sp>
        <p:nvSpPr>
          <p:cNvPr id="64" name="Google Shape;64;p14"/>
          <p:cNvSpPr/>
          <p:nvPr/>
        </p:nvSpPr>
        <p:spPr>
          <a:xfrm>
            <a:off x="2529325" y="1323663"/>
            <a:ext cx="1189836" cy="396630"/>
          </a:xfrm>
          <a:prstGeom prst="flowChartTerminator">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ru" sz="2200"/>
              <a:t>while</a:t>
            </a:r>
            <a:endParaRPr sz="2200"/>
          </a:p>
        </p:txBody>
      </p:sp>
      <p:sp>
        <p:nvSpPr>
          <p:cNvPr id="65" name="Google Shape;65;p14"/>
          <p:cNvSpPr/>
          <p:nvPr/>
        </p:nvSpPr>
        <p:spPr>
          <a:xfrm>
            <a:off x="546263" y="3721450"/>
            <a:ext cx="1189836" cy="396630"/>
          </a:xfrm>
          <a:prstGeom prst="flowChartTerminator">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ru" sz="2200"/>
              <a:t>to</a:t>
            </a:r>
            <a:endParaRPr sz="2200"/>
          </a:p>
        </p:txBody>
      </p:sp>
      <p:sp>
        <p:nvSpPr>
          <p:cNvPr id="66" name="Google Shape;66;p14"/>
          <p:cNvSpPr/>
          <p:nvPr/>
        </p:nvSpPr>
        <p:spPr>
          <a:xfrm>
            <a:off x="2885938" y="2697750"/>
            <a:ext cx="1189836" cy="396630"/>
          </a:xfrm>
          <a:prstGeom prst="flowChartTerminator">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ru" sz="2200"/>
              <a:t>think</a:t>
            </a:r>
            <a:endParaRPr sz="2200"/>
          </a:p>
        </p:txBody>
      </p:sp>
      <p:sp>
        <p:nvSpPr>
          <p:cNvPr id="67" name="Google Shape;67;p14"/>
          <p:cNvSpPr/>
          <p:nvPr/>
        </p:nvSpPr>
        <p:spPr>
          <a:xfrm>
            <a:off x="1624288" y="2012263"/>
            <a:ext cx="1189836" cy="396630"/>
          </a:xfrm>
          <a:prstGeom prst="flowChartTerminator">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ru" sz="2200"/>
              <a:t>The </a:t>
            </a:r>
            <a:endParaRPr sz="2200"/>
          </a:p>
        </p:txBody>
      </p:sp>
      <p:sp>
        <p:nvSpPr>
          <p:cNvPr id="68" name="Google Shape;68;p14"/>
          <p:cNvSpPr/>
          <p:nvPr/>
        </p:nvSpPr>
        <p:spPr>
          <a:xfrm>
            <a:off x="1736100" y="4331925"/>
            <a:ext cx="1189836" cy="396630"/>
          </a:xfrm>
          <a:prstGeom prst="flowChartTerminator">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ru" sz="2200"/>
              <a:t> brain</a:t>
            </a:r>
            <a:endParaRPr sz="2200"/>
          </a:p>
        </p:txBody>
      </p:sp>
      <p:sp>
        <p:nvSpPr>
          <p:cNvPr id="69" name="Google Shape;69;p14"/>
          <p:cNvSpPr/>
          <p:nvPr/>
        </p:nvSpPr>
        <p:spPr>
          <a:xfrm>
            <a:off x="546275" y="1783350"/>
            <a:ext cx="693144" cy="396630"/>
          </a:xfrm>
          <a:prstGeom prst="flowChartTerminator">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ru" sz="2200"/>
              <a:t>is</a:t>
            </a:r>
            <a:endParaRPr sz="2200"/>
          </a:p>
        </p:txBody>
      </p:sp>
      <p:sp>
        <p:nvSpPr>
          <p:cNvPr id="70" name="Google Shape;70;p14"/>
          <p:cNvSpPr/>
          <p:nvPr/>
        </p:nvSpPr>
        <p:spPr>
          <a:xfrm>
            <a:off x="546279" y="2752400"/>
            <a:ext cx="1535922" cy="396630"/>
          </a:xfrm>
          <a:prstGeom prst="flowChartTerminator">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ru" sz="2200"/>
              <a:t>designed</a:t>
            </a:r>
            <a:endParaRPr sz="2200"/>
          </a:p>
        </p:txBody>
      </p:sp>
      <p:sp>
        <p:nvSpPr>
          <p:cNvPr id="71" name="Google Shape;71;p14"/>
          <p:cNvSpPr/>
          <p:nvPr/>
        </p:nvSpPr>
        <p:spPr>
          <a:xfrm>
            <a:off x="5523575" y="3149025"/>
            <a:ext cx="890568" cy="396630"/>
          </a:xfrm>
          <a:prstGeom prst="flowChartTerminator">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ru" sz="2200"/>
              <a:t>in</a:t>
            </a:r>
            <a:endParaRPr sz="2200"/>
          </a:p>
        </p:txBody>
      </p:sp>
      <p:sp>
        <p:nvSpPr>
          <p:cNvPr id="72" name="Google Shape;72;p14"/>
          <p:cNvSpPr/>
          <p:nvPr/>
        </p:nvSpPr>
        <p:spPr>
          <a:xfrm>
            <a:off x="7653100" y="4442625"/>
            <a:ext cx="821178" cy="396630"/>
          </a:xfrm>
          <a:prstGeom prst="flowChartTerminator">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ru" sz="2200"/>
              <a:t>is</a:t>
            </a:r>
            <a:endParaRPr sz="2200"/>
          </a:p>
        </p:txBody>
      </p:sp>
      <p:sp>
        <p:nvSpPr>
          <p:cNvPr id="73" name="Google Shape;73;p14"/>
          <p:cNvSpPr/>
          <p:nvPr/>
        </p:nvSpPr>
        <p:spPr>
          <a:xfrm>
            <a:off x="6414150" y="3637850"/>
            <a:ext cx="1862352" cy="396630"/>
          </a:xfrm>
          <a:prstGeom prst="flowChartTerminator">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ru" sz="2200"/>
              <a:t>essential</a:t>
            </a:r>
            <a:endParaRPr sz="2200"/>
          </a:p>
        </p:txBody>
      </p:sp>
      <p:sp>
        <p:nvSpPr>
          <p:cNvPr id="74" name="Google Shape;74;p14"/>
          <p:cNvSpPr/>
          <p:nvPr/>
        </p:nvSpPr>
        <p:spPr>
          <a:xfrm>
            <a:off x="5950950" y="4442625"/>
            <a:ext cx="1189836" cy="396630"/>
          </a:xfrm>
          <a:prstGeom prst="flowChartTerminator">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ru" sz="2200"/>
              <a:t>growth</a:t>
            </a:r>
            <a:endParaRPr sz="2200"/>
          </a:p>
        </p:txBody>
      </p:sp>
      <p:sp>
        <p:nvSpPr>
          <p:cNvPr id="75" name="Google Shape;75;p14"/>
          <p:cNvSpPr/>
          <p:nvPr/>
        </p:nvSpPr>
        <p:spPr>
          <a:xfrm>
            <a:off x="6815250" y="2697738"/>
            <a:ext cx="1862352" cy="396630"/>
          </a:xfrm>
          <a:prstGeom prst="flowChartTerminator">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ru" sz="2200"/>
              <a:t>Movement</a:t>
            </a:r>
            <a:endParaRPr sz="2200"/>
          </a:p>
        </p:txBody>
      </p:sp>
      <p:sp>
        <p:nvSpPr>
          <p:cNvPr id="76" name="Google Shape;76;p14"/>
          <p:cNvSpPr/>
          <p:nvPr/>
        </p:nvSpPr>
        <p:spPr>
          <a:xfrm>
            <a:off x="5326200" y="1330300"/>
            <a:ext cx="1958256" cy="396630"/>
          </a:xfrm>
          <a:prstGeom prst="flowChartTerminator">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ru" sz="2200"/>
              <a:t>intellectual</a:t>
            </a:r>
            <a:endParaRPr/>
          </a:p>
        </p:txBody>
      </p:sp>
      <p:sp>
        <p:nvSpPr>
          <p:cNvPr id="77" name="Google Shape;77;p14"/>
          <p:cNvSpPr/>
          <p:nvPr/>
        </p:nvSpPr>
        <p:spPr>
          <a:xfrm>
            <a:off x="7284450" y="1846025"/>
            <a:ext cx="1189836" cy="396630"/>
          </a:xfrm>
          <a:prstGeom prst="flowChartTerminator">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ru" sz="2200"/>
              <a:t>factor</a:t>
            </a:r>
            <a:endParaRPr sz="2200"/>
          </a:p>
        </p:txBody>
      </p:sp>
      <p:sp>
        <p:nvSpPr>
          <p:cNvPr id="78" name="Google Shape;78;p14"/>
          <p:cNvSpPr/>
          <p:nvPr/>
        </p:nvSpPr>
        <p:spPr>
          <a:xfrm>
            <a:off x="5591525" y="2175125"/>
            <a:ext cx="890568" cy="396630"/>
          </a:xfrm>
          <a:prstGeom prst="flowChartTerminator">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ru" sz="2200"/>
              <a:t>an</a:t>
            </a:r>
            <a:endParaRPr sz="2200"/>
          </a:p>
        </p:txBody>
      </p:sp>
      <p:sp>
        <p:nvSpPr>
          <p:cNvPr id="79" name="Google Shape;79;p14"/>
          <p:cNvSpPr txBox="1"/>
          <p:nvPr>
            <p:ph type="title"/>
          </p:nvPr>
        </p:nvSpPr>
        <p:spPr>
          <a:xfrm>
            <a:off x="311700" y="111550"/>
            <a:ext cx="8520600" cy="770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ru" sz="4444">
                <a:latin typeface="Times New Roman"/>
                <a:ea typeface="Times New Roman"/>
                <a:cs typeface="Times New Roman"/>
                <a:sym typeface="Times New Roman"/>
              </a:rPr>
              <a:t>Warm-up: Sentence Scramble</a:t>
            </a:r>
            <a:endParaRPr sz="4444">
              <a:latin typeface="Times New Roman"/>
              <a:ea typeface="Times New Roman"/>
              <a:cs typeface="Times New Roman"/>
              <a:sym typeface="Times New Roman"/>
            </a:endParaRPr>
          </a:p>
          <a:p>
            <a:pPr indent="0" lvl="0" marL="0" rtl="0" algn="ctr">
              <a:spcBef>
                <a:spcPts val="0"/>
              </a:spcBef>
              <a:spcAft>
                <a:spcPts val="0"/>
              </a:spcAft>
              <a:buNone/>
            </a:pPr>
            <a:r>
              <a:rPr lang="ru"/>
              <a:t> </a:t>
            </a:r>
            <a:endParaRPr b="1" sz="1050">
              <a:solidFill>
                <a:srgbClr val="333333"/>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Clr>
                <a:schemeClr val="dk2"/>
              </a:buClr>
              <a:buSzPct val="39285"/>
              <a:buFont typeface="Arial"/>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191" name="Shape 191"/>
        <p:cNvGrpSpPr/>
        <p:nvPr/>
      </p:nvGrpSpPr>
      <p:grpSpPr>
        <a:xfrm>
          <a:off x="0" y="0"/>
          <a:ext cx="0" cy="0"/>
          <a:chOff x="0" y="0"/>
          <a:chExt cx="0" cy="0"/>
        </a:xfrm>
      </p:grpSpPr>
      <p:sp>
        <p:nvSpPr>
          <p:cNvPr id="192" name="Google Shape;192;p32"/>
          <p:cNvSpPr txBox="1"/>
          <p:nvPr>
            <p:ph type="title"/>
          </p:nvPr>
        </p:nvSpPr>
        <p:spPr>
          <a:xfrm>
            <a:off x="107425" y="67150"/>
            <a:ext cx="8970900" cy="1060800"/>
          </a:xfrm>
          <a:prstGeom prst="rect">
            <a:avLst/>
          </a:prstGeom>
          <a:noFill/>
          <a:ln>
            <a:noFill/>
          </a:ln>
        </p:spPr>
        <p:txBody>
          <a:bodyPr anchorCtr="0" anchor="t" bIns="91425" lIns="91425" spcFirstLastPara="1" rIns="91425" wrap="square" tIns="91425">
            <a:noAutofit/>
          </a:bodyPr>
          <a:lstStyle/>
          <a:p>
            <a:pPr indent="-342900" lvl="0" marL="342900" rtl="0" algn="l">
              <a:lnSpc>
                <a:spcPct val="100000"/>
              </a:lnSpc>
              <a:spcBef>
                <a:spcPts val="0"/>
              </a:spcBef>
              <a:spcAft>
                <a:spcPts val="0"/>
              </a:spcAft>
              <a:buSzPts val="990"/>
              <a:buNone/>
            </a:pPr>
            <a:r>
              <a:rPr b="1" lang="ru" sz="2940">
                <a:solidFill>
                  <a:srgbClr val="1E6138"/>
                </a:solidFill>
                <a:latin typeface="Times New Roman"/>
                <a:ea typeface="Times New Roman"/>
                <a:cs typeface="Times New Roman"/>
                <a:sym typeface="Times New Roman"/>
              </a:rPr>
              <a:t>Activities to Increase Classroom Interaction</a:t>
            </a:r>
            <a:endParaRPr b="1" sz="2940">
              <a:solidFill>
                <a:srgbClr val="1E6138"/>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2"/>
              </a:buClr>
              <a:buSzPts val="1100"/>
              <a:buFont typeface="Arial"/>
              <a:buNone/>
            </a:pPr>
            <a:r>
              <a:rPr b="1" lang="ru" sz="3800">
                <a:solidFill>
                  <a:srgbClr val="F7931E"/>
                </a:solidFill>
                <a:latin typeface="Times New Roman"/>
                <a:ea typeface="Times New Roman"/>
                <a:cs typeface="Times New Roman"/>
                <a:sym typeface="Times New Roman"/>
              </a:rPr>
              <a:t>Guessing Game: What’s in my Backpack?</a:t>
            </a:r>
            <a:endParaRPr b="1" sz="2540">
              <a:solidFill>
                <a:srgbClr val="1E6138"/>
              </a:solidFill>
              <a:latin typeface="Times New Roman"/>
              <a:ea typeface="Times New Roman"/>
              <a:cs typeface="Times New Roman"/>
              <a:sym typeface="Times New Roman"/>
            </a:endParaRPr>
          </a:p>
        </p:txBody>
      </p:sp>
      <p:sp>
        <p:nvSpPr>
          <p:cNvPr id="193" name="Google Shape;193;p32"/>
          <p:cNvSpPr txBox="1"/>
          <p:nvPr>
            <p:ph idx="1" type="body"/>
          </p:nvPr>
        </p:nvSpPr>
        <p:spPr>
          <a:xfrm>
            <a:off x="107425" y="1315975"/>
            <a:ext cx="4284900" cy="37470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400"/>
              <a:buNone/>
            </a:pPr>
            <a:r>
              <a:rPr lang="ru">
                <a:latin typeface="Times New Roman"/>
                <a:ea typeface="Times New Roman"/>
                <a:cs typeface="Times New Roman"/>
                <a:sym typeface="Times New Roman"/>
              </a:rPr>
              <a:t>Teacher:</a:t>
            </a:r>
            <a:endParaRPr>
              <a:latin typeface="Times New Roman"/>
              <a:ea typeface="Times New Roman"/>
              <a:cs typeface="Times New Roman"/>
              <a:sym typeface="Times New Roman"/>
            </a:endParaRPr>
          </a:p>
        </p:txBody>
      </p:sp>
      <p:sp>
        <p:nvSpPr>
          <p:cNvPr id="194" name="Google Shape;194;p32"/>
          <p:cNvSpPr txBox="1"/>
          <p:nvPr>
            <p:ph idx="2" type="body"/>
          </p:nvPr>
        </p:nvSpPr>
        <p:spPr>
          <a:xfrm>
            <a:off x="4859250" y="1315975"/>
            <a:ext cx="4219200" cy="37470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400"/>
              <a:buNone/>
            </a:pPr>
            <a:r>
              <a:rPr lang="ru"/>
              <a:t>Students: </a:t>
            </a:r>
            <a:endParaRPr/>
          </a:p>
        </p:txBody>
      </p:sp>
      <p:pic>
        <p:nvPicPr>
          <p:cNvPr id="195" name="Google Shape;195;p32"/>
          <p:cNvPicPr preferRelativeResize="0"/>
          <p:nvPr/>
        </p:nvPicPr>
        <p:blipFill rotWithShape="1">
          <a:blip r:embed="rId3">
            <a:alphaModFix/>
          </a:blip>
          <a:srcRect b="0" l="0" r="0" t="0"/>
          <a:stretch/>
        </p:blipFill>
        <p:spPr>
          <a:xfrm>
            <a:off x="288725" y="1880125"/>
            <a:ext cx="3922301" cy="3024324"/>
          </a:xfrm>
          <a:prstGeom prst="rect">
            <a:avLst/>
          </a:prstGeom>
          <a:noFill/>
          <a:ln>
            <a:noFill/>
          </a:ln>
        </p:spPr>
      </p:pic>
      <p:sp>
        <p:nvSpPr>
          <p:cNvPr id="196" name="Google Shape;196;p32"/>
          <p:cNvSpPr txBox="1"/>
          <p:nvPr/>
        </p:nvSpPr>
        <p:spPr>
          <a:xfrm>
            <a:off x="4665735" y="1353114"/>
            <a:ext cx="3952500" cy="3216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1" i="0" lang="ru" sz="2000" u="none" cap="none" strike="noStrike">
                <a:solidFill>
                  <a:schemeClr val="dk2"/>
                </a:solidFill>
                <a:latin typeface="Calibri"/>
                <a:ea typeface="Calibri"/>
                <a:cs typeface="Calibri"/>
                <a:sym typeface="Calibri"/>
              </a:rPr>
              <a:t>  </a:t>
            </a:r>
            <a:r>
              <a:rPr b="1" i="0" lang="ru" sz="2000" u="none" cap="none" strike="noStrike">
                <a:solidFill>
                  <a:schemeClr val="dk2"/>
                </a:solidFill>
                <a:latin typeface="Times New Roman"/>
                <a:ea typeface="Times New Roman"/>
                <a:cs typeface="Times New Roman"/>
                <a:sym typeface="Times New Roman"/>
              </a:rPr>
              <a:t>   			   </a:t>
            </a:r>
            <a:r>
              <a:rPr b="1" i="0" lang="ru" sz="2500" u="none" cap="none" strike="noStrike">
                <a:solidFill>
                  <a:schemeClr val="dk2"/>
                </a:solidFill>
                <a:latin typeface="Times New Roman"/>
                <a:ea typeface="Times New Roman"/>
                <a:cs typeface="Times New Roman"/>
                <a:sym typeface="Times New Roman"/>
              </a:rPr>
              <a:t> Anchor Chart</a:t>
            </a:r>
            <a:endParaRPr b="1" i="0" sz="2500" u="none" cap="none" strike="noStrike">
              <a:solidFill>
                <a:schemeClr val="dk2"/>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2000"/>
              <a:buFont typeface="Arial"/>
              <a:buNone/>
            </a:pPr>
            <a:r>
              <a:rPr b="1" i="0" lang="ru" sz="2000" u="none" cap="none" strike="noStrike">
                <a:solidFill>
                  <a:schemeClr val="dk2"/>
                </a:solidFill>
                <a:latin typeface="Times New Roman"/>
                <a:ea typeface="Times New Roman"/>
                <a:cs typeface="Times New Roman"/>
                <a:sym typeface="Times New Roman"/>
              </a:rPr>
              <a:t>Expressions for asking for information for this topic</a:t>
            </a:r>
            <a:endParaRPr b="1" i="0" sz="2000" u="none" cap="none" strike="noStrike">
              <a:solidFill>
                <a:schemeClr val="dk2"/>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200"/>
              <a:buFont typeface="Arial"/>
              <a:buNone/>
            </a:pPr>
            <a:r>
              <a:rPr b="1" i="0" lang="ru" sz="2200" u="none" cap="none" strike="noStrike">
                <a:solidFill>
                  <a:schemeClr val="dk2"/>
                </a:solidFill>
                <a:latin typeface="Times New Roman"/>
                <a:ea typeface="Times New Roman"/>
                <a:cs typeface="Times New Roman"/>
                <a:sym typeface="Times New Roman"/>
              </a:rPr>
              <a:t>Q: What do you use it for?</a:t>
            </a:r>
            <a:endParaRPr b="1" i="0" sz="2200" u="none" cap="none" strike="noStrike">
              <a:solidFill>
                <a:schemeClr val="dk2"/>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200"/>
              <a:buFont typeface="Arial"/>
              <a:buNone/>
            </a:pPr>
            <a:r>
              <a:rPr b="1" i="0" lang="ru" sz="2200" u="none" cap="none" strike="noStrike">
                <a:solidFill>
                  <a:schemeClr val="dk2"/>
                </a:solidFill>
                <a:latin typeface="Times New Roman"/>
                <a:ea typeface="Times New Roman"/>
                <a:cs typeface="Times New Roman"/>
                <a:sym typeface="Times New Roman"/>
              </a:rPr>
              <a:t>A: I use it to...</a:t>
            </a:r>
            <a:endParaRPr b="1" i="0" sz="2200" u="none" cap="none" strike="noStrike">
              <a:solidFill>
                <a:schemeClr val="dk2"/>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200"/>
              <a:buFont typeface="Arial"/>
              <a:buNone/>
            </a:pPr>
            <a:r>
              <a:rPr b="1" i="0" lang="ru" sz="2200" u="none" cap="none" strike="noStrike">
                <a:solidFill>
                  <a:schemeClr val="dk2"/>
                </a:solidFill>
                <a:latin typeface="Times New Roman"/>
                <a:ea typeface="Times New Roman"/>
                <a:cs typeface="Times New Roman"/>
                <a:sym typeface="Times New Roman"/>
              </a:rPr>
              <a:t>Q: Do you use it to…?</a:t>
            </a:r>
            <a:endParaRPr b="1" i="0" sz="2200" u="none" cap="none" strike="noStrike">
              <a:solidFill>
                <a:schemeClr val="dk2"/>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200"/>
              <a:buFont typeface="Arial"/>
              <a:buNone/>
            </a:pPr>
            <a:r>
              <a:rPr b="1" i="0" lang="ru" sz="2200" u="none" cap="none" strike="noStrike">
                <a:solidFill>
                  <a:schemeClr val="dk2"/>
                </a:solidFill>
                <a:latin typeface="Times New Roman"/>
                <a:ea typeface="Times New Roman"/>
                <a:cs typeface="Times New Roman"/>
                <a:sym typeface="Times New Roman"/>
              </a:rPr>
              <a:t>A: Yes, I use it to…</a:t>
            </a:r>
            <a:endParaRPr b="1" i="0" sz="2200" u="none" cap="none" strike="noStrike">
              <a:solidFill>
                <a:schemeClr val="dk2"/>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200"/>
              <a:buFont typeface="Arial"/>
              <a:buNone/>
            </a:pPr>
            <a:r>
              <a:rPr b="1" i="0" lang="ru" sz="2200" u="none" cap="none" strike="noStrike">
                <a:solidFill>
                  <a:schemeClr val="dk2"/>
                </a:solidFill>
                <a:latin typeface="Times New Roman"/>
                <a:ea typeface="Times New Roman"/>
                <a:cs typeface="Times New Roman"/>
                <a:sym typeface="Times New Roman"/>
              </a:rPr>
              <a:t>Q: Is it a…?</a:t>
            </a:r>
            <a:endParaRPr b="1" i="0" sz="2200" u="none" cap="none" strike="noStrike">
              <a:solidFill>
                <a:schemeClr val="dk2"/>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200"/>
              <a:buFont typeface="Arial"/>
              <a:buNone/>
            </a:pPr>
            <a:r>
              <a:rPr b="1" i="0" lang="ru" sz="2200" u="none" cap="none" strike="noStrike">
                <a:solidFill>
                  <a:schemeClr val="dk2"/>
                </a:solidFill>
                <a:latin typeface="Times New Roman"/>
                <a:ea typeface="Times New Roman"/>
                <a:cs typeface="Times New Roman"/>
                <a:sym typeface="Times New Roman"/>
              </a:rPr>
              <a:t>A: Yes, it is a...</a:t>
            </a:r>
            <a:endParaRPr b="1" i="0" sz="2200" u="none" cap="none" strike="noStrike">
              <a:solidFill>
                <a:schemeClr val="dk2"/>
              </a:solidFill>
              <a:latin typeface="Times New Roman"/>
              <a:ea typeface="Times New Roman"/>
              <a:cs typeface="Times New Roman"/>
              <a:sym typeface="Times New Roman"/>
            </a:endParaRPr>
          </a:p>
        </p:txBody>
      </p:sp>
      <p:sp>
        <p:nvSpPr>
          <p:cNvPr id="197" name="Google Shape;197;p32"/>
          <p:cNvSpPr txBox="1"/>
          <p:nvPr/>
        </p:nvSpPr>
        <p:spPr>
          <a:xfrm>
            <a:off x="10394425" y="2363600"/>
            <a:ext cx="7338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layfair Display"/>
              <a:ea typeface="Playfair Display"/>
              <a:cs typeface="Playfair Display"/>
              <a:sym typeface="Playfair Display"/>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201" name="Shape 201"/>
        <p:cNvGrpSpPr/>
        <p:nvPr/>
      </p:nvGrpSpPr>
      <p:grpSpPr>
        <a:xfrm>
          <a:off x="0" y="0"/>
          <a:ext cx="0" cy="0"/>
          <a:chOff x="0" y="0"/>
          <a:chExt cx="0" cy="0"/>
        </a:xfrm>
      </p:grpSpPr>
      <p:sp>
        <p:nvSpPr>
          <p:cNvPr id="202" name="Google Shape;202;p33"/>
          <p:cNvSpPr txBox="1"/>
          <p:nvPr>
            <p:ph type="title"/>
          </p:nvPr>
        </p:nvSpPr>
        <p:spPr>
          <a:xfrm>
            <a:off x="311700" y="113175"/>
            <a:ext cx="8520600" cy="770100"/>
          </a:xfrm>
          <a:prstGeom prst="rect">
            <a:avLst/>
          </a:prstGeom>
          <a:noFill/>
          <a:ln>
            <a:noFill/>
          </a:ln>
        </p:spPr>
        <p:txBody>
          <a:bodyPr anchorCtr="0" anchor="t" bIns="91425" lIns="91425" spcFirstLastPara="1" rIns="91425" wrap="square" tIns="91425">
            <a:noAutofit/>
          </a:bodyPr>
          <a:lstStyle/>
          <a:p>
            <a:pPr indent="457200" lvl="0" marL="1371600" rtl="0" algn="l">
              <a:lnSpc>
                <a:spcPct val="100000"/>
              </a:lnSpc>
              <a:spcBef>
                <a:spcPts val="0"/>
              </a:spcBef>
              <a:spcAft>
                <a:spcPts val="0"/>
              </a:spcAft>
              <a:buSzPts val="990"/>
              <a:buNone/>
            </a:pPr>
            <a:r>
              <a:rPr lang="ru" sz="4100">
                <a:latin typeface="Times New Roman"/>
                <a:ea typeface="Times New Roman"/>
                <a:cs typeface="Times New Roman"/>
                <a:sym typeface="Times New Roman"/>
              </a:rPr>
              <a:t>JIGSAW activity</a:t>
            </a:r>
            <a:endParaRPr sz="4100">
              <a:latin typeface="Times New Roman"/>
              <a:ea typeface="Times New Roman"/>
              <a:cs typeface="Times New Roman"/>
              <a:sym typeface="Times New Roman"/>
            </a:endParaRPr>
          </a:p>
        </p:txBody>
      </p:sp>
      <p:sp>
        <p:nvSpPr>
          <p:cNvPr id="203" name="Google Shape;203;p33"/>
          <p:cNvSpPr txBox="1"/>
          <p:nvPr>
            <p:ph idx="1" type="body"/>
          </p:nvPr>
        </p:nvSpPr>
        <p:spPr>
          <a:xfrm>
            <a:off x="86750" y="1018650"/>
            <a:ext cx="9057300" cy="4124700"/>
          </a:xfrm>
          <a:prstGeom prst="rect">
            <a:avLst/>
          </a:prstGeom>
          <a:noFill/>
          <a:ln>
            <a:noFill/>
          </a:ln>
        </p:spPr>
        <p:txBody>
          <a:bodyPr anchorCtr="0" anchor="t" bIns="91425" lIns="91425" spcFirstLastPara="1" rIns="91425" wrap="square" tIns="91425">
            <a:normAutofit/>
          </a:bodyPr>
          <a:lstStyle/>
          <a:p>
            <a:pPr indent="0" lvl="0" marL="457200" rtl="0" algn="l">
              <a:lnSpc>
                <a:spcPct val="115000"/>
              </a:lnSpc>
              <a:spcBef>
                <a:spcPts val="0"/>
              </a:spcBef>
              <a:spcAft>
                <a:spcPts val="0"/>
              </a:spcAft>
              <a:buSzPts val="1800"/>
              <a:buNone/>
            </a:pPr>
            <a:r>
              <a:rPr b="1" lang="ru" sz="2100">
                <a:latin typeface="Times New Roman"/>
                <a:ea typeface="Times New Roman"/>
                <a:cs typeface="Times New Roman"/>
                <a:sym typeface="Times New Roman"/>
              </a:rPr>
              <a:t>1. Home Groups</a:t>
            </a:r>
            <a:r>
              <a:rPr lang="ru">
                <a:latin typeface="Times New Roman"/>
                <a:ea typeface="Times New Roman"/>
                <a:cs typeface="Times New Roman"/>
                <a:sym typeface="Times New Roman"/>
              </a:rPr>
              <a:t>				                     </a:t>
            </a:r>
            <a:r>
              <a:rPr b="1" lang="ru" sz="2100">
                <a:latin typeface="Times New Roman"/>
                <a:ea typeface="Times New Roman"/>
                <a:cs typeface="Times New Roman"/>
                <a:sym typeface="Times New Roman"/>
              </a:rPr>
              <a:t>3. Home Groups	</a:t>
            </a:r>
            <a:r>
              <a:rPr lang="ru">
                <a:latin typeface="Times New Roman"/>
                <a:ea typeface="Times New Roman"/>
                <a:cs typeface="Times New Roman"/>
                <a:sym typeface="Times New Roman"/>
              </a:rPr>
              <a:t>	</a:t>
            </a:r>
            <a:endParaRPr>
              <a:latin typeface="Times New Roman"/>
              <a:ea typeface="Times New Roman"/>
              <a:cs typeface="Times New Roman"/>
              <a:sym typeface="Times New Roman"/>
            </a:endParaRPr>
          </a:p>
          <a:p>
            <a:pPr indent="0" lvl="0" marL="3200400" rtl="0" algn="l">
              <a:lnSpc>
                <a:spcPct val="115000"/>
              </a:lnSpc>
              <a:spcBef>
                <a:spcPts val="1200"/>
              </a:spcBef>
              <a:spcAft>
                <a:spcPts val="0"/>
              </a:spcAft>
              <a:buSzPts val="1800"/>
              <a:buNone/>
            </a:pPr>
            <a:r>
              <a:rPr b="1" lang="ru" sz="2100">
                <a:latin typeface="Times New Roman"/>
                <a:ea typeface="Times New Roman"/>
                <a:cs typeface="Times New Roman"/>
                <a:sym typeface="Times New Roman"/>
              </a:rPr>
              <a:t>2.</a:t>
            </a:r>
            <a:r>
              <a:rPr lang="ru">
                <a:latin typeface="Times New Roman"/>
                <a:ea typeface="Times New Roman"/>
                <a:cs typeface="Times New Roman"/>
                <a:sym typeface="Times New Roman"/>
              </a:rPr>
              <a:t> </a:t>
            </a:r>
            <a:r>
              <a:rPr b="1" lang="ru" sz="2100">
                <a:latin typeface="Times New Roman"/>
                <a:ea typeface="Times New Roman"/>
                <a:cs typeface="Times New Roman"/>
                <a:sym typeface="Times New Roman"/>
              </a:rPr>
              <a:t>Expert Groups</a:t>
            </a:r>
            <a:endParaRPr b="1" sz="2100">
              <a:latin typeface="Times New Roman"/>
              <a:ea typeface="Times New Roman"/>
              <a:cs typeface="Times New Roman"/>
              <a:sym typeface="Times New Roman"/>
            </a:endParaRPr>
          </a:p>
          <a:p>
            <a:pPr indent="0" lvl="0" marL="457200" rtl="0" algn="l">
              <a:lnSpc>
                <a:spcPct val="115000"/>
              </a:lnSpc>
              <a:spcBef>
                <a:spcPts val="1200"/>
              </a:spcBef>
              <a:spcAft>
                <a:spcPts val="1200"/>
              </a:spcAft>
              <a:buSzPts val="1800"/>
              <a:buNone/>
            </a:pPr>
            <a:r>
              <a:t/>
            </a:r>
            <a:endParaRPr/>
          </a:p>
        </p:txBody>
      </p:sp>
      <p:pic>
        <p:nvPicPr>
          <p:cNvPr id="204" name="Google Shape;204;p33"/>
          <p:cNvPicPr preferRelativeResize="0"/>
          <p:nvPr/>
        </p:nvPicPr>
        <p:blipFill rotWithShape="1">
          <a:blip r:embed="rId3">
            <a:alphaModFix/>
          </a:blip>
          <a:srcRect b="0" l="0" r="0" t="0"/>
          <a:stretch/>
        </p:blipFill>
        <p:spPr>
          <a:xfrm>
            <a:off x="142475" y="1626525"/>
            <a:ext cx="2021075" cy="2536639"/>
          </a:xfrm>
          <a:prstGeom prst="rect">
            <a:avLst/>
          </a:prstGeom>
          <a:noFill/>
          <a:ln>
            <a:noFill/>
          </a:ln>
        </p:spPr>
      </p:pic>
      <p:sp>
        <p:nvSpPr>
          <p:cNvPr id="205" name="Google Shape;205;p33"/>
          <p:cNvSpPr/>
          <p:nvPr/>
        </p:nvSpPr>
        <p:spPr>
          <a:xfrm rot="2204848">
            <a:off x="2150143" y="2689741"/>
            <a:ext cx="1404003" cy="315121"/>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06" name="Google Shape;206;p33"/>
          <p:cNvPicPr preferRelativeResize="0"/>
          <p:nvPr/>
        </p:nvPicPr>
        <p:blipFill rotWithShape="1">
          <a:blip r:embed="rId4">
            <a:alphaModFix/>
          </a:blip>
          <a:srcRect b="0" l="0" r="0" t="0"/>
          <a:stretch/>
        </p:blipFill>
        <p:spPr>
          <a:xfrm>
            <a:off x="3459350" y="2489950"/>
            <a:ext cx="2021075" cy="2578125"/>
          </a:xfrm>
          <a:prstGeom prst="rect">
            <a:avLst/>
          </a:prstGeom>
          <a:noFill/>
          <a:ln>
            <a:noFill/>
          </a:ln>
        </p:spPr>
      </p:pic>
      <p:sp>
        <p:nvSpPr>
          <p:cNvPr id="207" name="Google Shape;207;p33"/>
          <p:cNvSpPr/>
          <p:nvPr/>
        </p:nvSpPr>
        <p:spPr>
          <a:xfrm rot="-2037518">
            <a:off x="5511600" y="3091634"/>
            <a:ext cx="1366824" cy="323089"/>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08" name="Google Shape;208;p33"/>
          <p:cNvPicPr preferRelativeResize="0"/>
          <p:nvPr/>
        </p:nvPicPr>
        <p:blipFill rotWithShape="1">
          <a:blip r:embed="rId3">
            <a:alphaModFix/>
          </a:blip>
          <a:srcRect b="0" l="0" r="0" t="0"/>
          <a:stretch/>
        </p:blipFill>
        <p:spPr>
          <a:xfrm>
            <a:off x="6776225" y="1867282"/>
            <a:ext cx="2208475" cy="277184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212" name="Shape 212"/>
        <p:cNvGrpSpPr/>
        <p:nvPr/>
      </p:nvGrpSpPr>
      <p:grpSpPr>
        <a:xfrm>
          <a:off x="0" y="0"/>
          <a:ext cx="0" cy="0"/>
          <a:chOff x="0" y="0"/>
          <a:chExt cx="0" cy="0"/>
        </a:xfrm>
      </p:grpSpPr>
      <p:sp>
        <p:nvSpPr>
          <p:cNvPr id="213" name="Google Shape;213;p34"/>
          <p:cNvSpPr txBox="1"/>
          <p:nvPr>
            <p:ph type="title"/>
          </p:nvPr>
        </p:nvSpPr>
        <p:spPr>
          <a:xfrm>
            <a:off x="311700" y="107425"/>
            <a:ext cx="8520600" cy="1396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ru" sz="4000">
                <a:latin typeface="Times New Roman"/>
                <a:ea typeface="Times New Roman"/>
                <a:cs typeface="Times New Roman"/>
                <a:sym typeface="Times New Roman"/>
              </a:rPr>
              <a:t>Teaching pronunciation, vocabulary,     and grammar more interactively…….</a:t>
            </a:r>
            <a:endParaRPr sz="4000">
              <a:latin typeface="Times New Roman"/>
              <a:ea typeface="Times New Roman"/>
              <a:cs typeface="Times New Roman"/>
              <a:sym typeface="Times New Roman"/>
            </a:endParaRPr>
          </a:p>
        </p:txBody>
      </p:sp>
      <p:sp>
        <p:nvSpPr>
          <p:cNvPr id="214" name="Google Shape;214;p34"/>
          <p:cNvSpPr txBox="1"/>
          <p:nvPr>
            <p:ph idx="1" type="body"/>
          </p:nvPr>
        </p:nvSpPr>
        <p:spPr>
          <a:xfrm>
            <a:off x="311700" y="1504225"/>
            <a:ext cx="8520600" cy="3531900"/>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115000"/>
              </a:lnSpc>
              <a:spcBef>
                <a:spcPts val="0"/>
              </a:spcBef>
              <a:spcAft>
                <a:spcPts val="1200"/>
              </a:spcAft>
              <a:buSzPts val="1800"/>
              <a:buNone/>
            </a:pPr>
            <a:r>
              <a:rPr b="1" lang="ru" sz="3000">
                <a:latin typeface="Times New Roman"/>
                <a:ea typeface="Times New Roman"/>
                <a:cs typeface="Times New Roman"/>
                <a:sym typeface="Times New Roman"/>
              </a:rPr>
              <a:t>Jazz Chants</a:t>
            </a:r>
            <a:r>
              <a:rPr lang="ru" sz="3000">
                <a:latin typeface="Times New Roman"/>
                <a:ea typeface="Times New Roman"/>
                <a:cs typeface="Times New Roman"/>
                <a:sym typeface="Times New Roman"/>
              </a:rPr>
              <a:t> are rhythmic chants and poems, first developed for English language teaching by Carolyn Graham. They can be used </a:t>
            </a:r>
            <a:r>
              <a:rPr b="1" lang="ru" sz="3000">
                <a:latin typeface="Times New Roman"/>
                <a:ea typeface="Times New Roman"/>
                <a:cs typeface="Times New Roman"/>
                <a:sym typeface="Times New Roman"/>
              </a:rPr>
              <a:t>to teach</a:t>
            </a:r>
            <a:r>
              <a:rPr lang="ru" sz="3000">
                <a:latin typeface="Times New Roman"/>
                <a:ea typeface="Times New Roman"/>
                <a:cs typeface="Times New Roman"/>
                <a:sym typeface="Times New Roman"/>
              </a:rPr>
              <a:t> </a:t>
            </a:r>
            <a:r>
              <a:rPr b="1" lang="ru" sz="3000">
                <a:latin typeface="Times New Roman"/>
                <a:ea typeface="Times New Roman"/>
                <a:cs typeface="Times New Roman"/>
                <a:sym typeface="Times New Roman"/>
              </a:rPr>
              <a:t>pronunciation</a:t>
            </a:r>
            <a:r>
              <a:rPr lang="ru" sz="3000">
                <a:latin typeface="Times New Roman"/>
                <a:ea typeface="Times New Roman"/>
                <a:cs typeface="Times New Roman"/>
                <a:sym typeface="Times New Roman"/>
              </a:rPr>
              <a:t>, </a:t>
            </a:r>
            <a:r>
              <a:rPr b="1" lang="ru" sz="3000">
                <a:latin typeface="Times New Roman"/>
                <a:ea typeface="Times New Roman"/>
                <a:cs typeface="Times New Roman"/>
                <a:sym typeface="Times New Roman"/>
              </a:rPr>
              <a:t>vocabulary</a:t>
            </a:r>
            <a:r>
              <a:rPr lang="ru" sz="3000">
                <a:latin typeface="Times New Roman"/>
                <a:ea typeface="Times New Roman"/>
                <a:cs typeface="Times New Roman"/>
                <a:sym typeface="Times New Roman"/>
              </a:rPr>
              <a:t>, and </a:t>
            </a:r>
            <a:r>
              <a:rPr b="1" lang="ru" sz="3000">
                <a:latin typeface="Times New Roman"/>
                <a:ea typeface="Times New Roman"/>
                <a:cs typeface="Times New Roman"/>
                <a:sym typeface="Times New Roman"/>
              </a:rPr>
              <a:t>grammar</a:t>
            </a:r>
            <a:r>
              <a:rPr lang="ru" sz="3000">
                <a:latin typeface="Times New Roman"/>
                <a:ea typeface="Times New Roman"/>
                <a:cs typeface="Times New Roman"/>
                <a:sym typeface="Times New Roman"/>
              </a:rPr>
              <a:t>. They require very minimal supplies, can be used in classes of any size, and are appropriate for learners of any age. Adults as well as children and teens enjoy using Jazz Chants.</a:t>
            </a:r>
            <a:r>
              <a:rPr lang="ru" sz="2700">
                <a:latin typeface="Arial"/>
                <a:ea typeface="Arial"/>
                <a:cs typeface="Arial"/>
                <a:sym typeface="Arial"/>
              </a:rPr>
              <a:t> </a:t>
            </a:r>
            <a:endParaRPr sz="2700">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5"/>
          <p:cNvSpPr txBox="1"/>
          <p:nvPr>
            <p:ph type="title"/>
          </p:nvPr>
        </p:nvSpPr>
        <p:spPr>
          <a:xfrm>
            <a:off x="388825" y="99150"/>
            <a:ext cx="8520600" cy="8151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ru" sz="4000">
                <a:latin typeface="Times New Roman"/>
                <a:ea typeface="Times New Roman"/>
                <a:cs typeface="Times New Roman"/>
                <a:sym typeface="Times New Roman"/>
              </a:rPr>
              <a:t>Do you want to go to Paris?</a:t>
            </a:r>
            <a:endParaRPr sz="4000">
              <a:latin typeface="Times New Roman"/>
              <a:ea typeface="Times New Roman"/>
              <a:cs typeface="Times New Roman"/>
              <a:sym typeface="Times New Roman"/>
            </a:endParaRPr>
          </a:p>
        </p:txBody>
      </p:sp>
      <p:sp>
        <p:nvSpPr>
          <p:cNvPr id="220" name="Google Shape;220;p35"/>
          <p:cNvSpPr txBox="1"/>
          <p:nvPr>
            <p:ph idx="1" type="body"/>
          </p:nvPr>
        </p:nvSpPr>
        <p:spPr>
          <a:xfrm>
            <a:off x="311700" y="1234050"/>
            <a:ext cx="3999900" cy="3690600"/>
          </a:xfrm>
          <a:prstGeom prst="rect">
            <a:avLst/>
          </a:prstGeom>
          <a:noFill/>
          <a:ln>
            <a:noFill/>
          </a:ln>
        </p:spPr>
        <p:txBody>
          <a:bodyPr anchorCtr="0" anchor="t" bIns="91425" lIns="91425" spcFirstLastPara="1" rIns="91425" wrap="square" tIns="91425">
            <a:normAutofit fontScale="25000" lnSpcReduction="20000"/>
          </a:bodyPr>
          <a:lstStyle/>
          <a:p>
            <a:pPr indent="-342900" lvl="0" marL="457200" rtl="0" algn="l">
              <a:lnSpc>
                <a:spcPct val="115000"/>
              </a:lnSpc>
              <a:spcBef>
                <a:spcPts val="0"/>
              </a:spcBef>
              <a:spcAft>
                <a:spcPts val="0"/>
              </a:spcAft>
              <a:buSzPct val="100000"/>
              <a:buChar char="●"/>
            </a:pPr>
            <a:r>
              <a:rPr lang="ru" sz="7200">
                <a:latin typeface="Times New Roman"/>
                <a:ea typeface="Times New Roman"/>
                <a:cs typeface="Times New Roman"/>
                <a:sym typeface="Times New Roman"/>
              </a:rPr>
              <a:t>Do you </a:t>
            </a:r>
            <a:r>
              <a:rPr b="1" lang="ru" sz="7200">
                <a:latin typeface="Times New Roman"/>
                <a:ea typeface="Times New Roman"/>
                <a:cs typeface="Times New Roman"/>
                <a:sym typeface="Times New Roman"/>
              </a:rPr>
              <a:t>want </a:t>
            </a:r>
            <a:r>
              <a:rPr lang="ru" sz="7200">
                <a:latin typeface="Times New Roman"/>
                <a:ea typeface="Times New Roman"/>
                <a:cs typeface="Times New Roman"/>
                <a:sym typeface="Times New Roman"/>
              </a:rPr>
              <a:t>to go to </a:t>
            </a:r>
            <a:r>
              <a:rPr b="1" lang="ru" sz="7200">
                <a:latin typeface="Times New Roman"/>
                <a:ea typeface="Times New Roman"/>
                <a:cs typeface="Times New Roman"/>
                <a:sym typeface="Times New Roman"/>
              </a:rPr>
              <a:t>Par</a:t>
            </a:r>
            <a:r>
              <a:rPr lang="ru" sz="7200">
                <a:latin typeface="Times New Roman"/>
                <a:ea typeface="Times New Roman"/>
                <a:cs typeface="Times New Roman"/>
                <a:sym typeface="Times New Roman"/>
              </a:rPr>
              <a:t>is?</a:t>
            </a:r>
            <a:endParaRPr sz="7200">
              <a:latin typeface="Times New Roman"/>
              <a:ea typeface="Times New Roman"/>
              <a:cs typeface="Times New Roman"/>
              <a:sym typeface="Times New Roman"/>
            </a:endParaRPr>
          </a:p>
          <a:p>
            <a:pPr indent="-228600" lvl="0" marL="457200" rtl="0" algn="l">
              <a:lnSpc>
                <a:spcPct val="115000"/>
              </a:lnSpc>
              <a:spcBef>
                <a:spcPts val="0"/>
              </a:spcBef>
              <a:spcAft>
                <a:spcPts val="0"/>
              </a:spcAft>
              <a:buSzPct val="48611"/>
              <a:buNone/>
            </a:pPr>
            <a:r>
              <a:t/>
            </a:r>
            <a:endParaRPr sz="7200">
              <a:latin typeface="Times New Roman"/>
              <a:ea typeface="Times New Roman"/>
              <a:cs typeface="Times New Roman"/>
              <a:sym typeface="Times New Roman"/>
            </a:endParaRPr>
          </a:p>
          <a:p>
            <a:pPr indent="-342900" lvl="0" marL="457200" rtl="0" algn="l">
              <a:lnSpc>
                <a:spcPct val="115000"/>
              </a:lnSpc>
              <a:spcBef>
                <a:spcPts val="0"/>
              </a:spcBef>
              <a:spcAft>
                <a:spcPts val="0"/>
              </a:spcAft>
              <a:buSzPct val="100000"/>
              <a:buChar char="●"/>
            </a:pPr>
            <a:r>
              <a:rPr b="1" lang="ru" sz="7200">
                <a:latin typeface="Times New Roman"/>
                <a:ea typeface="Times New Roman"/>
                <a:cs typeface="Times New Roman"/>
                <a:sym typeface="Times New Roman"/>
              </a:rPr>
              <a:t>No,</a:t>
            </a:r>
            <a:r>
              <a:rPr lang="ru" sz="7200">
                <a:latin typeface="Times New Roman"/>
                <a:ea typeface="Times New Roman"/>
                <a:cs typeface="Times New Roman"/>
                <a:sym typeface="Times New Roman"/>
              </a:rPr>
              <a:t> I don’t </a:t>
            </a:r>
            <a:r>
              <a:rPr b="1" lang="ru" sz="7200">
                <a:latin typeface="Times New Roman"/>
                <a:ea typeface="Times New Roman"/>
                <a:cs typeface="Times New Roman"/>
                <a:sym typeface="Times New Roman"/>
              </a:rPr>
              <a:t>want</a:t>
            </a:r>
            <a:r>
              <a:rPr lang="ru" sz="7200">
                <a:latin typeface="Times New Roman"/>
                <a:ea typeface="Times New Roman"/>
                <a:cs typeface="Times New Roman"/>
                <a:sym typeface="Times New Roman"/>
              </a:rPr>
              <a:t> to go to </a:t>
            </a:r>
            <a:r>
              <a:rPr b="1" lang="ru" sz="7200">
                <a:latin typeface="Times New Roman"/>
                <a:ea typeface="Times New Roman"/>
                <a:cs typeface="Times New Roman"/>
                <a:sym typeface="Times New Roman"/>
              </a:rPr>
              <a:t>Par</a:t>
            </a:r>
            <a:r>
              <a:rPr lang="ru" sz="7200">
                <a:latin typeface="Times New Roman"/>
                <a:ea typeface="Times New Roman"/>
                <a:cs typeface="Times New Roman"/>
                <a:sym typeface="Times New Roman"/>
              </a:rPr>
              <a:t>is.</a:t>
            </a:r>
            <a:endParaRPr sz="7200">
              <a:latin typeface="Times New Roman"/>
              <a:ea typeface="Times New Roman"/>
              <a:cs typeface="Times New Roman"/>
              <a:sym typeface="Times New Roman"/>
            </a:endParaRPr>
          </a:p>
          <a:p>
            <a:pPr indent="-228600" lvl="0" marL="457200" rtl="0" algn="l">
              <a:lnSpc>
                <a:spcPct val="115000"/>
              </a:lnSpc>
              <a:spcBef>
                <a:spcPts val="0"/>
              </a:spcBef>
              <a:spcAft>
                <a:spcPts val="0"/>
              </a:spcAft>
              <a:buSzPct val="48611"/>
              <a:buNone/>
            </a:pPr>
            <a:r>
              <a:t/>
            </a:r>
            <a:endParaRPr sz="7200">
              <a:latin typeface="Times New Roman"/>
              <a:ea typeface="Times New Roman"/>
              <a:cs typeface="Times New Roman"/>
              <a:sym typeface="Times New Roman"/>
            </a:endParaRPr>
          </a:p>
          <a:p>
            <a:pPr indent="-342900" lvl="0" marL="457200" rtl="0" algn="l">
              <a:lnSpc>
                <a:spcPct val="115000"/>
              </a:lnSpc>
              <a:spcBef>
                <a:spcPts val="0"/>
              </a:spcBef>
              <a:spcAft>
                <a:spcPts val="0"/>
              </a:spcAft>
              <a:buSzPct val="100000"/>
              <a:buChar char="●"/>
            </a:pPr>
            <a:r>
              <a:rPr lang="ru" sz="7200">
                <a:latin typeface="Times New Roman"/>
                <a:ea typeface="Times New Roman"/>
                <a:cs typeface="Times New Roman"/>
                <a:sym typeface="Times New Roman"/>
              </a:rPr>
              <a:t>Do you </a:t>
            </a:r>
            <a:r>
              <a:rPr b="1" lang="ru" sz="7200">
                <a:latin typeface="Times New Roman"/>
                <a:ea typeface="Times New Roman"/>
                <a:cs typeface="Times New Roman"/>
                <a:sym typeface="Times New Roman"/>
              </a:rPr>
              <a:t>want</a:t>
            </a:r>
            <a:r>
              <a:rPr lang="ru" sz="7200">
                <a:latin typeface="Times New Roman"/>
                <a:ea typeface="Times New Roman"/>
                <a:cs typeface="Times New Roman"/>
                <a:sym typeface="Times New Roman"/>
              </a:rPr>
              <a:t> to go to </a:t>
            </a:r>
            <a:r>
              <a:rPr b="1" lang="ru" sz="7200">
                <a:latin typeface="Times New Roman"/>
                <a:ea typeface="Times New Roman"/>
                <a:cs typeface="Times New Roman"/>
                <a:sym typeface="Times New Roman"/>
              </a:rPr>
              <a:t>Rome?</a:t>
            </a:r>
            <a:endParaRPr sz="7200">
              <a:latin typeface="Times New Roman"/>
              <a:ea typeface="Times New Roman"/>
              <a:cs typeface="Times New Roman"/>
              <a:sym typeface="Times New Roman"/>
            </a:endParaRPr>
          </a:p>
          <a:p>
            <a:pPr indent="-228600" lvl="0" marL="457200" rtl="0" algn="l">
              <a:lnSpc>
                <a:spcPct val="115000"/>
              </a:lnSpc>
              <a:spcBef>
                <a:spcPts val="0"/>
              </a:spcBef>
              <a:spcAft>
                <a:spcPts val="0"/>
              </a:spcAft>
              <a:buSzPct val="48611"/>
              <a:buNone/>
            </a:pPr>
            <a:r>
              <a:t/>
            </a:r>
            <a:endParaRPr b="1" sz="7200">
              <a:latin typeface="Times New Roman"/>
              <a:ea typeface="Times New Roman"/>
              <a:cs typeface="Times New Roman"/>
              <a:sym typeface="Times New Roman"/>
            </a:endParaRPr>
          </a:p>
          <a:p>
            <a:pPr indent="-342900" lvl="0" marL="457200" rtl="0" algn="l">
              <a:lnSpc>
                <a:spcPct val="115000"/>
              </a:lnSpc>
              <a:spcBef>
                <a:spcPts val="0"/>
              </a:spcBef>
              <a:spcAft>
                <a:spcPts val="0"/>
              </a:spcAft>
              <a:buSzPct val="100000"/>
              <a:buChar char="●"/>
            </a:pPr>
            <a:r>
              <a:rPr b="1" lang="ru" sz="7200">
                <a:latin typeface="Times New Roman"/>
                <a:ea typeface="Times New Roman"/>
                <a:cs typeface="Times New Roman"/>
                <a:sym typeface="Times New Roman"/>
              </a:rPr>
              <a:t>No,</a:t>
            </a:r>
            <a:r>
              <a:rPr lang="ru" sz="7200">
                <a:latin typeface="Times New Roman"/>
                <a:ea typeface="Times New Roman"/>
                <a:cs typeface="Times New Roman"/>
                <a:sym typeface="Times New Roman"/>
              </a:rPr>
              <a:t> I don’t </a:t>
            </a:r>
            <a:r>
              <a:rPr b="1" lang="ru" sz="7200">
                <a:latin typeface="Times New Roman"/>
                <a:ea typeface="Times New Roman"/>
                <a:cs typeface="Times New Roman"/>
                <a:sym typeface="Times New Roman"/>
              </a:rPr>
              <a:t>want</a:t>
            </a:r>
            <a:r>
              <a:rPr lang="ru" sz="7200">
                <a:latin typeface="Times New Roman"/>
                <a:ea typeface="Times New Roman"/>
                <a:cs typeface="Times New Roman"/>
                <a:sym typeface="Times New Roman"/>
              </a:rPr>
              <a:t> to go to </a:t>
            </a:r>
            <a:r>
              <a:rPr b="1" lang="ru" sz="7200">
                <a:latin typeface="Times New Roman"/>
                <a:ea typeface="Times New Roman"/>
                <a:cs typeface="Times New Roman"/>
                <a:sym typeface="Times New Roman"/>
              </a:rPr>
              <a:t>Rome.</a:t>
            </a:r>
            <a:endParaRPr sz="7200">
              <a:latin typeface="Times New Roman"/>
              <a:ea typeface="Times New Roman"/>
              <a:cs typeface="Times New Roman"/>
              <a:sym typeface="Times New Roman"/>
            </a:endParaRPr>
          </a:p>
          <a:p>
            <a:pPr indent="-228600" lvl="0" marL="457200" rtl="0" algn="l">
              <a:lnSpc>
                <a:spcPct val="115000"/>
              </a:lnSpc>
              <a:spcBef>
                <a:spcPts val="0"/>
              </a:spcBef>
              <a:spcAft>
                <a:spcPts val="0"/>
              </a:spcAft>
              <a:buSzPct val="48611"/>
              <a:buNone/>
            </a:pPr>
            <a:r>
              <a:t/>
            </a:r>
            <a:endParaRPr b="1" sz="7200">
              <a:latin typeface="Times New Roman"/>
              <a:ea typeface="Times New Roman"/>
              <a:cs typeface="Times New Roman"/>
              <a:sym typeface="Times New Roman"/>
            </a:endParaRPr>
          </a:p>
          <a:p>
            <a:pPr indent="-342900" lvl="0" marL="457200" rtl="0" algn="l">
              <a:lnSpc>
                <a:spcPct val="115000"/>
              </a:lnSpc>
              <a:spcBef>
                <a:spcPts val="0"/>
              </a:spcBef>
              <a:spcAft>
                <a:spcPts val="0"/>
              </a:spcAft>
              <a:buSzPct val="100000"/>
              <a:buChar char="●"/>
            </a:pPr>
            <a:r>
              <a:rPr lang="ru" sz="7200">
                <a:latin typeface="Times New Roman"/>
                <a:ea typeface="Times New Roman"/>
                <a:cs typeface="Times New Roman"/>
                <a:sym typeface="Times New Roman"/>
              </a:rPr>
              <a:t>Do you </a:t>
            </a:r>
            <a:r>
              <a:rPr b="1" lang="ru" sz="7200">
                <a:latin typeface="Times New Roman"/>
                <a:ea typeface="Times New Roman"/>
                <a:cs typeface="Times New Roman"/>
                <a:sym typeface="Times New Roman"/>
              </a:rPr>
              <a:t>want </a:t>
            </a:r>
            <a:r>
              <a:rPr lang="ru" sz="7200">
                <a:latin typeface="Times New Roman"/>
                <a:ea typeface="Times New Roman"/>
                <a:cs typeface="Times New Roman"/>
                <a:sym typeface="Times New Roman"/>
              </a:rPr>
              <a:t>to go to </a:t>
            </a:r>
            <a:r>
              <a:rPr b="1" lang="ru" sz="7200">
                <a:latin typeface="Times New Roman"/>
                <a:ea typeface="Times New Roman"/>
                <a:cs typeface="Times New Roman"/>
                <a:sym typeface="Times New Roman"/>
              </a:rPr>
              <a:t>Lon</a:t>
            </a:r>
            <a:r>
              <a:rPr lang="ru" sz="7200">
                <a:latin typeface="Times New Roman"/>
                <a:ea typeface="Times New Roman"/>
                <a:cs typeface="Times New Roman"/>
                <a:sym typeface="Times New Roman"/>
              </a:rPr>
              <a:t>don?</a:t>
            </a:r>
            <a:endParaRPr sz="7200">
              <a:latin typeface="Times New Roman"/>
              <a:ea typeface="Times New Roman"/>
              <a:cs typeface="Times New Roman"/>
              <a:sym typeface="Times New Roman"/>
            </a:endParaRPr>
          </a:p>
          <a:p>
            <a:pPr indent="-228600" lvl="0" marL="457200" rtl="0" algn="l">
              <a:lnSpc>
                <a:spcPct val="115000"/>
              </a:lnSpc>
              <a:spcBef>
                <a:spcPts val="0"/>
              </a:spcBef>
              <a:spcAft>
                <a:spcPts val="0"/>
              </a:spcAft>
              <a:buSzPct val="48611"/>
              <a:buNone/>
            </a:pPr>
            <a:r>
              <a:t/>
            </a:r>
            <a:endParaRPr sz="7200">
              <a:latin typeface="Times New Roman"/>
              <a:ea typeface="Times New Roman"/>
              <a:cs typeface="Times New Roman"/>
              <a:sym typeface="Times New Roman"/>
            </a:endParaRPr>
          </a:p>
          <a:p>
            <a:pPr indent="-342900" lvl="0" marL="457200" rtl="0" algn="l">
              <a:lnSpc>
                <a:spcPct val="115000"/>
              </a:lnSpc>
              <a:spcBef>
                <a:spcPts val="0"/>
              </a:spcBef>
              <a:spcAft>
                <a:spcPts val="0"/>
              </a:spcAft>
              <a:buSzPct val="100000"/>
              <a:buChar char="●"/>
            </a:pPr>
            <a:r>
              <a:rPr b="1" lang="ru" sz="7200">
                <a:latin typeface="Times New Roman"/>
                <a:ea typeface="Times New Roman"/>
                <a:cs typeface="Times New Roman"/>
                <a:sym typeface="Times New Roman"/>
              </a:rPr>
              <a:t>No, </a:t>
            </a:r>
            <a:r>
              <a:rPr lang="ru" sz="7200">
                <a:latin typeface="Times New Roman"/>
                <a:ea typeface="Times New Roman"/>
                <a:cs typeface="Times New Roman"/>
                <a:sym typeface="Times New Roman"/>
              </a:rPr>
              <a:t>I don’t </a:t>
            </a:r>
            <a:r>
              <a:rPr b="1" lang="ru" sz="7200">
                <a:latin typeface="Times New Roman"/>
                <a:ea typeface="Times New Roman"/>
                <a:cs typeface="Times New Roman"/>
                <a:sym typeface="Times New Roman"/>
              </a:rPr>
              <a:t>want </a:t>
            </a:r>
            <a:r>
              <a:rPr lang="ru" sz="7200">
                <a:latin typeface="Times New Roman"/>
                <a:ea typeface="Times New Roman"/>
                <a:cs typeface="Times New Roman"/>
                <a:sym typeface="Times New Roman"/>
              </a:rPr>
              <a:t>to go to </a:t>
            </a:r>
            <a:r>
              <a:rPr b="1" lang="ru" sz="7200">
                <a:latin typeface="Times New Roman"/>
                <a:ea typeface="Times New Roman"/>
                <a:cs typeface="Times New Roman"/>
                <a:sym typeface="Times New Roman"/>
              </a:rPr>
              <a:t>Lon</a:t>
            </a:r>
            <a:r>
              <a:rPr lang="ru" sz="7200">
                <a:latin typeface="Times New Roman"/>
                <a:ea typeface="Times New Roman"/>
                <a:cs typeface="Times New Roman"/>
                <a:sym typeface="Times New Roman"/>
              </a:rPr>
              <a:t>don.</a:t>
            </a:r>
            <a:endParaRPr sz="7200">
              <a:latin typeface="Times New Roman"/>
              <a:ea typeface="Times New Roman"/>
              <a:cs typeface="Times New Roman"/>
              <a:sym typeface="Times New Roman"/>
            </a:endParaRPr>
          </a:p>
          <a:p>
            <a:pPr indent="-228600" lvl="0" marL="457200" rtl="0" algn="l">
              <a:lnSpc>
                <a:spcPct val="115000"/>
              </a:lnSpc>
              <a:spcBef>
                <a:spcPts val="0"/>
              </a:spcBef>
              <a:spcAft>
                <a:spcPts val="0"/>
              </a:spcAft>
              <a:buSzPct val="48611"/>
              <a:buNone/>
            </a:pPr>
            <a:r>
              <a:t/>
            </a:r>
            <a:endParaRPr sz="7200">
              <a:latin typeface="Times New Roman"/>
              <a:ea typeface="Times New Roman"/>
              <a:cs typeface="Times New Roman"/>
              <a:sym typeface="Times New Roman"/>
            </a:endParaRPr>
          </a:p>
          <a:p>
            <a:pPr indent="-342900" lvl="0" marL="457200" rtl="0" algn="l">
              <a:lnSpc>
                <a:spcPct val="115000"/>
              </a:lnSpc>
              <a:spcBef>
                <a:spcPts val="0"/>
              </a:spcBef>
              <a:spcAft>
                <a:spcPts val="0"/>
              </a:spcAft>
              <a:buSzPct val="100000"/>
              <a:buChar char="●"/>
            </a:pPr>
            <a:r>
              <a:rPr lang="ru" sz="7200">
                <a:latin typeface="Times New Roman"/>
                <a:ea typeface="Times New Roman"/>
                <a:cs typeface="Times New Roman"/>
                <a:sym typeface="Times New Roman"/>
              </a:rPr>
              <a:t>I</a:t>
            </a:r>
            <a:r>
              <a:rPr b="1" lang="ru" sz="7200">
                <a:latin typeface="Times New Roman"/>
                <a:ea typeface="Times New Roman"/>
                <a:cs typeface="Times New Roman"/>
                <a:sym typeface="Times New Roman"/>
              </a:rPr>
              <a:t> want </a:t>
            </a:r>
            <a:r>
              <a:rPr lang="ru" sz="7200">
                <a:latin typeface="Times New Roman"/>
                <a:ea typeface="Times New Roman"/>
                <a:cs typeface="Times New Roman"/>
                <a:sym typeface="Times New Roman"/>
              </a:rPr>
              <a:t>to stay at</a:t>
            </a:r>
            <a:r>
              <a:rPr b="1" lang="ru" sz="7200">
                <a:latin typeface="Times New Roman"/>
                <a:ea typeface="Times New Roman"/>
                <a:cs typeface="Times New Roman"/>
                <a:sym typeface="Times New Roman"/>
              </a:rPr>
              <a:t> home. </a:t>
            </a:r>
            <a:r>
              <a:rPr lang="ru" sz="7200">
                <a:latin typeface="Times New Roman"/>
                <a:ea typeface="Times New Roman"/>
                <a:cs typeface="Times New Roman"/>
                <a:sym typeface="Times New Roman"/>
              </a:rPr>
              <a:t>	</a:t>
            </a:r>
            <a:endParaRPr sz="7200">
              <a:latin typeface="Times New Roman"/>
              <a:ea typeface="Times New Roman"/>
              <a:cs typeface="Times New Roman"/>
              <a:sym typeface="Times New Roman"/>
            </a:endParaRPr>
          </a:p>
          <a:p>
            <a:pPr indent="-228600" lvl="0" marL="457200" rtl="0" algn="l">
              <a:lnSpc>
                <a:spcPct val="115000"/>
              </a:lnSpc>
              <a:spcBef>
                <a:spcPts val="0"/>
              </a:spcBef>
              <a:spcAft>
                <a:spcPts val="0"/>
              </a:spcAft>
              <a:buSzPct val="97222"/>
              <a:buNone/>
            </a:pPr>
            <a:r>
              <a:t/>
            </a:r>
            <a:endParaRPr sz="3600"/>
          </a:p>
          <a:p>
            <a:pPr indent="-228600" lvl="0" marL="457200" rtl="0" algn="l">
              <a:lnSpc>
                <a:spcPct val="115000"/>
              </a:lnSpc>
              <a:spcBef>
                <a:spcPts val="0"/>
              </a:spcBef>
              <a:spcAft>
                <a:spcPts val="0"/>
              </a:spcAft>
              <a:buSzPct val="250000"/>
              <a:buNone/>
            </a:pPr>
            <a:r>
              <a:t/>
            </a:r>
            <a:endParaRPr/>
          </a:p>
        </p:txBody>
      </p:sp>
      <p:sp>
        <p:nvSpPr>
          <p:cNvPr id="221" name="Google Shape;221;p35"/>
          <p:cNvSpPr txBox="1"/>
          <p:nvPr>
            <p:ph idx="2" type="body"/>
          </p:nvPr>
        </p:nvSpPr>
        <p:spPr>
          <a:xfrm>
            <a:off x="4832400" y="1234050"/>
            <a:ext cx="3999900" cy="3668400"/>
          </a:xfrm>
          <a:prstGeom prst="rect">
            <a:avLst/>
          </a:prstGeom>
          <a:noFill/>
          <a:ln>
            <a:noFill/>
          </a:ln>
        </p:spPr>
        <p:txBody>
          <a:bodyPr anchorCtr="0" anchor="t" bIns="91425" lIns="91425" spcFirstLastPara="1" rIns="91425" wrap="square" tIns="91425">
            <a:normAutofit/>
          </a:bodyPr>
          <a:lstStyle/>
          <a:p>
            <a:pPr indent="-311150" lvl="0" marL="285750" rtl="0" algn="l">
              <a:lnSpc>
                <a:spcPct val="115000"/>
              </a:lnSpc>
              <a:spcBef>
                <a:spcPts val="0"/>
              </a:spcBef>
              <a:spcAft>
                <a:spcPts val="0"/>
              </a:spcAft>
              <a:buSzPts val="1800"/>
              <a:buChar char="●"/>
            </a:pPr>
            <a:r>
              <a:rPr lang="ru" sz="1800">
                <a:latin typeface="Times New Roman"/>
                <a:ea typeface="Times New Roman"/>
                <a:cs typeface="Times New Roman"/>
                <a:sym typeface="Times New Roman"/>
              </a:rPr>
              <a:t>Do you </a:t>
            </a:r>
            <a:r>
              <a:rPr b="1" lang="ru" sz="1800">
                <a:latin typeface="Times New Roman"/>
                <a:ea typeface="Times New Roman"/>
                <a:cs typeface="Times New Roman"/>
                <a:sym typeface="Times New Roman"/>
              </a:rPr>
              <a:t>want </a:t>
            </a:r>
            <a:r>
              <a:rPr lang="ru" sz="1800">
                <a:latin typeface="Times New Roman"/>
                <a:ea typeface="Times New Roman"/>
                <a:cs typeface="Times New Roman"/>
                <a:sym typeface="Times New Roman"/>
              </a:rPr>
              <a:t>to go to </a:t>
            </a:r>
            <a:r>
              <a:rPr b="1" lang="ru" sz="1800">
                <a:latin typeface="Times New Roman"/>
                <a:ea typeface="Times New Roman"/>
                <a:cs typeface="Times New Roman"/>
                <a:sym typeface="Times New Roman"/>
              </a:rPr>
              <a:t>Par</a:t>
            </a:r>
            <a:r>
              <a:rPr lang="ru" sz="1800">
                <a:latin typeface="Times New Roman"/>
                <a:ea typeface="Times New Roman"/>
                <a:cs typeface="Times New Roman"/>
                <a:sym typeface="Times New Roman"/>
              </a:rPr>
              <a:t>is?</a:t>
            </a:r>
            <a:endParaRPr sz="1800">
              <a:latin typeface="Times New Roman"/>
              <a:ea typeface="Times New Roman"/>
              <a:cs typeface="Times New Roman"/>
              <a:sym typeface="Times New Roman"/>
            </a:endParaRPr>
          </a:p>
          <a:p>
            <a:pPr indent="-311150" lvl="0" marL="285750" rtl="0" algn="l">
              <a:lnSpc>
                <a:spcPct val="115000"/>
              </a:lnSpc>
              <a:spcBef>
                <a:spcPts val="1200"/>
              </a:spcBef>
              <a:spcAft>
                <a:spcPts val="0"/>
              </a:spcAft>
              <a:buSzPts val="1800"/>
              <a:buChar char="●"/>
            </a:pPr>
            <a:r>
              <a:rPr b="1" lang="ru" sz="1800">
                <a:latin typeface="Times New Roman"/>
                <a:ea typeface="Times New Roman"/>
                <a:cs typeface="Times New Roman"/>
                <a:sym typeface="Times New Roman"/>
              </a:rPr>
              <a:t>Yes,</a:t>
            </a:r>
            <a:r>
              <a:rPr lang="ru" sz="1800">
                <a:latin typeface="Times New Roman"/>
                <a:ea typeface="Times New Roman"/>
                <a:cs typeface="Times New Roman"/>
                <a:sym typeface="Times New Roman"/>
              </a:rPr>
              <a:t> I </a:t>
            </a:r>
            <a:r>
              <a:rPr b="1" lang="ru" sz="1800">
                <a:latin typeface="Times New Roman"/>
                <a:ea typeface="Times New Roman"/>
                <a:cs typeface="Times New Roman"/>
                <a:sym typeface="Times New Roman"/>
              </a:rPr>
              <a:t>want</a:t>
            </a:r>
            <a:r>
              <a:rPr lang="ru" sz="1800">
                <a:latin typeface="Times New Roman"/>
                <a:ea typeface="Times New Roman"/>
                <a:cs typeface="Times New Roman"/>
                <a:sym typeface="Times New Roman"/>
              </a:rPr>
              <a:t> to go to </a:t>
            </a:r>
            <a:r>
              <a:rPr b="1" lang="ru" sz="1800">
                <a:latin typeface="Times New Roman"/>
                <a:ea typeface="Times New Roman"/>
                <a:cs typeface="Times New Roman"/>
                <a:sym typeface="Times New Roman"/>
              </a:rPr>
              <a:t>Par</a:t>
            </a:r>
            <a:r>
              <a:rPr lang="ru" sz="1800">
                <a:latin typeface="Times New Roman"/>
                <a:ea typeface="Times New Roman"/>
                <a:cs typeface="Times New Roman"/>
                <a:sym typeface="Times New Roman"/>
              </a:rPr>
              <a:t>is.</a:t>
            </a:r>
            <a:endParaRPr sz="1800">
              <a:latin typeface="Times New Roman"/>
              <a:ea typeface="Times New Roman"/>
              <a:cs typeface="Times New Roman"/>
              <a:sym typeface="Times New Roman"/>
            </a:endParaRPr>
          </a:p>
          <a:p>
            <a:pPr indent="-311150" lvl="0" marL="285750" rtl="0" algn="l">
              <a:lnSpc>
                <a:spcPct val="115000"/>
              </a:lnSpc>
              <a:spcBef>
                <a:spcPts val="1200"/>
              </a:spcBef>
              <a:spcAft>
                <a:spcPts val="0"/>
              </a:spcAft>
              <a:buSzPts val="1800"/>
              <a:buChar char="●"/>
            </a:pPr>
            <a:r>
              <a:rPr lang="ru" sz="1800">
                <a:latin typeface="Times New Roman"/>
                <a:ea typeface="Times New Roman"/>
                <a:cs typeface="Times New Roman"/>
                <a:sym typeface="Times New Roman"/>
              </a:rPr>
              <a:t>Do you</a:t>
            </a:r>
            <a:r>
              <a:rPr b="1" lang="ru" sz="1800">
                <a:latin typeface="Times New Roman"/>
                <a:ea typeface="Times New Roman"/>
                <a:cs typeface="Times New Roman"/>
                <a:sym typeface="Times New Roman"/>
              </a:rPr>
              <a:t> want </a:t>
            </a:r>
            <a:r>
              <a:rPr lang="ru" sz="1800">
                <a:latin typeface="Times New Roman"/>
                <a:ea typeface="Times New Roman"/>
                <a:cs typeface="Times New Roman"/>
                <a:sym typeface="Times New Roman"/>
              </a:rPr>
              <a:t>to go to</a:t>
            </a:r>
            <a:r>
              <a:rPr b="1" lang="ru" sz="1800">
                <a:latin typeface="Times New Roman"/>
                <a:ea typeface="Times New Roman"/>
                <a:cs typeface="Times New Roman"/>
                <a:sym typeface="Times New Roman"/>
              </a:rPr>
              <a:t> Rome? </a:t>
            </a:r>
            <a:endParaRPr b="1" sz="1800">
              <a:latin typeface="Times New Roman"/>
              <a:ea typeface="Times New Roman"/>
              <a:cs typeface="Times New Roman"/>
              <a:sym typeface="Times New Roman"/>
            </a:endParaRPr>
          </a:p>
          <a:p>
            <a:pPr indent="-311150" lvl="0" marL="285750" rtl="0" algn="l">
              <a:lnSpc>
                <a:spcPct val="115000"/>
              </a:lnSpc>
              <a:spcBef>
                <a:spcPts val="1200"/>
              </a:spcBef>
              <a:spcAft>
                <a:spcPts val="0"/>
              </a:spcAft>
              <a:buSzPts val="1800"/>
              <a:buChar char="●"/>
            </a:pPr>
            <a:r>
              <a:rPr b="1" lang="ru" sz="1800">
                <a:latin typeface="Times New Roman"/>
                <a:ea typeface="Times New Roman"/>
                <a:cs typeface="Times New Roman"/>
                <a:sym typeface="Times New Roman"/>
              </a:rPr>
              <a:t>  Yes,</a:t>
            </a:r>
            <a:r>
              <a:rPr lang="ru" sz="1800">
                <a:latin typeface="Times New Roman"/>
                <a:ea typeface="Times New Roman"/>
                <a:cs typeface="Times New Roman"/>
                <a:sym typeface="Times New Roman"/>
              </a:rPr>
              <a:t> I </a:t>
            </a:r>
            <a:r>
              <a:rPr b="1" lang="ru" sz="1800">
                <a:latin typeface="Times New Roman"/>
                <a:ea typeface="Times New Roman"/>
                <a:cs typeface="Times New Roman"/>
                <a:sym typeface="Times New Roman"/>
              </a:rPr>
              <a:t>want</a:t>
            </a:r>
            <a:r>
              <a:rPr lang="ru" sz="1800">
                <a:latin typeface="Times New Roman"/>
                <a:ea typeface="Times New Roman"/>
                <a:cs typeface="Times New Roman"/>
                <a:sym typeface="Times New Roman"/>
              </a:rPr>
              <a:t> to go to </a:t>
            </a:r>
            <a:r>
              <a:rPr b="1" lang="ru" sz="1800">
                <a:latin typeface="Times New Roman"/>
                <a:ea typeface="Times New Roman"/>
                <a:cs typeface="Times New Roman"/>
                <a:sym typeface="Times New Roman"/>
              </a:rPr>
              <a:t>Rome</a:t>
            </a:r>
            <a:r>
              <a:rPr lang="ru" sz="1800">
                <a:latin typeface="Times New Roman"/>
                <a:ea typeface="Times New Roman"/>
                <a:cs typeface="Times New Roman"/>
                <a:sym typeface="Times New Roman"/>
              </a:rPr>
              <a:t>.</a:t>
            </a:r>
            <a:endParaRPr sz="1800">
              <a:latin typeface="Times New Roman"/>
              <a:ea typeface="Times New Roman"/>
              <a:cs typeface="Times New Roman"/>
              <a:sym typeface="Times New Roman"/>
            </a:endParaRPr>
          </a:p>
          <a:p>
            <a:pPr indent="-311150" lvl="0" marL="285750" rtl="0" algn="l">
              <a:lnSpc>
                <a:spcPct val="115000"/>
              </a:lnSpc>
              <a:spcBef>
                <a:spcPts val="1200"/>
              </a:spcBef>
              <a:spcAft>
                <a:spcPts val="0"/>
              </a:spcAft>
              <a:buSzPts val="1800"/>
              <a:buChar char="●"/>
            </a:pPr>
            <a:r>
              <a:rPr lang="ru" sz="1800">
                <a:latin typeface="Times New Roman"/>
                <a:ea typeface="Times New Roman"/>
                <a:cs typeface="Times New Roman"/>
                <a:sym typeface="Times New Roman"/>
              </a:rPr>
              <a:t>Do you </a:t>
            </a:r>
            <a:r>
              <a:rPr b="1" lang="ru" sz="1800">
                <a:latin typeface="Times New Roman"/>
                <a:ea typeface="Times New Roman"/>
                <a:cs typeface="Times New Roman"/>
                <a:sym typeface="Times New Roman"/>
              </a:rPr>
              <a:t>want</a:t>
            </a:r>
            <a:r>
              <a:rPr lang="ru" sz="1800">
                <a:latin typeface="Times New Roman"/>
                <a:ea typeface="Times New Roman"/>
                <a:cs typeface="Times New Roman"/>
                <a:sym typeface="Times New Roman"/>
              </a:rPr>
              <a:t> to go to </a:t>
            </a:r>
            <a:r>
              <a:rPr b="1" lang="ru" sz="1800">
                <a:latin typeface="Times New Roman"/>
                <a:ea typeface="Times New Roman"/>
                <a:cs typeface="Times New Roman"/>
                <a:sym typeface="Times New Roman"/>
              </a:rPr>
              <a:t>Lon</a:t>
            </a:r>
            <a:r>
              <a:rPr lang="ru" sz="1800">
                <a:latin typeface="Times New Roman"/>
                <a:ea typeface="Times New Roman"/>
                <a:cs typeface="Times New Roman"/>
                <a:sym typeface="Times New Roman"/>
              </a:rPr>
              <a:t>don?</a:t>
            </a:r>
            <a:endParaRPr sz="1800">
              <a:latin typeface="Times New Roman"/>
              <a:ea typeface="Times New Roman"/>
              <a:cs typeface="Times New Roman"/>
              <a:sym typeface="Times New Roman"/>
            </a:endParaRPr>
          </a:p>
          <a:p>
            <a:pPr indent="-311150" lvl="0" marL="285750" rtl="0" algn="l">
              <a:lnSpc>
                <a:spcPct val="115000"/>
              </a:lnSpc>
              <a:spcBef>
                <a:spcPts val="1200"/>
              </a:spcBef>
              <a:spcAft>
                <a:spcPts val="0"/>
              </a:spcAft>
              <a:buSzPts val="1800"/>
              <a:buChar char="●"/>
            </a:pPr>
            <a:r>
              <a:rPr lang="ru" sz="1800">
                <a:latin typeface="Times New Roman"/>
                <a:ea typeface="Times New Roman"/>
                <a:cs typeface="Times New Roman"/>
                <a:sym typeface="Times New Roman"/>
              </a:rPr>
              <a:t> </a:t>
            </a:r>
            <a:r>
              <a:rPr b="1" lang="ru" sz="1800">
                <a:latin typeface="Times New Roman"/>
                <a:ea typeface="Times New Roman"/>
                <a:cs typeface="Times New Roman"/>
                <a:sym typeface="Times New Roman"/>
              </a:rPr>
              <a:t>Yes,</a:t>
            </a:r>
            <a:r>
              <a:rPr lang="ru" sz="1800">
                <a:latin typeface="Times New Roman"/>
                <a:ea typeface="Times New Roman"/>
                <a:cs typeface="Times New Roman"/>
                <a:sym typeface="Times New Roman"/>
              </a:rPr>
              <a:t> I </a:t>
            </a:r>
            <a:r>
              <a:rPr b="1" lang="ru" sz="1800">
                <a:latin typeface="Times New Roman"/>
                <a:ea typeface="Times New Roman"/>
                <a:cs typeface="Times New Roman"/>
                <a:sym typeface="Times New Roman"/>
              </a:rPr>
              <a:t>want</a:t>
            </a:r>
            <a:r>
              <a:rPr lang="ru" sz="1800">
                <a:latin typeface="Times New Roman"/>
                <a:ea typeface="Times New Roman"/>
                <a:cs typeface="Times New Roman"/>
                <a:sym typeface="Times New Roman"/>
              </a:rPr>
              <a:t> to go to </a:t>
            </a:r>
            <a:r>
              <a:rPr b="1" lang="ru" sz="1800">
                <a:latin typeface="Times New Roman"/>
                <a:ea typeface="Times New Roman"/>
                <a:cs typeface="Times New Roman"/>
                <a:sym typeface="Times New Roman"/>
              </a:rPr>
              <a:t>Lon</a:t>
            </a:r>
            <a:r>
              <a:rPr lang="ru" sz="1800">
                <a:latin typeface="Times New Roman"/>
                <a:ea typeface="Times New Roman"/>
                <a:cs typeface="Times New Roman"/>
                <a:sym typeface="Times New Roman"/>
              </a:rPr>
              <a:t>don </a:t>
            </a:r>
            <a:endParaRPr sz="1800">
              <a:latin typeface="Times New Roman"/>
              <a:ea typeface="Times New Roman"/>
              <a:cs typeface="Times New Roman"/>
              <a:sym typeface="Times New Roman"/>
            </a:endParaRPr>
          </a:p>
          <a:p>
            <a:pPr indent="-311150" lvl="0" marL="285750" rtl="0" algn="l">
              <a:lnSpc>
                <a:spcPct val="115000"/>
              </a:lnSpc>
              <a:spcBef>
                <a:spcPts val="1200"/>
              </a:spcBef>
              <a:spcAft>
                <a:spcPts val="0"/>
              </a:spcAft>
              <a:buSzPts val="1800"/>
              <a:buChar char="●"/>
            </a:pPr>
            <a:r>
              <a:rPr lang="ru" sz="1800">
                <a:latin typeface="Times New Roman"/>
                <a:ea typeface="Times New Roman"/>
                <a:cs typeface="Times New Roman"/>
                <a:sym typeface="Times New Roman"/>
              </a:rPr>
              <a:t>Then I</a:t>
            </a:r>
            <a:r>
              <a:rPr b="1" lang="ru" sz="1800">
                <a:latin typeface="Times New Roman"/>
                <a:ea typeface="Times New Roman"/>
                <a:cs typeface="Times New Roman"/>
                <a:sym typeface="Times New Roman"/>
              </a:rPr>
              <a:t> want </a:t>
            </a:r>
            <a:r>
              <a:rPr lang="ru" sz="1800">
                <a:latin typeface="Times New Roman"/>
                <a:ea typeface="Times New Roman"/>
                <a:cs typeface="Times New Roman"/>
                <a:sym typeface="Times New Roman"/>
              </a:rPr>
              <a:t>to come back </a:t>
            </a:r>
            <a:r>
              <a:rPr b="1" lang="ru" sz="1800">
                <a:latin typeface="Times New Roman"/>
                <a:ea typeface="Times New Roman"/>
                <a:cs typeface="Times New Roman"/>
                <a:sym typeface="Times New Roman"/>
              </a:rPr>
              <a:t>home</a:t>
            </a:r>
            <a:endParaRPr sz="1800">
              <a:latin typeface="Times New Roman"/>
              <a:ea typeface="Times New Roman"/>
              <a:cs typeface="Times New Roman"/>
              <a:sym typeface="Times New Roman"/>
            </a:endParaRPr>
          </a:p>
          <a:p>
            <a:pPr indent="-228600" lvl="0" marL="457200" rtl="0" algn="l">
              <a:lnSpc>
                <a:spcPct val="115000"/>
              </a:lnSpc>
              <a:spcBef>
                <a:spcPts val="0"/>
              </a:spcBef>
              <a:spcAft>
                <a:spcPts val="0"/>
              </a:spcAft>
              <a:buSzPts val="1400"/>
              <a:buNone/>
            </a:pPr>
            <a:r>
              <a:t/>
            </a:r>
            <a:endParaRPr sz="1800">
              <a:latin typeface="Times New Roman"/>
              <a:ea typeface="Times New Roman"/>
              <a:cs typeface="Times New Roman"/>
              <a:sym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225" name="Shape 225"/>
        <p:cNvGrpSpPr/>
        <p:nvPr/>
      </p:nvGrpSpPr>
      <p:grpSpPr>
        <a:xfrm>
          <a:off x="0" y="0"/>
          <a:ext cx="0" cy="0"/>
          <a:chOff x="0" y="0"/>
          <a:chExt cx="0" cy="0"/>
        </a:xfrm>
      </p:grpSpPr>
      <p:sp>
        <p:nvSpPr>
          <p:cNvPr id="226" name="Google Shape;226;p36"/>
          <p:cNvSpPr txBox="1"/>
          <p:nvPr>
            <p:ph type="title"/>
          </p:nvPr>
        </p:nvSpPr>
        <p:spPr>
          <a:xfrm>
            <a:off x="311700" y="75450"/>
            <a:ext cx="8520600" cy="9423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333"/>
              <a:buNone/>
            </a:pPr>
            <a:r>
              <a:rPr lang="ru" sz="4100">
                <a:latin typeface="Times New Roman"/>
                <a:ea typeface="Times New Roman"/>
                <a:cs typeface="Times New Roman"/>
                <a:sym typeface="Times New Roman"/>
              </a:rPr>
              <a:t> Classroom interaction: Teacher’s role</a:t>
            </a:r>
            <a:endParaRPr sz="4100">
              <a:latin typeface="Times New Roman"/>
              <a:ea typeface="Times New Roman"/>
              <a:cs typeface="Times New Roman"/>
              <a:sym typeface="Times New Roman"/>
            </a:endParaRPr>
          </a:p>
        </p:txBody>
      </p:sp>
      <p:sp>
        <p:nvSpPr>
          <p:cNvPr id="227" name="Google Shape;227;p36"/>
          <p:cNvSpPr txBox="1"/>
          <p:nvPr>
            <p:ph idx="1" type="body"/>
          </p:nvPr>
        </p:nvSpPr>
        <p:spPr>
          <a:xfrm>
            <a:off x="311700" y="1234075"/>
            <a:ext cx="8520600" cy="3834000"/>
          </a:xfrm>
          <a:prstGeom prst="rect">
            <a:avLst/>
          </a:prstGeom>
          <a:noFill/>
          <a:ln>
            <a:noFill/>
          </a:ln>
        </p:spPr>
        <p:txBody>
          <a:bodyPr anchorCtr="0" anchor="t" bIns="91425" lIns="91425" spcFirstLastPara="1" rIns="91425" wrap="square" tIns="91425">
            <a:normAutofit/>
          </a:bodyPr>
          <a:lstStyle/>
          <a:p>
            <a:pPr indent="-393700" lvl="0" marL="457200" rtl="0" algn="l">
              <a:lnSpc>
                <a:spcPct val="115000"/>
              </a:lnSpc>
              <a:spcBef>
                <a:spcPts val="0"/>
              </a:spcBef>
              <a:spcAft>
                <a:spcPts val="0"/>
              </a:spcAft>
              <a:buSzPts val="2600"/>
              <a:buFont typeface="Times New Roman"/>
              <a:buChar char="❏"/>
            </a:pPr>
            <a:r>
              <a:rPr b="1" lang="ru" sz="2600">
                <a:latin typeface="Times New Roman"/>
                <a:ea typeface="Times New Roman"/>
                <a:cs typeface="Times New Roman"/>
                <a:sym typeface="Times New Roman"/>
              </a:rPr>
              <a:t>A language instructor</a:t>
            </a:r>
            <a:endParaRPr b="1" sz="2600">
              <a:latin typeface="Times New Roman"/>
              <a:ea typeface="Times New Roman"/>
              <a:cs typeface="Times New Roman"/>
              <a:sym typeface="Times New Roman"/>
            </a:endParaRPr>
          </a:p>
          <a:p>
            <a:pPr indent="-393700" lvl="0" marL="457200" rtl="0" algn="l">
              <a:lnSpc>
                <a:spcPct val="115000"/>
              </a:lnSpc>
              <a:spcBef>
                <a:spcPts val="0"/>
              </a:spcBef>
              <a:spcAft>
                <a:spcPts val="0"/>
              </a:spcAft>
              <a:buSzPts val="2600"/>
              <a:buFont typeface="Times New Roman"/>
              <a:buChar char="❏"/>
            </a:pPr>
            <a:r>
              <a:rPr b="1" lang="ru" sz="2600">
                <a:latin typeface="Times New Roman"/>
                <a:ea typeface="Times New Roman"/>
                <a:cs typeface="Times New Roman"/>
                <a:sym typeface="Times New Roman"/>
              </a:rPr>
              <a:t>A facilitator of learning</a:t>
            </a:r>
            <a:endParaRPr b="1" sz="2600">
              <a:latin typeface="Times New Roman"/>
              <a:ea typeface="Times New Roman"/>
              <a:cs typeface="Times New Roman"/>
              <a:sym typeface="Times New Roman"/>
            </a:endParaRPr>
          </a:p>
          <a:p>
            <a:pPr indent="-393700" lvl="0" marL="457200" rtl="0" algn="l">
              <a:lnSpc>
                <a:spcPct val="115000"/>
              </a:lnSpc>
              <a:spcBef>
                <a:spcPts val="0"/>
              </a:spcBef>
              <a:spcAft>
                <a:spcPts val="0"/>
              </a:spcAft>
              <a:buSzPts val="2600"/>
              <a:buFont typeface="Times New Roman"/>
              <a:buChar char="❏"/>
            </a:pPr>
            <a:r>
              <a:rPr b="1" lang="ru" sz="2600">
                <a:latin typeface="Times New Roman"/>
                <a:ea typeface="Times New Roman"/>
                <a:cs typeface="Times New Roman"/>
                <a:sym typeface="Times New Roman"/>
              </a:rPr>
              <a:t>A classroom manager</a:t>
            </a:r>
            <a:endParaRPr b="1" sz="2600">
              <a:latin typeface="Times New Roman"/>
              <a:ea typeface="Times New Roman"/>
              <a:cs typeface="Times New Roman"/>
              <a:sym typeface="Times New Roman"/>
            </a:endParaRPr>
          </a:p>
          <a:p>
            <a:pPr indent="-393700" lvl="0" marL="457200" rtl="0" algn="l">
              <a:lnSpc>
                <a:spcPct val="115000"/>
              </a:lnSpc>
              <a:spcBef>
                <a:spcPts val="0"/>
              </a:spcBef>
              <a:spcAft>
                <a:spcPts val="0"/>
              </a:spcAft>
              <a:buSzPts val="2600"/>
              <a:buFont typeface="Times New Roman"/>
              <a:buChar char="❏"/>
            </a:pPr>
            <a:r>
              <a:rPr b="1" lang="ru" sz="2600">
                <a:latin typeface="Times New Roman"/>
                <a:ea typeface="Times New Roman"/>
                <a:cs typeface="Times New Roman"/>
                <a:sym typeface="Times New Roman"/>
              </a:rPr>
              <a:t>A general overseer of learning and encourage the learners (mentor)</a:t>
            </a:r>
            <a:endParaRPr b="1" sz="2600">
              <a:latin typeface="Times New Roman"/>
              <a:ea typeface="Times New Roman"/>
              <a:cs typeface="Times New Roman"/>
              <a:sym typeface="Times New Roman"/>
            </a:endParaRPr>
          </a:p>
          <a:p>
            <a:pPr indent="-393700" lvl="0" marL="457200" rtl="0" algn="l">
              <a:lnSpc>
                <a:spcPct val="115000"/>
              </a:lnSpc>
              <a:spcBef>
                <a:spcPts val="0"/>
              </a:spcBef>
              <a:spcAft>
                <a:spcPts val="0"/>
              </a:spcAft>
              <a:buSzPts val="2600"/>
              <a:buFont typeface="Times New Roman"/>
              <a:buChar char="❏"/>
            </a:pPr>
            <a:r>
              <a:rPr b="1" lang="ru" sz="2600">
                <a:latin typeface="Times New Roman"/>
                <a:ea typeface="Times New Roman"/>
                <a:cs typeface="Times New Roman"/>
                <a:sym typeface="Times New Roman"/>
              </a:rPr>
              <a:t>As an advisor or consultant in free communicative activities (monitor)</a:t>
            </a:r>
            <a:endParaRPr b="1" sz="2600">
              <a:latin typeface="Times New Roman"/>
              <a:ea typeface="Times New Roman"/>
              <a:cs typeface="Times New Roman"/>
              <a:sym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7"/>
          <p:cNvSpPr txBox="1"/>
          <p:nvPr>
            <p:ph type="title"/>
          </p:nvPr>
        </p:nvSpPr>
        <p:spPr>
          <a:xfrm>
            <a:off x="311700" y="185900"/>
            <a:ext cx="8520600" cy="831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ru" sz="4000"/>
              <a:t>Conceptualize</a:t>
            </a:r>
            <a:endParaRPr sz="4000"/>
          </a:p>
        </p:txBody>
      </p:sp>
      <p:sp>
        <p:nvSpPr>
          <p:cNvPr id="233" name="Google Shape;233;p37"/>
          <p:cNvSpPr txBox="1"/>
          <p:nvPr>
            <p:ph idx="1" type="body"/>
          </p:nvPr>
        </p:nvSpPr>
        <p:spPr>
          <a:xfrm>
            <a:off x="311700" y="1234075"/>
            <a:ext cx="8520600" cy="3748200"/>
          </a:xfrm>
          <a:prstGeom prst="rect">
            <a:avLst/>
          </a:prstGeom>
        </p:spPr>
        <p:txBody>
          <a:bodyPr anchorCtr="0" anchor="t" bIns="91425" lIns="91425" spcFirstLastPara="1" rIns="91425" wrap="square" tIns="91425">
            <a:normAutofit fontScale="92500" lnSpcReduction="20000"/>
          </a:bodyPr>
          <a:lstStyle/>
          <a:p>
            <a:pPr indent="0" lvl="0" marL="0" rtl="0" algn="l">
              <a:lnSpc>
                <a:spcPct val="100000"/>
              </a:lnSpc>
              <a:spcBef>
                <a:spcPts val="0"/>
              </a:spcBef>
              <a:spcAft>
                <a:spcPts val="0"/>
              </a:spcAft>
              <a:buClr>
                <a:schemeClr val="dk2"/>
              </a:buClr>
              <a:buSzPct val="36666"/>
              <a:buFont typeface="Arial"/>
              <a:buNone/>
            </a:pPr>
            <a:r>
              <a:rPr lang="ru" sz="3000">
                <a:highlight>
                  <a:srgbClr val="FFFFFF"/>
                </a:highlight>
                <a:latin typeface="Times New Roman"/>
                <a:ea typeface="Times New Roman"/>
                <a:cs typeface="Times New Roman"/>
                <a:sym typeface="Times New Roman"/>
              </a:rPr>
              <a:t>Incorporating Opportunities for Interaction and Sharing</a:t>
            </a:r>
            <a:endParaRPr sz="3000">
              <a:highlight>
                <a:srgbClr val="FFFFFF"/>
              </a:highlight>
              <a:latin typeface="Times New Roman"/>
              <a:ea typeface="Times New Roman"/>
              <a:cs typeface="Times New Roman"/>
              <a:sym typeface="Times New Roman"/>
            </a:endParaRPr>
          </a:p>
          <a:p>
            <a:pPr indent="0" lvl="0" marL="0" rtl="0" algn="l">
              <a:lnSpc>
                <a:spcPct val="100000"/>
              </a:lnSpc>
              <a:spcBef>
                <a:spcPts val="1200"/>
              </a:spcBef>
              <a:spcAft>
                <a:spcPts val="0"/>
              </a:spcAft>
              <a:buClr>
                <a:schemeClr val="dk2"/>
              </a:buClr>
              <a:buSzPct val="36666"/>
              <a:buFont typeface="Arial"/>
              <a:buNone/>
            </a:pPr>
            <a:r>
              <a:rPr lang="ru" sz="3000" u="sng">
                <a:solidFill>
                  <a:srgbClr val="1155CC"/>
                </a:solidFill>
                <a:latin typeface="Times New Roman"/>
                <a:ea typeface="Times New Roman"/>
                <a:cs typeface="Times New Roman"/>
                <a:sym typeface="Times New Roman"/>
                <a:hlinkClick r:id="rId3">
                  <a:extLst>
                    <a:ext uri="{A12FA001-AC4F-418D-AE19-62706E023703}">
                      <ahyp:hlinkClr val="tx"/>
                    </a:ext>
                  </a:extLst>
                </a:hlinkClick>
              </a:rPr>
              <a:t>https://americanenglish.state.gov/files/ae/resource_files/sept_week_3_interaction_and_sharing_final.pdf</a:t>
            </a:r>
            <a:endParaRPr sz="3000">
              <a:latin typeface="Times New Roman"/>
              <a:ea typeface="Times New Roman"/>
              <a:cs typeface="Times New Roman"/>
              <a:sym typeface="Times New Roman"/>
            </a:endParaRPr>
          </a:p>
          <a:p>
            <a:pPr indent="0" lvl="0" marL="457200" rtl="0" algn="l">
              <a:lnSpc>
                <a:spcPct val="100000"/>
              </a:lnSpc>
              <a:spcBef>
                <a:spcPts val="1200"/>
              </a:spcBef>
              <a:spcAft>
                <a:spcPts val="0"/>
              </a:spcAft>
              <a:buNone/>
            </a:pPr>
            <a:r>
              <a:t/>
            </a:r>
            <a:endParaRPr sz="2800">
              <a:latin typeface="Times New Roman"/>
              <a:ea typeface="Times New Roman"/>
              <a:cs typeface="Times New Roman"/>
              <a:sym typeface="Times New Roman"/>
            </a:endParaRPr>
          </a:p>
          <a:p>
            <a:pPr indent="0" lvl="0" marL="457200" rtl="0" algn="l">
              <a:lnSpc>
                <a:spcPct val="100000"/>
              </a:lnSpc>
              <a:spcBef>
                <a:spcPts val="1200"/>
              </a:spcBef>
              <a:spcAft>
                <a:spcPts val="0"/>
              </a:spcAft>
              <a:buClr>
                <a:schemeClr val="dk2"/>
              </a:buClr>
              <a:buSzPct val="39285"/>
              <a:buFont typeface="Arial"/>
              <a:buNone/>
            </a:pPr>
            <a:r>
              <a:rPr lang="ru" sz="2800">
                <a:latin typeface="Times New Roman"/>
                <a:ea typeface="Times New Roman"/>
                <a:cs typeface="Times New Roman"/>
                <a:sym typeface="Times New Roman"/>
              </a:rPr>
              <a:t>Group 1. Turn and Talk</a:t>
            </a:r>
            <a:endParaRPr sz="2800">
              <a:latin typeface="Times New Roman"/>
              <a:ea typeface="Times New Roman"/>
              <a:cs typeface="Times New Roman"/>
              <a:sym typeface="Times New Roman"/>
            </a:endParaRPr>
          </a:p>
          <a:p>
            <a:pPr indent="0" lvl="0" marL="457200" rtl="0" algn="l">
              <a:lnSpc>
                <a:spcPct val="100000"/>
              </a:lnSpc>
              <a:spcBef>
                <a:spcPts val="1200"/>
              </a:spcBef>
              <a:spcAft>
                <a:spcPts val="0"/>
              </a:spcAft>
              <a:buClr>
                <a:schemeClr val="dk2"/>
              </a:buClr>
              <a:buSzPct val="39285"/>
              <a:buFont typeface="Arial"/>
              <a:buNone/>
            </a:pPr>
            <a:r>
              <a:rPr lang="ru" sz="2800">
                <a:latin typeface="Times New Roman"/>
                <a:ea typeface="Times New Roman"/>
                <a:cs typeface="Times New Roman"/>
                <a:sym typeface="Times New Roman"/>
              </a:rPr>
              <a:t>Group 2. Think, Pair, Share</a:t>
            </a:r>
            <a:endParaRPr sz="2800">
              <a:latin typeface="Times New Roman"/>
              <a:ea typeface="Times New Roman"/>
              <a:cs typeface="Times New Roman"/>
              <a:sym typeface="Times New Roman"/>
            </a:endParaRPr>
          </a:p>
          <a:p>
            <a:pPr indent="0" lvl="0" marL="457200" rtl="0" algn="l">
              <a:lnSpc>
                <a:spcPct val="100000"/>
              </a:lnSpc>
              <a:spcBef>
                <a:spcPts val="1200"/>
              </a:spcBef>
              <a:spcAft>
                <a:spcPts val="0"/>
              </a:spcAft>
              <a:buClr>
                <a:schemeClr val="dk2"/>
              </a:buClr>
              <a:buSzPct val="39285"/>
              <a:buFont typeface="Arial"/>
              <a:buNone/>
            </a:pPr>
            <a:r>
              <a:rPr lang="ru" sz="2800">
                <a:latin typeface="Times New Roman"/>
                <a:ea typeface="Times New Roman"/>
                <a:cs typeface="Times New Roman"/>
                <a:sym typeface="Times New Roman"/>
              </a:rPr>
              <a:t>Group 3. Stand up/Sit down (or Thumbs up/Thumbs down)</a:t>
            </a:r>
            <a:endParaRPr sz="2800">
              <a:latin typeface="Times New Roman"/>
              <a:ea typeface="Times New Roman"/>
              <a:cs typeface="Times New Roman"/>
              <a:sym typeface="Times New Roman"/>
            </a:endParaRPr>
          </a:p>
          <a:p>
            <a:pPr indent="0" lvl="0" marL="0" rtl="0" algn="l">
              <a:spcBef>
                <a:spcPts val="1200"/>
              </a:spcBef>
              <a:spcAft>
                <a:spcPts val="120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3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ru" sz="4000"/>
              <a:t>Standing Triangles</a:t>
            </a:r>
            <a:endParaRPr sz="4000"/>
          </a:p>
        </p:txBody>
      </p:sp>
      <p:sp>
        <p:nvSpPr>
          <p:cNvPr id="239" name="Google Shape;239;p38"/>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387350" lvl="0" marL="457200" rtl="0" algn="l">
              <a:lnSpc>
                <a:spcPct val="100000"/>
              </a:lnSpc>
              <a:spcBef>
                <a:spcPts val="0"/>
              </a:spcBef>
              <a:spcAft>
                <a:spcPts val="0"/>
              </a:spcAft>
              <a:buSzPts val="2500"/>
              <a:buFont typeface="Times New Roman"/>
              <a:buChar char="●"/>
            </a:pPr>
            <a:r>
              <a:rPr lang="ru" sz="2500">
                <a:latin typeface="Times New Roman"/>
                <a:ea typeface="Times New Roman"/>
                <a:cs typeface="Times New Roman"/>
                <a:sym typeface="Times New Roman"/>
              </a:rPr>
              <a:t>Divide the students into groups of three including one member from each home group. </a:t>
            </a:r>
            <a:endParaRPr sz="2500">
              <a:latin typeface="Times New Roman"/>
              <a:ea typeface="Times New Roman"/>
              <a:cs typeface="Times New Roman"/>
              <a:sym typeface="Times New Roman"/>
            </a:endParaRPr>
          </a:p>
          <a:p>
            <a:pPr indent="-387350" lvl="0" marL="457200" rtl="0" algn="l">
              <a:lnSpc>
                <a:spcPct val="100000"/>
              </a:lnSpc>
              <a:spcBef>
                <a:spcPts val="0"/>
              </a:spcBef>
              <a:spcAft>
                <a:spcPts val="0"/>
              </a:spcAft>
              <a:buSzPts val="2500"/>
              <a:buFont typeface="Times New Roman"/>
              <a:buChar char="●"/>
            </a:pPr>
            <a:r>
              <a:rPr lang="ru" sz="2500">
                <a:latin typeface="Times New Roman"/>
                <a:ea typeface="Times New Roman"/>
                <a:cs typeface="Times New Roman"/>
                <a:sym typeface="Times New Roman"/>
              </a:rPr>
              <a:t>Ask participants to stand in a triangle and share the information that they have read with each other.  </a:t>
            </a:r>
            <a:endParaRPr sz="2500"/>
          </a:p>
        </p:txBody>
      </p:sp>
      <p:pic>
        <p:nvPicPr>
          <p:cNvPr id="240" name="Google Shape;240;p38"/>
          <p:cNvPicPr preferRelativeResize="0"/>
          <p:nvPr/>
        </p:nvPicPr>
        <p:blipFill>
          <a:blip r:embed="rId3">
            <a:alphaModFix/>
          </a:blip>
          <a:stretch>
            <a:fillRect/>
          </a:stretch>
        </p:blipFill>
        <p:spPr>
          <a:xfrm>
            <a:off x="4945200" y="1292650"/>
            <a:ext cx="3887100" cy="3171825"/>
          </a:xfrm>
          <a:prstGeom prst="rect">
            <a:avLst/>
          </a:prstGeom>
          <a:noFill/>
          <a:ln>
            <a:noFill/>
          </a:ln>
        </p:spPr>
      </p:pic>
      <p:sp>
        <p:nvSpPr>
          <p:cNvPr id="241" name="Google Shape;241;p38"/>
          <p:cNvSpPr txBox="1"/>
          <p:nvPr>
            <p:ph idx="2" type="body"/>
          </p:nvPr>
        </p:nvSpPr>
        <p:spPr>
          <a:xfrm>
            <a:off x="4832400" y="1234050"/>
            <a:ext cx="4252500" cy="3334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ru"/>
              <a:t>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3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ru" sz="4000"/>
              <a:t>Apply</a:t>
            </a:r>
            <a:endParaRPr sz="4000"/>
          </a:p>
        </p:txBody>
      </p:sp>
      <p:sp>
        <p:nvSpPr>
          <p:cNvPr id="247" name="Google Shape;247;p39"/>
          <p:cNvSpPr txBox="1"/>
          <p:nvPr>
            <p:ph idx="1" type="body"/>
          </p:nvPr>
        </p:nvSpPr>
        <p:spPr>
          <a:xfrm>
            <a:off x="311700" y="1234075"/>
            <a:ext cx="8520600" cy="3748200"/>
          </a:xfrm>
          <a:prstGeom prst="rect">
            <a:avLst/>
          </a:prstGeom>
        </p:spPr>
        <p:txBody>
          <a:bodyPr anchorCtr="0" anchor="t" bIns="91425" lIns="91425" spcFirstLastPara="1" rIns="91425" wrap="square" tIns="91425">
            <a:normAutofit fontScale="55000" lnSpcReduction="10000"/>
          </a:bodyPr>
          <a:lstStyle/>
          <a:p>
            <a:pPr indent="-359565" lvl="0" marL="457200" rtl="0" algn="l">
              <a:lnSpc>
                <a:spcPct val="100000"/>
              </a:lnSpc>
              <a:spcBef>
                <a:spcPts val="0"/>
              </a:spcBef>
              <a:spcAft>
                <a:spcPts val="0"/>
              </a:spcAft>
              <a:buSzPct val="100000"/>
              <a:buFont typeface="Noto Sans Symbols"/>
              <a:buChar char="●"/>
            </a:pPr>
            <a:r>
              <a:rPr lang="ru" sz="3749">
                <a:latin typeface="Times New Roman"/>
                <a:ea typeface="Times New Roman"/>
                <a:cs typeface="Times New Roman"/>
                <a:sym typeface="Times New Roman"/>
              </a:rPr>
              <a:t>Create a new or adapt an existing activity based on what you learned, you would like to use regularly in your current teaching context. </a:t>
            </a:r>
            <a:endParaRPr sz="3749">
              <a:latin typeface="Times New Roman"/>
              <a:ea typeface="Times New Roman"/>
              <a:cs typeface="Times New Roman"/>
              <a:sym typeface="Times New Roman"/>
            </a:endParaRPr>
          </a:p>
          <a:p>
            <a:pPr indent="-359565" lvl="0" marL="457200" rtl="0" algn="l">
              <a:lnSpc>
                <a:spcPct val="100000"/>
              </a:lnSpc>
              <a:spcBef>
                <a:spcPts val="0"/>
              </a:spcBef>
              <a:spcAft>
                <a:spcPts val="0"/>
              </a:spcAft>
              <a:buSzPct val="100000"/>
              <a:buFont typeface="Noto Sans Symbols"/>
              <a:buChar char="●"/>
            </a:pPr>
            <a:r>
              <a:rPr lang="ru" sz="3749">
                <a:latin typeface="Times New Roman"/>
                <a:ea typeface="Times New Roman"/>
                <a:cs typeface="Times New Roman"/>
                <a:sym typeface="Times New Roman"/>
              </a:rPr>
              <a:t>Practice your activity with others in 5-10 minutes.</a:t>
            </a:r>
            <a:endParaRPr sz="3749">
              <a:latin typeface="Times New Roman"/>
              <a:ea typeface="Times New Roman"/>
              <a:cs typeface="Times New Roman"/>
              <a:sym typeface="Times New Roman"/>
            </a:endParaRPr>
          </a:p>
          <a:p>
            <a:pPr indent="0" lvl="0" marL="457200" rtl="0" algn="l">
              <a:lnSpc>
                <a:spcPct val="100000"/>
              </a:lnSpc>
              <a:spcBef>
                <a:spcPts val="1200"/>
              </a:spcBef>
              <a:spcAft>
                <a:spcPts val="0"/>
              </a:spcAft>
              <a:buNone/>
            </a:pPr>
            <a:r>
              <a:t/>
            </a:r>
            <a:endParaRPr sz="3749">
              <a:latin typeface="Times New Roman"/>
              <a:ea typeface="Times New Roman"/>
              <a:cs typeface="Times New Roman"/>
              <a:sym typeface="Times New Roman"/>
            </a:endParaRPr>
          </a:p>
          <a:p>
            <a:pPr indent="0" lvl="0" marL="457200" rtl="0" algn="l">
              <a:spcBef>
                <a:spcPts val="1200"/>
              </a:spcBef>
              <a:spcAft>
                <a:spcPts val="0"/>
              </a:spcAft>
              <a:buNone/>
            </a:pPr>
            <a:r>
              <a:rPr lang="ru" sz="3028">
                <a:solidFill>
                  <a:srgbClr val="212121"/>
                </a:solidFill>
                <a:latin typeface="Times New Roman"/>
                <a:ea typeface="Times New Roman"/>
                <a:cs typeface="Times New Roman"/>
                <a:sym typeface="Times New Roman"/>
              </a:rPr>
              <a:t>-What stage of the lesson can you use this activity (or strategy)and why? </a:t>
            </a:r>
            <a:endParaRPr sz="3028">
              <a:solidFill>
                <a:srgbClr val="212121"/>
              </a:solidFill>
              <a:latin typeface="Times New Roman"/>
              <a:ea typeface="Times New Roman"/>
              <a:cs typeface="Times New Roman"/>
              <a:sym typeface="Times New Roman"/>
            </a:endParaRPr>
          </a:p>
          <a:p>
            <a:pPr indent="0" lvl="0" marL="457200" rtl="0" algn="l">
              <a:spcBef>
                <a:spcPts val="1200"/>
              </a:spcBef>
              <a:spcAft>
                <a:spcPts val="0"/>
              </a:spcAft>
              <a:buNone/>
            </a:pPr>
            <a:r>
              <a:rPr lang="ru" sz="3028">
                <a:solidFill>
                  <a:srgbClr val="212121"/>
                </a:solidFill>
                <a:latin typeface="Times New Roman"/>
                <a:ea typeface="Times New Roman"/>
                <a:cs typeface="Times New Roman"/>
                <a:sym typeface="Times New Roman"/>
              </a:rPr>
              <a:t>-How has this  activity (or strategy) promoted meaningful communication?</a:t>
            </a:r>
            <a:endParaRPr sz="3028">
              <a:solidFill>
                <a:srgbClr val="212121"/>
              </a:solidFill>
              <a:latin typeface="Times New Roman"/>
              <a:ea typeface="Times New Roman"/>
              <a:cs typeface="Times New Roman"/>
              <a:sym typeface="Times New Roman"/>
            </a:endParaRPr>
          </a:p>
          <a:p>
            <a:pPr indent="0" lvl="0" marL="457200" rtl="0" algn="l">
              <a:lnSpc>
                <a:spcPct val="100000"/>
              </a:lnSpc>
              <a:spcBef>
                <a:spcPts val="1200"/>
              </a:spcBef>
              <a:spcAft>
                <a:spcPts val="0"/>
              </a:spcAft>
              <a:buNone/>
            </a:pPr>
            <a:r>
              <a:rPr lang="ru" sz="3028">
                <a:solidFill>
                  <a:srgbClr val="212121"/>
                </a:solidFill>
                <a:latin typeface="Times New Roman"/>
                <a:ea typeface="Times New Roman"/>
                <a:cs typeface="Times New Roman"/>
                <a:sym typeface="Times New Roman"/>
              </a:rPr>
              <a:t>-What visual aids can you use, if any,  to make your activity (or strategy)  more interesting and meaningful?</a:t>
            </a:r>
            <a:endParaRPr sz="3028">
              <a:latin typeface="Times New Roman"/>
              <a:ea typeface="Times New Roman"/>
              <a:cs typeface="Times New Roman"/>
              <a:sym typeface="Times New Roman"/>
            </a:endParaRPr>
          </a:p>
          <a:p>
            <a:pPr indent="0" lvl="0" marL="457200" rtl="0" algn="l">
              <a:lnSpc>
                <a:spcPct val="100000"/>
              </a:lnSpc>
              <a:spcBef>
                <a:spcPts val="1200"/>
              </a:spcBef>
              <a:spcAft>
                <a:spcPts val="0"/>
              </a:spcAft>
              <a:buNone/>
            </a:pPr>
            <a:r>
              <a:t/>
            </a:r>
            <a:endParaRPr sz="3000">
              <a:latin typeface="Times New Roman"/>
              <a:ea typeface="Times New Roman"/>
              <a:cs typeface="Times New Roman"/>
              <a:sym typeface="Times New Roman"/>
            </a:endParaRPr>
          </a:p>
          <a:p>
            <a:pPr indent="0" lvl="0" marL="0" rtl="0" algn="l">
              <a:spcBef>
                <a:spcPts val="1200"/>
              </a:spcBef>
              <a:spcAft>
                <a:spcPts val="1200"/>
              </a:spcAft>
              <a:buNone/>
            </a:pPr>
            <a:r>
              <a:t/>
            </a:r>
            <a:endParaRPr/>
          </a:p>
        </p:txBody>
      </p:sp>
      <p:pic>
        <p:nvPicPr>
          <p:cNvPr id="248" name="Google Shape;248;p39"/>
          <p:cNvPicPr preferRelativeResize="0"/>
          <p:nvPr/>
        </p:nvPicPr>
        <p:blipFill>
          <a:blip r:embed="rId3">
            <a:alphaModFix/>
          </a:blip>
          <a:stretch>
            <a:fillRect/>
          </a:stretch>
        </p:blipFill>
        <p:spPr>
          <a:xfrm>
            <a:off x="3174738" y="445025"/>
            <a:ext cx="2943225" cy="8191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40"/>
          <p:cNvSpPr txBox="1"/>
          <p:nvPr>
            <p:ph type="title"/>
          </p:nvPr>
        </p:nvSpPr>
        <p:spPr>
          <a:xfrm>
            <a:off x="311700" y="230150"/>
            <a:ext cx="8520600" cy="938100"/>
          </a:xfrm>
          <a:prstGeom prst="rect">
            <a:avLst/>
          </a:prstGeom>
          <a:noFill/>
          <a:ln>
            <a:noFill/>
          </a:ln>
        </p:spPr>
        <p:txBody>
          <a:bodyPr anchorCtr="0" anchor="t" bIns="91425" lIns="91425" spcFirstLastPara="1" rIns="91425" wrap="square" tIns="91425">
            <a:noAutofit/>
          </a:bodyPr>
          <a:lstStyle/>
          <a:p>
            <a:pPr indent="457200" lvl="0" marL="2286000" rtl="0" algn="l">
              <a:lnSpc>
                <a:spcPct val="100000"/>
              </a:lnSpc>
              <a:spcBef>
                <a:spcPts val="0"/>
              </a:spcBef>
              <a:spcAft>
                <a:spcPts val="0"/>
              </a:spcAft>
              <a:buSzPts val="990"/>
              <a:buNone/>
            </a:pPr>
            <a:r>
              <a:rPr lang="ru" sz="4100"/>
              <a:t>Digital Wrap-up </a:t>
            </a:r>
            <a:endParaRPr sz="4100"/>
          </a:p>
        </p:txBody>
      </p:sp>
      <p:sp>
        <p:nvSpPr>
          <p:cNvPr id="254" name="Google Shape;254;p4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457200" lvl="0" marL="1828800" rtl="0" algn="l">
              <a:lnSpc>
                <a:spcPct val="115000"/>
              </a:lnSpc>
              <a:spcBef>
                <a:spcPts val="0"/>
              </a:spcBef>
              <a:spcAft>
                <a:spcPts val="0"/>
              </a:spcAft>
              <a:buSzPts val="1800"/>
              <a:buNone/>
            </a:pPr>
            <a:r>
              <a:t/>
            </a:r>
            <a:endParaRPr/>
          </a:p>
          <a:p>
            <a:pPr indent="457200" lvl="0" marL="1828800" rtl="0" algn="l">
              <a:lnSpc>
                <a:spcPct val="115000"/>
              </a:lnSpc>
              <a:spcBef>
                <a:spcPts val="1200"/>
              </a:spcBef>
              <a:spcAft>
                <a:spcPts val="0"/>
              </a:spcAft>
              <a:buSzPts val="1800"/>
              <a:buNone/>
            </a:pPr>
            <a:r>
              <a:rPr lang="ru" u="sng">
                <a:solidFill>
                  <a:schemeClr val="hlink"/>
                </a:solidFill>
                <a:hlinkClick r:id="rId3"/>
              </a:rPr>
              <a:t>https://wordwall.net/resource/5056615</a:t>
            </a:r>
            <a:endParaRPr/>
          </a:p>
          <a:p>
            <a:pPr indent="0" lvl="0" marL="0" rtl="0" algn="l">
              <a:lnSpc>
                <a:spcPct val="115000"/>
              </a:lnSpc>
              <a:spcBef>
                <a:spcPts val="1200"/>
              </a:spcBef>
              <a:spcAft>
                <a:spcPts val="1200"/>
              </a:spcAft>
              <a:buSzPts val="1800"/>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pic>
        <p:nvPicPr>
          <p:cNvPr id="259" name="Google Shape;259;p41"/>
          <p:cNvPicPr preferRelativeResize="0"/>
          <p:nvPr/>
        </p:nvPicPr>
        <p:blipFill>
          <a:blip r:embed="rId3">
            <a:alphaModFix/>
          </a:blip>
          <a:stretch>
            <a:fillRect/>
          </a:stretch>
        </p:blipFill>
        <p:spPr>
          <a:xfrm>
            <a:off x="1418725" y="218573"/>
            <a:ext cx="1416000" cy="1031300"/>
          </a:xfrm>
          <a:prstGeom prst="rect">
            <a:avLst/>
          </a:prstGeom>
          <a:noFill/>
          <a:ln>
            <a:noFill/>
          </a:ln>
        </p:spPr>
      </p:pic>
      <p:pic>
        <p:nvPicPr>
          <p:cNvPr id="260" name="Google Shape;260;p41"/>
          <p:cNvPicPr preferRelativeResize="0"/>
          <p:nvPr/>
        </p:nvPicPr>
        <p:blipFill>
          <a:blip r:embed="rId4">
            <a:alphaModFix/>
          </a:blip>
          <a:stretch>
            <a:fillRect/>
          </a:stretch>
        </p:blipFill>
        <p:spPr>
          <a:xfrm>
            <a:off x="6939325" y="464850"/>
            <a:ext cx="1363325" cy="1161350"/>
          </a:xfrm>
          <a:prstGeom prst="rect">
            <a:avLst/>
          </a:prstGeom>
          <a:noFill/>
          <a:ln>
            <a:noFill/>
          </a:ln>
        </p:spPr>
      </p:pic>
      <p:sp>
        <p:nvSpPr>
          <p:cNvPr id="261" name="Google Shape;261;p41"/>
          <p:cNvSpPr txBox="1"/>
          <p:nvPr>
            <p:ph type="title"/>
          </p:nvPr>
        </p:nvSpPr>
        <p:spPr>
          <a:xfrm>
            <a:off x="3017125" y="218575"/>
            <a:ext cx="3922200" cy="856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ru" sz="4000"/>
              <a:t>Homework</a:t>
            </a:r>
            <a:endParaRPr sz="4000"/>
          </a:p>
        </p:txBody>
      </p:sp>
      <p:sp>
        <p:nvSpPr>
          <p:cNvPr id="262" name="Google Shape;262;p41"/>
          <p:cNvSpPr txBox="1"/>
          <p:nvPr>
            <p:ph idx="1" type="body"/>
          </p:nvPr>
        </p:nvSpPr>
        <p:spPr>
          <a:xfrm>
            <a:off x="484100" y="1388575"/>
            <a:ext cx="3999900" cy="3668100"/>
          </a:xfrm>
          <a:prstGeom prst="rect">
            <a:avLst/>
          </a:prstGeom>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Clr>
                <a:srgbClr val="212121"/>
              </a:buClr>
              <a:buSzPts val="1400"/>
              <a:buFont typeface="Times New Roman"/>
              <a:buAutoNum type="arabicPeriod"/>
            </a:pPr>
            <a:r>
              <a:rPr lang="ru">
                <a:solidFill>
                  <a:srgbClr val="212121"/>
                </a:solidFill>
                <a:latin typeface="Times New Roman"/>
                <a:ea typeface="Times New Roman"/>
                <a:cs typeface="Times New Roman"/>
                <a:sym typeface="Times New Roman"/>
              </a:rPr>
              <a:t>Create an activity (or strategy) that will generate communicative interactions among students. Use the template below when creating your activity.</a:t>
            </a:r>
            <a:endParaRPr>
              <a:solidFill>
                <a:srgbClr val="212121"/>
              </a:solidFill>
              <a:latin typeface="Times New Roman"/>
              <a:ea typeface="Times New Roman"/>
              <a:cs typeface="Times New Roman"/>
              <a:sym typeface="Times New Roman"/>
            </a:endParaRPr>
          </a:p>
          <a:p>
            <a:pPr indent="0" lvl="0" marL="0" rtl="0" algn="l">
              <a:lnSpc>
                <a:spcPct val="100000"/>
              </a:lnSpc>
              <a:spcBef>
                <a:spcPts val="1200"/>
              </a:spcBef>
              <a:spcAft>
                <a:spcPts val="0"/>
              </a:spcAft>
              <a:buClr>
                <a:schemeClr val="dk2"/>
              </a:buClr>
              <a:buSzPts val="1100"/>
              <a:buFont typeface="Arial"/>
              <a:buNone/>
            </a:pPr>
            <a:r>
              <a:rPr lang="ru">
                <a:solidFill>
                  <a:srgbClr val="212121"/>
                </a:solidFill>
                <a:latin typeface="Times New Roman"/>
                <a:ea typeface="Times New Roman"/>
                <a:cs typeface="Times New Roman"/>
                <a:sym typeface="Times New Roman"/>
              </a:rPr>
              <a:t>Activity Name:</a:t>
            </a:r>
            <a:endParaRPr>
              <a:solidFill>
                <a:srgbClr val="212121"/>
              </a:solidFill>
              <a:latin typeface="Times New Roman"/>
              <a:ea typeface="Times New Roman"/>
              <a:cs typeface="Times New Roman"/>
              <a:sym typeface="Times New Roman"/>
            </a:endParaRPr>
          </a:p>
          <a:p>
            <a:pPr indent="0" lvl="0" marL="0" rtl="0" algn="l">
              <a:lnSpc>
                <a:spcPct val="100000"/>
              </a:lnSpc>
              <a:spcBef>
                <a:spcPts val="1200"/>
              </a:spcBef>
              <a:spcAft>
                <a:spcPts val="0"/>
              </a:spcAft>
              <a:buClr>
                <a:schemeClr val="dk2"/>
              </a:buClr>
              <a:buSzPts val="1100"/>
              <a:buFont typeface="Arial"/>
              <a:buNone/>
            </a:pPr>
            <a:r>
              <a:rPr lang="ru">
                <a:solidFill>
                  <a:srgbClr val="212121"/>
                </a:solidFill>
                <a:latin typeface="Times New Roman"/>
                <a:ea typeface="Times New Roman"/>
                <a:cs typeface="Times New Roman"/>
                <a:sym typeface="Times New Roman"/>
              </a:rPr>
              <a:t>Activity Description:</a:t>
            </a:r>
            <a:endParaRPr>
              <a:solidFill>
                <a:srgbClr val="212121"/>
              </a:solidFill>
              <a:latin typeface="Times New Roman"/>
              <a:ea typeface="Times New Roman"/>
              <a:cs typeface="Times New Roman"/>
              <a:sym typeface="Times New Roman"/>
            </a:endParaRPr>
          </a:p>
          <a:p>
            <a:pPr indent="-317500" lvl="0" marL="647700" rtl="0" algn="l">
              <a:lnSpc>
                <a:spcPct val="100000"/>
              </a:lnSpc>
              <a:spcBef>
                <a:spcPts val="1200"/>
              </a:spcBef>
              <a:spcAft>
                <a:spcPts val="0"/>
              </a:spcAft>
              <a:buClr>
                <a:srgbClr val="212121"/>
              </a:buClr>
              <a:buSzPts val="1400"/>
              <a:buFont typeface="Times New Roman"/>
              <a:buChar char="■"/>
            </a:pPr>
            <a:r>
              <a:rPr lang="ru">
                <a:solidFill>
                  <a:srgbClr val="212121"/>
                </a:solidFill>
                <a:latin typeface="Times New Roman"/>
                <a:ea typeface="Times New Roman"/>
                <a:cs typeface="Times New Roman"/>
                <a:sym typeface="Times New Roman"/>
              </a:rPr>
              <a:t>This  activity is effective because…</a:t>
            </a:r>
            <a:endParaRPr>
              <a:solidFill>
                <a:srgbClr val="212121"/>
              </a:solidFill>
              <a:latin typeface="Times New Roman"/>
              <a:ea typeface="Times New Roman"/>
              <a:cs typeface="Times New Roman"/>
              <a:sym typeface="Times New Roman"/>
            </a:endParaRPr>
          </a:p>
          <a:p>
            <a:pPr indent="-317500" lvl="0" marL="647700" rtl="0" algn="l">
              <a:lnSpc>
                <a:spcPct val="100000"/>
              </a:lnSpc>
              <a:spcBef>
                <a:spcPts val="0"/>
              </a:spcBef>
              <a:spcAft>
                <a:spcPts val="0"/>
              </a:spcAft>
              <a:buClr>
                <a:srgbClr val="212121"/>
              </a:buClr>
              <a:buSzPts val="1400"/>
              <a:buFont typeface="Times New Roman"/>
              <a:buChar char="■"/>
            </a:pPr>
            <a:r>
              <a:rPr lang="ru">
                <a:solidFill>
                  <a:srgbClr val="212121"/>
                </a:solidFill>
                <a:latin typeface="Times New Roman"/>
                <a:ea typeface="Times New Roman"/>
                <a:cs typeface="Times New Roman"/>
                <a:sym typeface="Times New Roman"/>
              </a:rPr>
              <a:t>Here are some steps to help you use this activity in your classroom:</a:t>
            </a:r>
            <a:endParaRPr>
              <a:solidFill>
                <a:srgbClr val="212121"/>
              </a:solidFill>
              <a:latin typeface="Times New Roman"/>
              <a:ea typeface="Times New Roman"/>
              <a:cs typeface="Times New Roman"/>
              <a:sym typeface="Times New Roman"/>
            </a:endParaRPr>
          </a:p>
          <a:p>
            <a:pPr indent="0" lvl="0" marL="0" rtl="0" algn="l">
              <a:lnSpc>
                <a:spcPct val="100000"/>
              </a:lnSpc>
              <a:spcBef>
                <a:spcPts val="1200"/>
              </a:spcBef>
              <a:spcAft>
                <a:spcPts val="0"/>
              </a:spcAft>
              <a:buClr>
                <a:schemeClr val="dk2"/>
              </a:buClr>
              <a:buSzPts val="1100"/>
              <a:buFont typeface="Arial"/>
              <a:buNone/>
            </a:pPr>
            <a:r>
              <a:rPr lang="ru">
                <a:solidFill>
                  <a:srgbClr val="212121"/>
                </a:solidFill>
                <a:latin typeface="Times New Roman"/>
                <a:ea typeface="Times New Roman"/>
                <a:cs typeface="Times New Roman"/>
                <a:sym typeface="Times New Roman"/>
              </a:rPr>
              <a:t>       	Step 1:</a:t>
            </a:r>
            <a:endParaRPr>
              <a:solidFill>
                <a:srgbClr val="212121"/>
              </a:solidFill>
              <a:latin typeface="Times New Roman"/>
              <a:ea typeface="Times New Roman"/>
              <a:cs typeface="Times New Roman"/>
              <a:sym typeface="Times New Roman"/>
            </a:endParaRPr>
          </a:p>
          <a:p>
            <a:pPr indent="0" lvl="0" marL="0" rtl="0" algn="l">
              <a:lnSpc>
                <a:spcPct val="100000"/>
              </a:lnSpc>
              <a:spcBef>
                <a:spcPts val="1200"/>
              </a:spcBef>
              <a:spcAft>
                <a:spcPts val="0"/>
              </a:spcAft>
              <a:buClr>
                <a:schemeClr val="dk2"/>
              </a:buClr>
              <a:buSzPts val="1100"/>
              <a:buFont typeface="Arial"/>
              <a:buNone/>
            </a:pPr>
            <a:r>
              <a:rPr lang="ru">
                <a:solidFill>
                  <a:srgbClr val="212121"/>
                </a:solidFill>
                <a:latin typeface="Times New Roman"/>
                <a:ea typeface="Times New Roman"/>
                <a:cs typeface="Times New Roman"/>
                <a:sym typeface="Times New Roman"/>
              </a:rPr>
              <a:t>       	Step 2:</a:t>
            </a:r>
            <a:endParaRPr>
              <a:solidFill>
                <a:srgbClr val="212121"/>
              </a:solidFill>
              <a:latin typeface="Times New Roman"/>
              <a:ea typeface="Times New Roman"/>
              <a:cs typeface="Times New Roman"/>
              <a:sym typeface="Times New Roman"/>
            </a:endParaRPr>
          </a:p>
          <a:p>
            <a:pPr indent="0" lvl="0" marL="0" rtl="0" algn="l">
              <a:lnSpc>
                <a:spcPct val="100000"/>
              </a:lnSpc>
              <a:spcBef>
                <a:spcPts val="1200"/>
              </a:spcBef>
              <a:spcAft>
                <a:spcPts val="0"/>
              </a:spcAft>
              <a:buClr>
                <a:schemeClr val="dk2"/>
              </a:buClr>
              <a:buSzPts val="1100"/>
              <a:buFont typeface="Arial"/>
              <a:buNone/>
            </a:pPr>
            <a:r>
              <a:rPr lang="ru">
                <a:solidFill>
                  <a:srgbClr val="212121"/>
                </a:solidFill>
                <a:latin typeface="Times New Roman"/>
                <a:ea typeface="Times New Roman"/>
                <a:cs typeface="Times New Roman"/>
                <a:sym typeface="Times New Roman"/>
              </a:rPr>
              <a:t>       	Step 3:</a:t>
            </a:r>
            <a:endParaRPr>
              <a:solidFill>
                <a:srgbClr val="212121"/>
              </a:solidFill>
              <a:latin typeface="Times New Roman"/>
              <a:ea typeface="Times New Roman"/>
              <a:cs typeface="Times New Roman"/>
              <a:sym typeface="Times New Roman"/>
            </a:endParaRPr>
          </a:p>
          <a:p>
            <a:pPr indent="0" lvl="0" marL="0" rtl="0" algn="l">
              <a:spcBef>
                <a:spcPts val="1200"/>
              </a:spcBef>
              <a:spcAft>
                <a:spcPts val="1200"/>
              </a:spcAft>
              <a:buNone/>
            </a:pPr>
            <a:r>
              <a:t/>
            </a:r>
            <a:endParaRPr/>
          </a:p>
        </p:txBody>
      </p:sp>
      <p:sp>
        <p:nvSpPr>
          <p:cNvPr id="263" name="Google Shape;263;p41"/>
          <p:cNvSpPr txBox="1"/>
          <p:nvPr>
            <p:ph idx="2" type="body"/>
          </p:nvPr>
        </p:nvSpPr>
        <p:spPr>
          <a:xfrm>
            <a:off x="4932975" y="2004375"/>
            <a:ext cx="3999900" cy="2305200"/>
          </a:xfrm>
          <a:prstGeom prst="rect">
            <a:avLst/>
          </a:prstGeom>
        </p:spPr>
        <p:txBody>
          <a:bodyPr anchorCtr="0" anchor="t" bIns="91425" lIns="91425" spcFirstLastPara="1" rIns="91425" wrap="square" tIns="91425">
            <a:normAutofit/>
          </a:bodyPr>
          <a:lstStyle/>
          <a:p>
            <a:pPr indent="0" lvl="0" marL="457200" rtl="0" algn="l">
              <a:lnSpc>
                <a:spcPct val="100000"/>
              </a:lnSpc>
              <a:spcBef>
                <a:spcPts val="1500"/>
              </a:spcBef>
              <a:spcAft>
                <a:spcPts val="0"/>
              </a:spcAft>
              <a:buNone/>
            </a:pPr>
            <a:r>
              <a:rPr lang="ru" sz="1800">
                <a:solidFill>
                  <a:srgbClr val="212121"/>
                </a:solidFill>
                <a:latin typeface="Times New Roman"/>
                <a:ea typeface="Times New Roman"/>
                <a:cs typeface="Times New Roman"/>
                <a:sym typeface="Times New Roman"/>
              </a:rPr>
              <a:t>2. Write 1-2 paragraphs to reflect on Module 5 (300-500 words). You may use what you have created, shared, and applied in the previous tasks. </a:t>
            </a:r>
            <a:endParaRPr sz="1800">
              <a:solidFill>
                <a:srgbClr val="212121"/>
              </a:solidFill>
              <a:latin typeface="Times New Roman"/>
              <a:ea typeface="Times New Roman"/>
              <a:cs typeface="Times New Roman"/>
              <a:sym typeface="Times New Roman"/>
            </a:endParaRPr>
          </a:p>
          <a:p>
            <a:pPr indent="0" lvl="0" marL="0" rtl="0" algn="l">
              <a:spcBef>
                <a:spcPts val="1200"/>
              </a:spcBef>
              <a:spcAft>
                <a:spcPts val="12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5"/>
          <p:cNvSpPr txBox="1"/>
          <p:nvPr>
            <p:ph type="title"/>
          </p:nvPr>
        </p:nvSpPr>
        <p:spPr>
          <a:xfrm>
            <a:off x="311700" y="185900"/>
            <a:ext cx="8520600" cy="83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ru" sz="3600">
                <a:latin typeface="Times New Roman"/>
                <a:ea typeface="Times New Roman"/>
                <a:cs typeface="Times New Roman"/>
                <a:sym typeface="Times New Roman"/>
              </a:rPr>
              <a:t>Unscramble the words and read the sentences</a:t>
            </a:r>
            <a:endParaRPr sz="3600">
              <a:latin typeface="Times New Roman"/>
              <a:ea typeface="Times New Roman"/>
              <a:cs typeface="Times New Roman"/>
              <a:sym typeface="Times New Roman"/>
            </a:endParaRPr>
          </a:p>
        </p:txBody>
      </p:sp>
      <p:sp>
        <p:nvSpPr>
          <p:cNvPr id="85" name="Google Shape;85;p1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ru" sz="4000">
                <a:solidFill>
                  <a:srgbClr val="1155CC"/>
                </a:solidFill>
                <a:latin typeface="Times New Roman"/>
                <a:ea typeface="Times New Roman"/>
                <a:cs typeface="Times New Roman"/>
                <a:sym typeface="Times New Roman"/>
              </a:rPr>
              <a:t>The human brain is designed to think while moving. </a:t>
            </a:r>
            <a:endParaRPr sz="4000">
              <a:solidFill>
                <a:srgbClr val="1155CC"/>
              </a:solidFill>
              <a:latin typeface="Times New Roman"/>
              <a:ea typeface="Times New Roman"/>
              <a:cs typeface="Times New Roman"/>
              <a:sym typeface="Times New Roman"/>
            </a:endParaRPr>
          </a:p>
          <a:p>
            <a:pPr indent="0" lvl="0" marL="0" rtl="0" algn="l">
              <a:spcBef>
                <a:spcPts val="1200"/>
              </a:spcBef>
              <a:spcAft>
                <a:spcPts val="1200"/>
              </a:spcAft>
              <a:buNone/>
            </a:pPr>
            <a:r>
              <a:rPr lang="ru"/>
              <a:t>(</a:t>
            </a:r>
            <a:r>
              <a:rPr lang="ru">
                <a:latin typeface="Times New Roman"/>
                <a:ea typeface="Times New Roman"/>
                <a:cs typeface="Times New Roman"/>
                <a:sym typeface="Times New Roman"/>
              </a:rPr>
              <a:t>Dr.James Levine, Why your chair is killing you and what to do about it, 2014</a:t>
            </a:r>
            <a:r>
              <a:rPr lang="ru"/>
              <a:t>)</a:t>
            </a:r>
            <a:endParaRPr/>
          </a:p>
        </p:txBody>
      </p:sp>
      <p:sp>
        <p:nvSpPr>
          <p:cNvPr id="86" name="Google Shape;86;p1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lnSpcReduction="20000"/>
          </a:bodyPr>
          <a:lstStyle/>
          <a:p>
            <a:pPr indent="0" lvl="0" marL="0" rtl="0" algn="l">
              <a:lnSpc>
                <a:spcPct val="100000"/>
              </a:lnSpc>
              <a:spcBef>
                <a:spcPts val="0"/>
              </a:spcBef>
              <a:spcAft>
                <a:spcPts val="0"/>
              </a:spcAft>
              <a:buNone/>
            </a:pPr>
            <a:r>
              <a:rPr lang="ru" sz="4050">
                <a:highlight>
                  <a:srgbClr val="FFFFFF"/>
                </a:highlight>
                <a:latin typeface="Times New Roman"/>
                <a:ea typeface="Times New Roman"/>
                <a:cs typeface="Times New Roman"/>
                <a:sym typeface="Times New Roman"/>
              </a:rPr>
              <a:t> </a:t>
            </a:r>
            <a:r>
              <a:rPr lang="ru" sz="4000">
                <a:solidFill>
                  <a:srgbClr val="1155CC"/>
                </a:solidFill>
                <a:highlight>
                  <a:srgbClr val="FFFFFF"/>
                </a:highlight>
                <a:latin typeface="Times New Roman"/>
                <a:ea typeface="Times New Roman"/>
                <a:cs typeface="Times New Roman"/>
                <a:sym typeface="Times New Roman"/>
              </a:rPr>
              <a:t>Movement is an essential factor in intellectual growth.</a:t>
            </a:r>
            <a:endParaRPr sz="4000">
              <a:solidFill>
                <a:srgbClr val="1155CC"/>
              </a:solidFill>
              <a:highlight>
                <a:srgbClr val="FFFFFF"/>
              </a:highlight>
              <a:latin typeface="Times New Roman"/>
              <a:ea typeface="Times New Roman"/>
              <a:cs typeface="Times New Roman"/>
              <a:sym typeface="Times New Roman"/>
            </a:endParaRPr>
          </a:p>
          <a:p>
            <a:pPr indent="0" lvl="0" marL="0" rtl="0" algn="l">
              <a:lnSpc>
                <a:spcPct val="100000"/>
              </a:lnSpc>
              <a:spcBef>
                <a:spcPts val="1200"/>
              </a:spcBef>
              <a:spcAft>
                <a:spcPts val="0"/>
              </a:spcAft>
              <a:buNone/>
            </a:pPr>
            <a:r>
              <a:t/>
            </a:r>
            <a:endParaRPr sz="1450">
              <a:highlight>
                <a:srgbClr val="FFFFFF"/>
              </a:highlight>
              <a:latin typeface="Times New Roman"/>
              <a:ea typeface="Times New Roman"/>
              <a:cs typeface="Times New Roman"/>
              <a:sym typeface="Times New Roman"/>
            </a:endParaRPr>
          </a:p>
          <a:p>
            <a:pPr indent="0" lvl="0" marL="0" rtl="0" algn="l">
              <a:lnSpc>
                <a:spcPct val="100000"/>
              </a:lnSpc>
              <a:spcBef>
                <a:spcPts val="1200"/>
              </a:spcBef>
              <a:spcAft>
                <a:spcPts val="0"/>
              </a:spcAft>
              <a:buClr>
                <a:schemeClr val="dk2"/>
              </a:buClr>
              <a:buSzPts val="1100"/>
              <a:buFont typeface="Arial"/>
              <a:buNone/>
            </a:pPr>
            <a:r>
              <a:rPr lang="ru" sz="1450">
                <a:highlight>
                  <a:srgbClr val="FFFFFF"/>
                </a:highlight>
                <a:latin typeface="Times New Roman"/>
                <a:ea typeface="Times New Roman"/>
                <a:cs typeface="Times New Roman"/>
                <a:sym typeface="Times New Roman"/>
              </a:rPr>
              <a:t>(Maria Montessori, </a:t>
            </a:r>
            <a:r>
              <a:rPr i="1" lang="ru" sz="1450">
                <a:highlight>
                  <a:srgbClr val="FFFFFF"/>
                </a:highlight>
                <a:latin typeface="Times New Roman"/>
                <a:ea typeface="Times New Roman"/>
                <a:cs typeface="Times New Roman"/>
                <a:sym typeface="Times New Roman"/>
              </a:rPr>
              <a:t>The secret of Childhood,19</a:t>
            </a:r>
            <a:r>
              <a:rPr lang="ru" sz="1450">
                <a:highlight>
                  <a:srgbClr val="FFFFFF"/>
                </a:highlight>
                <a:latin typeface="Times New Roman"/>
                <a:ea typeface="Times New Roman"/>
                <a:cs typeface="Times New Roman"/>
                <a:sym typeface="Times New Roman"/>
              </a:rPr>
              <a:t>96)</a:t>
            </a:r>
            <a:endParaRPr sz="1450">
              <a:highlight>
                <a:srgbClr val="FFFFFF"/>
              </a:highlight>
              <a:latin typeface="Times New Roman"/>
              <a:ea typeface="Times New Roman"/>
              <a:cs typeface="Times New Roman"/>
              <a:sym typeface="Times New Roman"/>
            </a:endParaRPr>
          </a:p>
          <a:p>
            <a:pPr indent="0" lvl="0" marL="0" rtl="0" algn="l">
              <a:spcBef>
                <a:spcPts val="1200"/>
              </a:spcBef>
              <a:spcAft>
                <a:spcPts val="1200"/>
              </a:spcAft>
              <a:buNone/>
            </a:pPr>
            <a:r>
              <a:t/>
            </a:r>
            <a:endParaRPr sz="18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pic>
        <p:nvPicPr>
          <p:cNvPr id="268" name="Google Shape;268;p42"/>
          <p:cNvPicPr preferRelativeResize="0"/>
          <p:nvPr/>
        </p:nvPicPr>
        <p:blipFill rotWithShape="1">
          <a:blip r:embed="rId3">
            <a:alphaModFix/>
          </a:blip>
          <a:srcRect b="0" l="0" r="0" t="0"/>
          <a:stretch/>
        </p:blipFill>
        <p:spPr>
          <a:xfrm>
            <a:off x="4866825" y="75450"/>
            <a:ext cx="4212900" cy="4992600"/>
          </a:xfrm>
          <a:prstGeom prst="rect">
            <a:avLst/>
          </a:prstGeom>
          <a:noFill/>
          <a:ln>
            <a:noFill/>
          </a:ln>
        </p:spPr>
      </p:pic>
      <p:pic>
        <p:nvPicPr>
          <p:cNvPr id="269" name="Google Shape;269;p42"/>
          <p:cNvPicPr preferRelativeResize="0"/>
          <p:nvPr/>
        </p:nvPicPr>
        <p:blipFill rotWithShape="1">
          <a:blip r:embed="rId4">
            <a:alphaModFix/>
          </a:blip>
          <a:srcRect b="0" l="0" r="0" t="0"/>
          <a:stretch/>
        </p:blipFill>
        <p:spPr>
          <a:xfrm>
            <a:off x="62875" y="75450"/>
            <a:ext cx="4715925" cy="50680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pic>
        <p:nvPicPr>
          <p:cNvPr id="91" name="Google Shape;91;p16"/>
          <p:cNvPicPr preferRelativeResize="0"/>
          <p:nvPr/>
        </p:nvPicPr>
        <p:blipFill>
          <a:blip r:embed="rId3">
            <a:alphaModFix/>
          </a:blip>
          <a:stretch>
            <a:fillRect/>
          </a:stretch>
        </p:blipFill>
        <p:spPr>
          <a:xfrm>
            <a:off x="428000" y="152400"/>
            <a:ext cx="8287992" cy="48387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7"/>
          <p:cNvSpPr txBox="1"/>
          <p:nvPr>
            <p:ph type="title"/>
          </p:nvPr>
        </p:nvSpPr>
        <p:spPr>
          <a:xfrm>
            <a:off x="311700" y="247875"/>
            <a:ext cx="8520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2"/>
              </a:buClr>
              <a:buSzPts val="990"/>
              <a:buFont typeface="Arial"/>
              <a:buNone/>
            </a:pPr>
            <a:r>
              <a:rPr b="1" lang="ru" sz="4190">
                <a:latin typeface="Times New Roman"/>
                <a:ea typeface="Times New Roman"/>
                <a:cs typeface="Times New Roman"/>
                <a:sym typeface="Times New Roman"/>
              </a:rPr>
              <a:t>Reflection on teaching </a:t>
            </a:r>
            <a:endParaRPr sz="3200">
              <a:latin typeface="Times New Roman"/>
              <a:ea typeface="Times New Roman"/>
              <a:cs typeface="Times New Roman"/>
              <a:sym typeface="Times New Roman"/>
            </a:endParaRPr>
          </a:p>
        </p:txBody>
      </p:sp>
      <p:sp>
        <p:nvSpPr>
          <p:cNvPr id="97" name="Google Shape;97;p17"/>
          <p:cNvSpPr txBox="1"/>
          <p:nvPr>
            <p:ph idx="1" type="body"/>
          </p:nvPr>
        </p:nvSpPr>
        <p:spPr>
          <a:xfrm>
            <a:off x="311700" y="1234075"/>
            <a:ext cx="8520600" cy="3822600"/>
          </a:xfrm>
          <a:prstGeom prst="rect">
            <a:avLst/>
          </a:prstGeom>
        </p:spPr>
        <p:txBody>
          <a:bodyPr anchorCtr="0" anchor="t" bIns="91425" lIns="91425" spcFirstLastPara="1" rIns="91425" wrap="square" tIns="91425">
            <a:noAutofit/>
          </a:bodyPr>
          <a:lstStyle/>
          <a:p>
            <a:pPr indent="-412750" lvl="0" marL="457200" rtl="0" algn="just">
              <a:lnSpc>
                <a:spcPct val="90000"/>
              </a:lnSpc>
              <a:spcBef>
                <a:spcPts val="0"/>
              </a:spcBef>
              <a:spcAft>
                <a:spcPts val="0"/>
              </a:spcAft>
              <a:buSzPts val="2900"/>
              <a:buFont typeface="Times New Roman"/>
              <a:buChar char="●"/>
            </a:pPr>
            <a:r>
              <a:rPr b="1" lang="ru" sz="2900">
                <a:highlight>
                  <a:schemeClr val="lt1"/>
                </a:highlight>
                <a:latin typeface="Times New Roman"/>
                <a:ea typeface="Times New Roman"/>
                <a:cs typeface="Times New Roman"/>
                <a:sym typeface="Times New Roman"/>
              </a:rPr>
              <a:t>How much English do you use during your lesson?</a:t>
            </a:r>
            <a:endParaRPr b="1" sz="2900">
              <a:highlight>
                <a:schemeClr val="lt1"/>
              </a:highlight>
              <a:latin typeface="Times New Roman"/>
              <a:ea typeface="Times New Roman"/>
              <a:cs typeface="Times New Roman"/>
              <a:sym typeface="Times New Roman"/>
            </a:endParaRPr>
          </a:p>
          <a:p>
            <a:pPr indent="-412750" lvl="0" marL="457200" rtl="0" algn="just">
              <a:lnSpc>
                <a:spcPct val="90000"/>
              </a:lnSpc>
              <a:spcBef>
                <a:spcPts val="0"/>
              </a:spcBef>
              <a:spcAft>
                <a:spcPts val="0"/>
              </a:spcAft>
              <a:buSzPts val="2900"/>
              <a:buFont typeface="Times New Roman"/>
              <a:buChar char="●"/>
            </a:pPr>
            <a:r>
              <a:rPr b="1" lang="ru" sz="2900">
                <a:highlight>
                  <a:schemeClr val="lt1"/>
                </a:highlight>
                <a:latin typeface="Times New Roman"/>
                <a:ea typeface="Times New Roman"/>
                <a:cs typeface="Times New Roman"/>
                <a:sym typeface="Times New Roman"/>
              </a:rPr>
              <a:t>What percent of time do you talk and use English? </a:t>
            </a:r>
            <a:endParaRPr b="1" sz="2900">
              <a:highlight>
                <a:schemeClr val="lt1"/>
              </a:highlight>
              <a:latin typeface="Times New Roman"/>
              <a:ea typeface="Times New Roman"/>
              <a:cs typeface="Times New Roman"/>
              <a:sym typeface="Times New Roman"/>
            </a:endParaRPr>
          </a:p>
          <a:p>
            <a:pPr indent="-412750" lvl="0" marL="457200" rtl="0" algn="just">
              <a:lnSpc>
                <a:spcPct val="90000"/>
              </a:lnSpc>
              <a:spcBef>
                <a:spcPts val="0"/>
              </a:spcBef>
              <a:spcAft>
                <a:spcPts val="0"/>
              </a:spcAft>
              <a:buSzPts val="2900"/>
              <a:buFont typeface="Times New Roman"/>
              <a:buChar char="●"/>
            </a:pPr>
            <a:r>
              <a:rPr b="1" lang="ru" sz="2900">
                <a:highlight>
                  <a:schemeClr val="lt1"/>
                </a:highlight>
                <a:latin typeface="Times New Roman"/>
                <a:ea typeface="Times New Roman"/>
                <a:cs typeface="Times New Roman"/>
                <a:sym typeface="Times New Roman"/>
              </a:rPr>
              <a:t>How much English do your students use? </a:t>
            </a:r>
            <a:endParaRPr b="1" sz="2900">
              <a:highlight>
                <a:schemeClr val="lt1"/>
              </a:highlight>
              <a:latin typeface="Times New Roman"/>
              <a:ea typeface="Times New Roman"/>
              <a:cs typeface="Times New Roman"/>
              <a:sym typeface="Times New Roman"/>
            </a:endParaRPr>
          </a:p>
          <a:p>
            <a:pPr indent="-412750" lvl="0" marL="457200" rtl="0" algn="just">
              <a:lnSpc>
                <a:spcPct val="90000"/>
              </a:lnSpc>
              <a:spcBef>
                <a:spcPts val="0"/>
              </a:spcBef>
              <a:spcAft>
                <a:spcPts val="0"/>
              </a:spcAft>
              <a:buSzPts val="2900"/>
              <a:buFont typeface="Times New Roman"/>
              <a:buChar char="●"/>
            </a:pPr>
            <a:r>
              <a:rPr b="1" lang="ru" sz="2900">
                <a:highlight>
                  <a:schemeClr val="lt1"/>
                </a:highlight>
                <a:latin typeface="Times New Roman"/>
                <a:ea typeface="Times New Roman"/>
                <a:cs typeface="Times New Roman"/>
                <a:sym typeface="Times New Roman"/>
              </a:rPr>
              <a:t>Do the activities and materials interest your students and keep them engaged? </a:t>
            </a:r>
            <a:endParaRPr b="1" sz="2900">
              <a:highlight>
                <a:schemeClr val="lt1"/>
              </a:highlight>
              <a:latin typeface="Times New Roman"/>
              <a:ea typeface="Times New Roman"/>
              <a:cs typeface="Times New Roman"/>
              <a:sym typeface="Times New Roman"/>
            </a:endParaRPr>
          </a:p>
          <a:p>
            <a:pPr indent="-412750" lvl="0" marL="457200" rtl="0" algn="just">
              <a:lnSpc>
                <a:spcPct val="90000"/>
              </a:lnSpc>
              <a:spcBef>
                <a:spcPts val="0"/>
              </a:spcBef>
              <a:spcAft>
                <a:spcPts val="0"/>
              </a:spcAft>
              <a:buSzPts val="2900"/>
              <a:buFont typeface="Times New Roman"/>
              <a:buChar char="●"/>
            </a:pPr>
            <a:r>
              <a:rPr b="1" lang="ru" sz="2900">
                <a:highlight>
                  <a:schemeClr val="lt1"/>
                </a:highlight>
                <a:latin typeface="Times New Roman"/>
                <a:ea typeface="Times New Roman"/>
                <a:cs typeface="Times New Roman"/>
                <a:sym typeface="Times New Roman"/>
              </a:rPr>
              <a:t>Do you often provide opportunities for </a:t>
            </a:r>
            <a:r>
              <a:rPr b="1" lang="ru" sz="2900" u="sng">
                <a:solidFill>
                  <a:srgbClr val="FF0000"/>
                </a:solidFill>
                <a:highlight>
                  <a:schemeClr val="lt1"/>
                </a:highlight>
                <a:latin typeface="Times New Roman"/>
                <a:ea typeface="Times New Roman"/>
                <a:cs typeface="Times New Roman"/>
                <a:sym typeface="Times New Roman"/>
              </a:rPr>
              <a:t>all </a:t>
            </a:r>
            <a:r>
              <a:rPr b="1" lang="ru" sz="2900">
                <a:highlight>
                  <a:schemeClr val="lt1"/>
                </a:highlight>
                <a:latin typeface="Times New Roman"/>
                <a:ea typeface="Times New Roman"/>
                <a:cs typeface="Times New Roman"/>
                <a:sym typeface="Times New Roman"/>
              </a:rPr>
              <a:t>students to participate and use English? </a:t>
            </a:r>
            <a:endParaRPr b="1" sz="2900">
              <a:highlight>
                <a:schemeClr val="lt1"/>
              </a:highlight>
              <a:latin typeface="Times New Roman"/>
              <a:ea typeface="Times New Roman"/>
              <a:cs typeface="Times New Roman"/>
              <a:sym typeface="Times New Roman"/>
            </a:endParaRPr>
          </a:p>
          <a:p>
            <a:pPr indent="0" lvl="0" marL="0" rtl="0" algn="l">
              <a:lnSpc>
                <a:spcPct val="105000"/>
              </a:lnSpc>
              <a:spcBef>
                <a:spcPts val="1200"/>
              </a:spcBef>
              <a:spcAft>
                <a:spcPts val="12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pic>
        <p:nvPicPr>
          <p:cNvPr id="102" name="Google Shape;102;p18"/>
          <p:cNvPicPr preferRelativeResize="0"/>
          <p:nvPr/>
        </p:nvPicPr>
        <p:blipFill>
          <a:blip r:embed="rId3">
            <a:alphaModFix/>
          </a:blip>
          <a:stretch>
            <a:fillRect/>
          </a:stretch>
        </p:blipFill>
        <p:spPr>
          <a:xfrm>
            <a:off x="488075" y="152400"/>
            <a:ext cx="8167855" cy="48386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pic>
        <p:nvPicPr>
          <p:cNvPr id="107" name="Google Shape;107;p19"/>
          <p:cNvPicPr preferRelativeResize="0"/>
          <p:nvPr/>
        </p:nvPicPr>
        <p:blipFill>
          <a:blip r:embed="rId3">
            <a:alphaModFix/>
          </a:blip>
          <a:stretch>
            <a:fillRect/>
          </a:stretch>
        </p:blipFill>
        <p:spPr>
          <a:xfrm>
            <a:off x="152400" y="499425"/>
            <a:ext cx="8839199" cy="395811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0"/>
          <p:cNvSpPr txBox="1"/>
          <p:nvPr/>
        </p:nvSpPr>
        <p:spPr>
          <a:xfrm>
            <a:off x="421400" y="545325"/>
            <a:ext cx="8576400" cy="4340700"/>
          </a:xfrm>
          <a:prstGeom prst="rect">
            <a:avLst/>
          </a:prstGeom>
          <a:noFill/>
          <a:ln>
            <a:noFill/>
          </a:ln>
        </p:spPr>
        <p:txBody>
          <a:bodyPr anchorCtr="0" anchor="t" bIns="91425" lIns="91425" spcFirstLastPara="1" rIns="91425" wrap="square" tIns="91425">
            <a:spAutoFit/>
          </a:bodyPr>
          <a:lstStyle/>
          <a:p>
            <a:pPr indent="0" lvl="0" marL="457200" rtl="0" algn="l">
              <a:lnSpc>
                <a:spcPct val="115000"/>
              </a:lnSpc>
              <a:spcBef>
                <a:spcPts val="0"/>
              </a:spcBef>
              <a:spcAft>
                <a:spcPts val="0"/>
              </a:spcAft>
              <a:buNone/>
            </a:pPr>
            <a:r>
              <a:rPr lang="ru" sz="4000">
                <a:solidFill>
                  <a:schemeClr val="dk2"/>
                </a:solidFill>
              </a:rPr>
              <a:t>Today, we will:</a:t>
            </a:r>
            <a:endParaRPr sz="4000">
              <a:solidFill>
                <a:schemeClr val="dk2"/>
              </a:solidFill>
            </a:endParaRPr>
          </a:p>
          <a:p>
            <a:pPr indent="-482600" lvl="0" marL="457200" rtl="0" algn="l">
              <a:lnSpc>
                <a:spcPct val="115000"/>
              </a:lnSpc>
              <a:spcBef>
                <a:spcPts val="0"/>
              </a:spcBef>
              <a:spcAft>
                <a:spcPts val="0"/>
              </a:spcAft>
              <a:buClr>
                <a:schemeClr val="dk2"/>
              </a:buClr>
              <a:buSzPts val="4000"/>
              <a:buChar char="●"/>
            </a:pPr>
            <a:r>
              <a:rPr lang="ru" sz="4000">
                <a:solidFill>
                  <a:schemeClr val="dk2"/>
                </a:solidFill>
              </a:rPr>
              <a:t> explore some tips and strategies for increasing student-to student interaction in our classrooms.</a:t>
            </a:r>
            <a:endParaRPr sz="4000">
              <a:solidFill>
                <a:schemeClr val="dk2"/>
              </a:solidFill>
            </a:endParaRPr>
          </a:p>
          <a:p>
            <a:pPr indent="-482600" lvl="0" marL="457200" rtl="0" algn="l">
              <a:lnSpc>
                <a:spcPct val="115000"/>
              </a:lnSpc>
              <a:spcBef>
                <a:spcPts val="0"/>
              </a:spcBef>
              <a:spcAft>
                <a:spcPts val="0"/>
              </a:spcAft>
              <a:buClr>
                <a:schemeClr val="dk2"/>
              </a:buClr>
              <a:buSzPts val="4000"/>
              <a:buChar char="●"/>
            </a:pPr>
            <a:r>
              <a:rPr lang="ru" sz="4000">
                <a:solidFill>
                  <a:schemeClr val="dk2"/>
                </a:solidFill>
              </a:rPr>
              <a:t> practice some activities that promote classroom interaction.</a:t>
            </a:r>
            <a:endParaRPr sz="40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1"/>
          <p:cNvSpPr txBox="1"/>
          <p:nvPr>
            <p:ph idx="4294967295" type="title"/>
          </p:nvPr>
        </p:nvSpPr>
        <p:spPr>
          <a:xfrm>
            <a:off x="311700" y="185900"/>
            <a:ext cx="8520600" cy="8319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ru" sz="4000"/>
              <a:t>Mingling Activity: Getting to Know You</a:t>
            </a:r>
            <a:endParaRPr sz="4000"/>
          </a:p>
        </p:txBody>
      </p:sp>
      <p:graphicFrame>
        <p:nvGraphicFramePr>
          <p:cNvPr id="118" name="Google Shape;118;p21"/>
          <p:cNvGraphicFramePr/>
          <p:nvPr/>
        </p:nvGraphicFramePr>
        <p:xfrm>
          <a:off x="2328863" y="1230675"/>
          <a:ext cx="3000000" cy="3000000"/>
        </p:xfrm>
        <a:graphic>
          <a:graphicData uri="http://schemas.openxmlformats.org/drawingml/2006/table">
            <a:tbl>
              <a:tblPr>
                <a:noFill/>
                <a:tableStyleId>{F0EA14D5-CDD0-4BDA-8EAB-A69A9D219612}</a:tableStyleId>
              </a:tblPr>
              <a:tblGrid>
                <a:gridCol w="2066925"/>
                <a:gridCol w="847725"/>
                <a:gridCol w="771525"/>
                <a:gridCol w="800100"/>
              </a:tblGrid>
              <a:tr h="541000">
                <a:tc>
                  <a:txBody>
                    <a:bodyPr/>
                    <a:lstStyle/>
                    <a:p>
                      <a:pPr indent="0" lvl="0" marL="0" rtl="0" algn="l">
                        <a:spcBef>
                          <a:spcPts val="0"/>
                        </a:spcBef>
                        <a:spcAft>
                          <a:spcPts val="0"/>
                        </a:spcAft>
                        <a:buNone/>
                      </a:pPr>
                      <a:r>
                        <a:rPr lang="ru">
                          <a:highlight>
                            <a:srgbClr val="FFFFFF"/>
                          </a:highlight>
                          <a:latin typeface="Times New Roman"/>
                          <a:ea typeface="Times New Roman"/>
                          <a:cs typeface="Times New Roman"/>
                          <a:sym typeface="Times New Roman"/>
                        </a:rPr>
                        <a:t>Questions:</a:t>
                      </a:r>
                      <a:endParaRPr>
                        <a:highlight>
                          <a:srgbClr val="FFFFFF"/>
                        </a:highlight>
                        <a:latin typeface="Times New Roman"/>
                        <a:ea typeface="Times New Roman"/>
                        <a:cs typeface="Times New Roman"/>
                        <a:sym typeface="Times New Roman"/>
                      </a:endParaRPr>
                    </a:p>
                  </a:txBody>
                  <a:tcPr marT="63500" marB="63500" marR="63500" marL="63500"/>
                </a:tc>
                <a:tc>
                  <a:txBody>
                    <a:bodyPr/>
                    <a:lstStyle/>
                    <a:p>
                      <a:pPr indent="0" lvl="0" marL="0" rtl="0" algn="l">
                        <a:spcBef>
                          <a:spcPts val="0"/>
                        </a:spcBef>
                        <a:spcAft>
                          <a:spcPts val="0"/>
                        </a:spcAft>
                        <a:buNone/>
                      </a:pPr>
                      <a:r>
                        <a:rPr lang="ru" sz="1200">
                          <a:highlight>
                            <a:srgbClr val="FFFFFF"/>
                          </a:highlight>
                          <a:latin typeface="Times New Roman"/>
                          <a:ea typeface="Times New Roman"/>
                          <a:cs typeface="Times New Roman"/>
                          <a:sym typeface="Times New Roman"/>
                        </a:rPr>
                        <a:t>Name of classmate</a:t>
                      </a:r>
                      <a:endParaRPr sz="1200">
                        <a:highlight>
                          <a:srgbClr val="FFFFFF"/>
                        </a:highlight>
                        <a:latin typeface="Times New Roman"/>
                        <a:ea typeface="Times New Roman"/>
                        <a:cs typeface="Times New Roman"/>
                        <a:sym typeface="Times New Roman"/>
                      </a:endParaRPr>
                    </a:p>
                  </a:txBody>
                  <a:tcPr marT="63500" marB="63500" marR="63500" marL="63500"/>
                </a:tc>
                <a:tc>
                  <a:txBody>
                    <a:bodyPr/>
                    <a:lstStyle/>
                    <a:p>
                      <a:pPr indent="0" lvl="0" marL="0" rtl="0" algn="l">
                        <a:spcBef>
                          <a:spcPts val="0"/>
                        </a:spcBef>
                        <a:spcAft>
                          <a:spcPts val="0"/>
                        </a:spcAft>
                        <a:buNone/>
                      </a:pPr>
                      <a:r>
                        <a:rPr lang="ru" sz="1200">
                          <a:highlight>
                            <a:srgbClr val="FFFFFF"/>
                          </a:highlight>
                          <a:latin typeface="Times New Roman"/>
                          <a:ea typeface="Times New Roman"/>
                          <a:cs typeface="Times New Roman"/>
                          <a:sym typeface="Times New Roman"/>
                        </a:rPr>
                        <a:t>Name of classmate</a:t>
                      </a:r>
                      <a:endParaRPr sz="1200">
                        <a:highlight>
                          <a:srgbClr val="FFFFFF"/>
                        </a:highlight>
                        <a:latin typeface="Times New Roman"/>
                        <a:ea typeface="Times New Roman"/>
                        <a:cs typeface="Times New Roman"/>
                        <a:sym typeface="Times New Roman"/>
                      </a:endParaRPr>
                    </a:p>
                  </a:txBody>
                  <a:tcPr marT="63500" marB="63500" marR="63500" marL="63500"/>
                </a:tc>
                <a:tc>
                  <a:txBody>
                    <a:bodyPr/>
                    <a:lstStyle/>
                    <a:p>
                      <a:pPr indent="0" lvl="0" marL="0" rtl="0" algn="l">
                        <a:spcBef>
                          <a:spcPts val="0"/>
                        </a:spcBef>
                        <a:spcAft>
                          <a:spcPts val="0"/>
                        </a:spcAft>
                        <a:buNone/>
                      </a:pPr>
                      <a:r>
                        <a:rPr lang="ru" sz="1200">
                          <a:highlight>
                            <a:srgbClr val="FFFFFF"/>
                          </a:highlight>
                          <a:latin typeface="Times New Roman"/>
                          <a:ea typeface="Times New Roman"/>
                          <a:cs typeface="Times New Roman"/>
                          <a:sym typeface="Times New Roman"/>
                        </a:rPr>
                        <a:t>Name of classmate</a:t>
                      </a:r>
                      <a:endParaRPr sz="1200">
                        <a:highlight>
                          <a:srgbClr val="FFFFFF"/>
                        </a:highlight>
                        <a:latin typeface="Times New Roman"/>
                        <a:ea typeface="Times New Roman"/>
                        <a:cs typeface="Times New Roman"/>
                        <a:sym typeface="Times New Roman"/>
                      </a:endParaRPr>
                    </a:p>
                  </a:txBody>
                  <a:tcPr marT="63500" marB="63500" marR="63500" marL="63500"/>
                </a:tc>
              </a:tr>
              <a:tr h="404475">
                <a:tc>
                  <a:txBody>
                    <a:bodyPr/>
                    <a:lstStyle/>
                    <a:p>
                      <a:pPr indent="0" lvl="0" marL="0" rtl="0" algn="l">
                        <a:spcBef>
                          <a:spcPts val="0"/>
                        </a:spcBef>
                        <a:spcAft>
                          <a:spcPts val="0"/>
                        </a:spcAft>
                        <a:buNone/>
                      </a:pPr>
                      <a:r>
                        <a:rPr lang="ru">
                          <a:highlight>
                            <a:srgbClr val="FFFFFF"/>
                          </a:highlight>
                          <a:latin typeface="Times New Roman"/>
                          <a:ea typeface="Times New Roman"/>
                          <a:cs typeface="Times New Roman"/>
                          <a:sym typeface="Times New Roman"/>
                        </a:rPr>
                        <a:t>1.Where do you live?</a:t>
                      </a:r>
                      <a:endParaRPr>
                        <a:highlight>
                          <a:srgbClr val="FFFFFF"/>
                        </a:highlight>
                        <a:latin typeface="Times New Roman"/>
                        <a:ea typeface="Times New Roman"/>
                        <a:cs typeface="Times New Roman"/>
                        <a:sym typeface="Times New Roman"/>
                      </a:endParaRPr>
                    </a:p>
                  </a:txBody>
                  <a:tcPr marT="63500" marB="63500" marR="63500" marL="63500"/>
                </a:tc>
                <a:tc>
                  <a:txBody>
                    <a:bodyPr/>
                    <a:lstStyle/>
                    <a:p>
                      <a:pPr indent="0" lvl="0" marL="0" rtl="0" algn="l">
                        <a:spcBef>
                          <a:spcPts val="0"/>
                        </a:spcBef>
                        <a:spcAft>
                          <a:spcPts val="0"/>
                        </a:spcAft>
                        <a:buNone/>
                      </a:pPr>
                      <a:r>
                        <a:t/>
                      </a:r>
                      <a:endParaRPr>
                        <a:highlight>
                          <a:srgbClr val="FFFFFF"/>
                        </a:highlight>
                        <a:latin typeface="Times New Roman"/>
                        <a:ea typeface="Times New Roman"/>
                        <a:cs typeface="Times New Roman"/>
                        <a:sym typeface="Times New Roman"/>
                      </a:endParaRPr>
                    </a:p>
                  </a:txBody>
                  <a:tcPr marT="63500" marB="63500" marR="63500" marL="63500"/>
                </a:tc>
                <a:tc>
                  <a:txBody>
                    <a:bodyPr/>
                    <a:lstStyle/>
                    <a:p>
                      <a:pPr indent="0" lvl="0" marL="0" rtl="0" algn="l">
                        <a:spcBef>
                          <a:spcPts val="0"/>
                        </a:spcBef>
                        <a:spcAft>
                          <a:spcPts val="0"/>
                        </a:spcAft>
                        <a:buNone/>
                      </a:pPr>
                      <a:r>
                        <a:t/>
                      </a:r>
                      <a:endParaRPr>
                        <a:highlight>
                          <a:srgbClr val="FFFFFF"/>
                        </a:highlight>
                        <a:latin typeface="Times New Roman"/>
                        <a:ea typeface="Times New Roman"/>
                        <a:cs typeface="Times New Roman"/>
                        <a:sym typeface="Times New Roman"/>
                      </a:endParaRPr>
                    </a:p>
                  </a:txBody>
                  <a:tcPr marT="63500" marB="63500" marR="63500" marL="63500"/>
                </a:tc>
                <a:tc>
                  <a:txBody>
                    <a:bodyPr/>
                    <a:lstStyle/>
                    <a:p>
                      <a:pPr indent="0" lvl="0" marL="0" rtl="0" algn="l">
                        <a:spcBef>
                          <a:spcPts val="0"/>
                        </a:spcBef>
                        <a:spcAft>
                          <a:spcPts val="0"/>
                        </a:spcAft>
                        <a:buNone/>
                      </a:pPr>
                      <a:r>
                        <a:t/>
                      </a:r>
                      <a:endParaRPr>
                        <a:highlight>
                          <a:srgbClr val="FFFFFF"/>
                        </a:highlight>
                        <a:latin typeface="Times New Roman"/>
                        <a:ea typeface="Times New Roman"/>
                        <a:cs typeface="Times New Roman"/>
                        <a:sym typeface="Times New Roman"/>
                      </a:endParaRPr>
                    </a:p>
                  </a:txBody>
                  <a:tcPr marT="63500" marB="63500" marR="63500" marL="63500"/>
                </a:tc>
              </a:tr>
              <a:tr h="404475">
                <a:tc>
                  <a:txBody>
                    <a:bodyPr/>
                    <a:lstStyle/>
                    <a:p>
                      <a:pPr indent="0" lvl="0" marL="0" rtl="0" algn="l">
                        <a:spcBef>
                          <a:spcPts val="0"/>
                        </a:spcBef>
                        <a:spcAft>
                          <a:spcPts val="0"/>
                        </a:spcAft>
                        <a:buNone/>
                      </a:pPr>
                      <a:r>
                        <a:rPr lang="ru">
                          <a:highlight>
                            <a:srgbClr val="FFFFFF"/>
                          </a:highlight>
                          <a:latin typeface="Times New Roman"/>
                          <a:ea typeface="Times New Roman"/>
                          <a:cs typeface="Times New Roman"/>
                          <a:sym typeface="Times New Roman"/>
                        </a:rPr>
                        <a:t>2.What are your hobbies?</a:t>
                      </a:r>
                      <a:endParaRPr>
                        <a:highlight>
                          <a:srgbClr val="FFFFFF"/>
                        </a:highlight>
                        <a:latin typeface="Times New Roman"/>
                        <a:ea typeface="Times New Roman"/>
                        <a:cs typeface="Times New Roman"/>
                        <a:sym typeface="Times New Roman"/>
                      </a:endParaRPr>
                    </a:p>
                  </a:txBody>
                  <a:tcPr marT="63500" marB="63500" marR="63500" marL="63500"/>
                </a:tc>
                <a:tc>
                  <a:txBody>
                    <a:bodyPr/>
                    <a:lstStyle/>
                    <a:p>
                      <a:pPr indent="0" lvl="0" marL="0" rtl="0" algn="l">
                        <a:spcBef>
                          <a:spcPts val="0"/>
                        </a:spcBef>
                        <a:spcAft>
                          <a:spcPts val="0"/>
                        </a:spcAft>
                        <a:buNone/>
                      </a:pPr>
                      <a:r>
                        <a:t/>
                      </a:r>
                      <a:endParaRPr>
                        <a:highlight>
                          <a:srgbClr val="FFFFFF"/>
                        </a:highlight>
                        <a:latin typeface="Times New Roman"/>
                        <a:ea typeface="Times New Roman"/>
                        <a:cs typeface="Times New Roman"/>
                        <a:sym typeface="Times New Roman"/>
                      </a:endParaRPr>
                    </a:p>
                  </a:txBody>
                  <a:tcPr marT="63500" marB="63500" marR="63500" marL="63500"/>
                </a:tc>
                <a:tc>
                  <a:txBody>
                    <a:bodyPr/>
                    <a:lstStyle/>
                    <a:p>
                      <a:pPr indent="0" lvl="0" marL="0" rtl="0" algn="l">
                        <a:spcBef>
                          <a:spcPts val="0"/>
                        </a:spcBef>
                        <a:spcAft>
                          <a:spcPts val="0"/>
                        </a:spcAft>
                        <a:buNone/>
                      </a:pPr>
                      <a:r>
                        <a:t/>
                      </a:r>
                      <a:endParaRPr>
                        <a:highlight>
                          <a:srgbClr val="FFFFFF"/>
                        </a:highlight>
                        <a:latin typeface="Times New Roman"/>
                        <a:ea typeface="Times New Roman"/>
                        <a:cs typeface="Times New Roman"/>
                        <a:sym typeface="Times New Roman"/>
                      </a:endParaRPr>
                    </a:p>
                  </a:txBody>
                  <a:tcPr marT="63500" marB="63500" marR="63500" marL="63500"/>
                </a:tc>
                <a:tc>
                  <a:txBody>
                    <a:bodyPr/>
                    <a:lstStyle/>
                    <a:p>
                      <a:pPr indent="0" lvl="0" marL="0" rtl="0" algn="l">
                        <a:spcBef>
                          <a:spcPts val="0"/>
                        </a:spcBef>
                        <a:spcAft>
                          <a:spcPts val="0"/>
                        </a:spcAft>
                        <a:buNone/>
                      </a:pPr>
                      <a:r>
                        <a:t/>
                      </a:r>
                      <a:endParaRPr>
                        <a:highlight>
                          <a:srgbClr val="FFFFFF"/>
                        </a:highlight>
                        <a:latin typeface="Times New Roman"/>
                        <a:ea typeface="Times New Roman"/>
                        <a:cs typeface="Times New Roman"/>
                        <a:sym typeface="Times New Roman"/>
                      </a:endParaRPr>
                    </a:p>
                  </a:txBody>
                  <a:tcPr marT="63500" marB="63500" marR="63500" marL="63500"/>
                </a:tc>
              </a:tr>
              <a:tr h="627975">
                <a:tc>
                  <a:txBody>
                    <a:bodyPr/>
                    <a:lstStyle/>
                    <a:p>
                      <a:pPr indent="0" lvl="0" marL="0" rtl="0" algn="l">
                        <a:spcBef>
                          <a:spcPts val="0"/>
                        </a:spcBef>
                        <a:spcAft>
                          <a:spcPts val="0"/>
                        </a:spcAft>
                        <a:buNone/>
                      </a:pPr>
                      <a:r>
                        <a:rPr lang="ru">
                          <a:highlight>
                            <a:srgbClr val="FFFFFF"/>
                          </a:highlight>
                          <a:latin typeface="Times New Roman"/>
                          <a:ea typeface="Times New Roman"/>
                          <a:cs typeface="Times New Roman"/>
                          <a:sym typeface="Times New Roman"/>
                        </a:rPr>
                        <a:t>3.What is your favourite food?</a:t>
                      </a:r>
                      <a:endParaRPr>
                        <a:highlight>
                          <a:srgbClr val="FFFFFF"/>
                        </a:highlight>
                        <a:latin typeface="Times New Roman"/>
                        <a:ea typeface="Times New Roman"/>
                        <a:cs typeface="Times New Roman"/>
                        <a:sym typeface="Times New Roman"/>
                      </a:endParaRPr>
                    </a:p>
                  </a:txBody>
                  <a:tcPr marT="63500" marB="63500" marR="63500" marL="63500"/>
                </a:tc>
                <a:tc>
                  <a:txBody>
                    <a:bodyPr/>
                    <a:lstStyle/>
                    <a:p>
                      <a:pPr indent="0" lvl="0" marL="0" rtl="0" algn="l">
                        <a:spcBef>
                          <a:spcPts val="0"/>
                        </a:spcBef>
                        <a:spcAft>
                          <a:spcPts val="0"/>
                        </a:spcAft>
                        <a:buNone/>
                      </a:pPr>
                      <a:r>
                        <a:t/>
                      </a:r>
                      <a:endParaRPr>
                        <a:highlight>
                          <a:srgbClr val="FFFFFF"/>
                        </a:highlight>
                        <a:latin typeface="Times New Roman"/>
                        <a:ea typeface="Times New Roman"/>
                        <a:cs typeface="Times New Roman"/>
                        <a:sym typeface="Times New Roman"/>
                      </a:endParaRPr>
                    </a:p>
                  </a:txBody>
                  <a:tcPr marT="63500" marB="63500" marR="63500" marL="63500"/>
                </a:tc>
                <a:tc>
                  <a:txBody>
                    <a:bodyPr/>
                    <a:lstStyle/>
                    <a:p>
                      <a:pPr indent="0" lvl="0" marL="0" rtl="0" algn="l">
                        <a:spcBef>
                          <a:spcPts val="0"/>
                        </a:spcBef>
                        <a:spcAft>
                          <a:spcPts val="0"/>
                        </a:spcAft>
                        <a:buNone/>
                      </a:pPr>
                      <a:r>
                        <a:t/>
                      </a:r>
                      <a:endParaRPr>
                        <a:highlight>
                          <a:srgbClr val="FFFFFF"/>
                        </a:highlight>
                        <a:latin typeface="Times New Roman"/>
                        <a:ea typeface="Times New Roman"/>
                        <a:cs typeface="Times New Roman"/>
                        <a:sym typeface="Times New Roman"/>
                      </a:endParaRPr>
                    </a:p>
                  </a:txBody>
                  <a:tcPr marT="63500" marB="63500" marR="63500" marL="63500"/>
                </a:tc>
                <a:tc>
                  <a:txBody>
                    <a:bodyPr/>
                    <a:lstStyle/>
                    <a:p>
                      <a:pPr indent="0" lvl="0" marL="0" rtl="0" algn="l">
                        <a:spcBef>
                          <a:spcPts val="0"/>
                        </a:spcBef>
                        <a:spcAft>
                          <a:spcPts val="0"/>
                        </a:spcAft>
                        <a:buNone/>
                      </a:pPr>
                      <a:r>
                        <a:t/>
                      </a:r>
                      <a:endParaRPr>
                        <a:highlight>
                          <a:srgbClr val="FFFFFF"/>
                        </a:highlight>
                        <a:latin typeface="Times New Roman"/>
                        <a:ea typeface="Times New Roman"/>
                        <a:cs typeface="Times New Roman"/>
                        <a:sym typeface="Times New Roman"/>
                      </a:endParaRPr>
                    </a:p>
                  </a:txBody>
                  <a:tcPr marT="63500" marB="63500" marR="63500" marL="63500"/>
                </a:tc>
              </a:tr>
              <a:tr h="647025">
                <a:tc>
                  <a:txBody>
                    <a:bodyPr/>
                    <a:lstStyle/>
                    <a:p>
                      <a:pPr indent="0" lvl="0" marL="0" rtl="0" algn="l">
                        <a:spcBef>
                          <a:spcPts val="0"/>
                        </a:spcBef>
                        <a:spcAft>
                          <a:spcPts val="0"/>
                        </a:spcAft>
                        <a:buNone/>
                      </a:pPr>
                      <a:r>
                        <a:rPr lang="ru">
                          <a:highlight>
                            <a:srgbClr val="FFFFFF"/>
                          </a:highlight>
                          <a:latin typeface="Times New Roman"/>
                          <a:ea typeface="Times New Roman"/>
                          <a:cs typeface="Times New Roman"/>
                          <a:sym typeface="Times New Roman"/>
                        </a:rPr>
                        <a:t>4. What is your favourite word in English?</a:t>
                      </a:r>
                      <a:endParaRPr>
                        <a:highlight>
                          <a:srgbClr val="FFFFFF"/>
                        </a:highlight>
                        <a:latin typeface="Times New Roman"/>
                        <a:ea typeface="Times New Roman"/>
                        <a:cs typeface="Times New Roman"/>
                        <a:sym typeface="Times New Roman"/>
                      </a:endParaRPr>
                    </a:p>
                  </a:txBody>
                  <a:tcPr marT="63500" marB="63500" marR="63500" marL="63500"/>
                </a:tc>
                <a:tc>
                  <a:txBody>
                    <a:bodyPr/>
                    <a:lstStyle/>
                    <a:p>
                      <a:pPr indent="0" lvl="0" marL="0" rtl="0" algn="l">
                        <a:spcBef>
                          <a:spcPts val="0"/>
                        </a:spcBef>
                        <a:spcAft>
                          <a:spcPts val="0"/>
                        </a:spcAft>
                        <a:buNone/>
                      </a:pPr>
                      <a:r>
                        <a:t/>
                      </a:r>
                      <a:endParaRPr>
                        <a:highlight>
                          <a:srgbClr val="FFFFFF"/>
                        </a:highlight>
                        <a:latin typeface="Times New Roman"/>
                        <a:ea typeface="Times New Roman"/>
                        <a:cs typeface="Times New Roman"/>
                        <a:sym typeface="Times New Roman"/>
                      </a:endParaRPr>
                    </a:p>
                  </a:txBody>
                  <a:tcPr marT="63500" marB="63500" marR="63500" marL="63500"/>
                </a:tc>
                <a:tc>
                  <a:txBody>
                    <a:bodyPr/>
                    <a:lstStyle/>
                    <a:p>
                      <a:pPr indent="0" lvl="0" marL="0" rtl="0" algn="l">
                        <a:spcBef>
                          <a:spcPts val="0"/>
                        </a:spcBef>
                        <a:spcAft>
                          <a:spcPts val="0"/>
                        </a:spcAft>
                        <a:buNone/>
                      </a:pPr>
                      <a:r>
                        <a:t/>
                      </a:r>
                      <a:endParaRPr>
                        <a:highlight>
                          <a:srgbClr val="FFFFFF"/>
                        </a:highlight>
                        <a:latin typeface="Times New Roman"/>
                        <a:ea typeface="Times New Roman"/>
                        <a:cs typeface="Times New Roman"/>
                        <a:sym typeface="Times New Roman"/>
                      </a:endParaRPr>
                    </a:p>
                  </a:txBody>
                  <a:tcPr marT="63500" marB="63500" marR="63500" marL="63500"/>
                </a:tc>
                <a:tc>
                  <a:txBody>
                    <a:bodyPr/>
                    <a:lstStyle/>
                    <a:p>
                      <a:pPr indent="0" lvl="0" marL="0" rtl="0" algn="l">
                        <a:spcBef>
                          <a:spcPts val="0"/>
                        </a:spcBef>
                        <a:spcAft>
                          <a:spcPts val="0"/>
                        </a:spcAft>
                        <a:buNone/>
                      </a:pPr>
                      <a:r>
                        <a:t/>
                      </a:r>
                      <a:endParaRPr>
                        <a:highlight>
                          <a:srgbClr val="FFFFFF"/>
                        </a:highlight>
                        <a:latin typeface="Times New Roman"/>
                        <a:ea typeface="Times New Roman"/>
                        <a:cs typeface="Times New Roman"/>
                        <a:sym typeface="Times New Roman"/>
                      </a:endParaRPr>
                    </a:p>
                  </a:txBody>
                  <a:tcPr marT="63500" marB="63500" marR="63500" marL="63500"/>
                </a:tc>
              </a:tr>
              <a:tr h="1114425">
                <a:tc>
                  <a:txBody>
                    <a:bodyPr/>
                    <a:lstStyle/>
                    <a:p>
                      <a:pPr indent="0" lvl="0" marL="0" rtl="0" algn="l">
                        <a:spcBef>
                          <a:spcPts val="0"/>
                        </a:spcBef>
                        <a:spcAft>
                          <a:spcPts val="0"/>
                        </a:spcAft>
                        <a:buNone/>
                      </a:pPr>
                      <a:r>
                        <a:rPr lang="ru">
                          <a:highlight>
                            <a:srgbClr val="FFFFFF"/>
                          </a:highlight>
                          <a:latin typeface="Times New Roman"/>
                          <a:ea typeface="Times New Roman"/>
                          <a:cs typeface="Times New Roman"/>
                          <a:sym typeface="Times New Roman"/>
                        </a:rPr>
                        <a:t>5.Write a question you want to write:__________  _____________________</a:t>
                      </a:r>
                      <a:endParaRPr>
                        <a:highlight>
                          <a:srgbClr val="FFFFFF"/>
                        </a:highlight>
                        <a:latin typeface="Times New Roman"/>
                        <a:ea typeface="Times New Roman"/>
                        <a:cs typeface="Times New Roman"/>
                        <a:sym typeface="Times New Roman"/>
                      </a:endParaRPr>
                    </a:p>
                  </a:txBody>
                  <a:tcPr marT="63500" marB="63500" marR="63500" marL="63500"/>
                </a:tc>
                <a:tc>
                  <a:txBody>
                    <a:bodyPr/>
                    <a:lstStyle/>
                    <a:p>
                      <a:pPr indent="0" lvl="0" marL="0" rtl="0" algn="l">
                        <a:spcBef>
                          <a:spcPts val="0"/>
                        </a:spcBef>
                        <a:spcAft>
                          <a:spcPts val="0"/>
                        </a:spcAft>
                        <a:buNone/>
                      </a:pPr>
                      <a:r>
                        <a:t/>
                      </a:r>
                      <a:endParaRPr>
                        <a:highlight>
                          <a:srgbClr val="FFFFFF"/>
                        </a:highlight>
                        <a:latin typeface="Times New Roman"/>
                        <a:ea typeface="Times New Roman"/>
                        <a:cs typeface="Times New Roman"/>
                        <a:sym typeface="Times New Roman"/>
                      </a:endParaRPr>
                    </a:p>
                  </a:txBody>
                  <a:tcPr marT="63500" marB="63500" marR="63500" marL="63500"/>
                </a:tc>
                <a:tc>
                  <a:txBody>
                    <a:bodyPr/>
                    <a:lstStyle/>
                    <a:p>
                      <a:pPr indent="0" lvl="0" marL="0" rtl="0" algn="l">
                        <a:spcBef>
                          <a:spcPts val="0"/>
                        </a:spcBef>
                        <a:spcAft>
                          <a:spcPts val="0"/>
                        </a:spcAft>
                        <a:buNone/>
                      </a:pPr>
                      <a:r>
                        <a:t/>
                      </a:r>
                      <a:endParaRPr>
                        <a:highlight>
                          <a:srgbClr val="FFFFFF"/>
                        </a:highlight>
                        <a:latin typeface="Times New Roman"/>
                        <a:ea typeface="Times New Roman"/>
                        <a:cs typeface="Times New Roman"/>
                        <a:sym typeface="Times New Roman"/>
                      </a:endParaRPr>
                    </a:p>
                  </a:txBody>
                  <a:tcPr marT="63500" marB="63500" marR="63500" marL="63500"/>
                </a:tc>
                <a:tc>
                  <a:txBody>
                    <a:bodyPr/>
                    <a:lstStyle/>
                    <a:p>
                      <a:pPr indent="0" lvl="0" marL="0" rtl="0" algn="l">
                        <a:spcBef>
                          <a:spcPts val="0"/>
                        </a:spcBef>
                        <a:spcAft>
                          <a:spcPts val="0"/>
                        </a:spcAft>
                        <a:buNone/>
                      </a:pPr>
                      <a:r>
                        <a:t/>
                      </a:r>
                      <a:endParaRPr>
                        <a:highlight>
                          <a:srgbClr val="FFFFFF"/>
                        </a:highlight>
                        <a:latin typeface="Times New Roman"/>
                        <a:ea typeface="Times New Roman"/>
                        <a:cs typeface="Times New Roman"/>
                        <a:sym typeface="Times New Roman"/>
                      </a:endParaRPr>
                    </a:p>
                  </a:txBody>
                  <a:tcPr marT="63500" marB="63500" marR="63500" marL="63500"/>
                </a:tc>
              </a:tr>
            </a:tbl>
          </a:graphicData>
        </a:graphic>
      </p:graphicFrame>
      <p:sp>
        <p:nvSpPr>
          <p:cNvPr id="119" name="Google Shape;119;p21"/>
          <p:cNvSpPr txBox="1"/>
          <p:nvPr/>
        </p:nvSpPr>
        <p:spPr>
          <a:xfrm>
            <a:off x="311700" y="1017800"/>
            <a:ext cx="1671300" cy="494400"/>
          </a:xfrm>
          <a:prstGeom prst="rect">
            <a:avLst/>
          </a:prstGeom>
          <a:noFill/>
          <a:ln>
            <a:noFill/>
          </a:ln>
        </p:spPr>
        <p:txBody>
          <a:bodyPr anchorCtr="0" anchor="ctr" bIns="91425" lIns="91425" spcFirstLastPara="1" rIns="91425" wrap="square" tIns="91425">
            <a:noAutofit/>
          </a:bodyPr>
          <a:lstStyle/>
          <a:p>
            <a:pPr indent="0" lvl="0" marL="457200" rtl="0" algn="l">
              <a:lnSpc>
                <a:spcPct val="115000"/>
              </a:lnSpc>
              <a:spcBef>
                <a:spcPts val="0"/>
              </a:spcBef>
              <a:spcAft>
                <a:spcPts val="0"/>
              </a:spcAft>
              <a:buNone/>
            </a:pPr>
            <a:r>
              <a:rPr lang="ru">
                <a:highlight>
                  <a:srgbClr val="FFFFFF"/>
                </a:highlight>
                <a:latin typeface="Times New Roman"/>
                <a:ea typeface="Times New Roman"/>
                <a:cs typeface="Times New Roman"/>
                <a:sym typeface="Times New Roman"/>
              </a:rPr>
              <a:t>Handout 1. </a:t>
            </a:r>
            <a:endParaRPr>
              <a:highlight>
                <a:srgbClr val="FFFFFF"/>
              </a:highlight>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a:highlight>
                <a:srgbClr val="FFFFFF"/>
              </a:highlight>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