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1" d="100"/>
          <a:sy n="61" d="100"/>
        </p:scale>
        <p:origin x="-1506"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3AEF392-B791-4868-962E-D1E30AB63048}" type="datetimeFigureOut">
              <a:rPr lang="ru-RU" smtClean="0"/>
              <a:t>чт 20.01.22</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FACCC21-4A73-416A-BD5F-7F486C1DAFBE}" type="slidenum">
              <a:rPr lang="ru-RU" smtClean="0"/>
              <a:t>‹#›</a:t>
            </a:fld>
            <a:endParaRPr lang="ru-RU"/>
          </a:p>
        </p:txBody>
      </p:sp>
    </p:spTree>
    <p:extLst>
      <p:ext uri="{BB962C8B-B14F-4D97-AF65-F5344CB8AC3E}">
        <p14:creationId xmlns:p14="http://schemas.microsoft.com/office/powerpoint/2010/main" val="17135765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07"/>
        <p:cNvGrpSpPr/>
        <p:nvPr/>
      </p:nvGrpSpPr>
      <p:grpSpPr>
        <a:xfrm>
          <a:off x="0" y="0"/>
          <a:ext cx="0" cy="0"/>
          <a:chOff x="0" y="0"/>
          <a:chExt cx="0" cy="0"/>
        </a:xfrm>
      </p:grpSpPr>
      <p:sp>
        <p:nvSpPr>
          <p:cNvPr id="6108" name="Google Shape;6108;g10bb8ac90bf_0_11414:notes"/>
          <p:cNvSpPr>
            <a:spLocks noGrp="1" noRot="1" noChangeAspect="1"/>
          </p:cNvSpPr>
          <p:nvPr>
            <p:ph type="sldImg" idx="2"/>
          </p:nvPr>
        </p:nvSpPr>
        <p:spPr>
          <a:xfrm>
            <a:off x="11433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09" name="Google Shape;6109;g10bb8ac90bf_0_114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05"/>
        <p:cNvGrpSpPr/>
        <p:nvPr/>
      </p:nvGrpSpPr>
      <p:grpSpPr>
        <a:xfrm>
          <a:off x="0" y="0"/>
          <a:ext cx="0" cy="0"/>
          <a:chOff x="0" y="0"/>
          <a:chExt cx="0" cy="0"/>
        </a:xfrm>
      </p:grpSpPr>
      <p:sp>
        <p:nvSpPr>
          <p:cNvPr id="6506" name="Google Shape;6506;g10bb8ac90bf_0_11802:notes"/>
          <p:cNvSpPr>
            <a:spLocks noGrp="1" noRot="1" noChangeAspect="1"/>
          </p:cNvSpPr>
          <p:nvPr>
            <p:ph type="sldImg" idx="2"/>
          </p:nvPr>
        </p:nvSpPr>
        <p:spPr>
          <a:xfrm>
            <a:off x="11433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07" name="Google Shape;6507;g10bb8ac90bf_0_1180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45"/>
        <p:cNvGrpSpPr/>
        <p:nvPr/>
      </p:nvGrpSpPr>
      <p:grpSpPr>
        <a:xfrm>
          <a:off x="0" y="0"/>
          <a:ext cx="0" cy="0"/>
          <a:chOff x="0" y="0"/>
          <a:chExt cx="0" cy="0"/>
        </a:xfrm>
      </p:grpSpPr>
      <p:sp>
        <p:nvSpPr>
          <p:cNvPr id="6346" name="Google Shape;6346;g10bb8ac90bf_0_11651:notes"/>
          <p:cNvSpPr>
            <a:spLocks noGrp="1" noRot="1" noChangeAspect="1"/>
          </p:cNvSpPr>
          <p:nvPr>
            <p:ph type="sldImg" idx="2"/>
          </p:nvPr>
        </p:nvSpPr>
        <p:spPr>
          <a:xfrm>
            <a:off x="11433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347" name="Google Shape;6347;g10bb8ac90bf_0_116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53"/>
        <p:cNvGrpSpPr/>
        <p:nvPr/>
      </p:nvGrpSpPr>
      <p:grpSpPr>
        <a:xfrm>
          <a:off x="0" y="0"/>
          <a:ext cx="0" cy="0"/>
          <a:chOff x="0" y="0"/>
          <a:chExt cx="0" cy="0"/>
        </a:xfrm>
      </p:grpSpPr>
      <p:sp>
        <p:nvSpPr>
          <p:cNvPr id="6354" name="Google Shape;6354;g10bb8ac90bf_0_11658:notes"/>
          <p:cNvSpPr>
            <a:spLocks noGrp="1" noRot="1" noChangeAspect="1"/>
          </p:cNvSpPr>
          <p:nvPr>
            <p:ph type="sldImg" idx="2"/>
          </p:nvPr>
        </p:nvSpPr>
        <p:spPr>
          <a:xfrm>
            <a:off x="11433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355" name="Google Shape;6355;g10bb8ac90bf_0_1165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49"/>
        <p:cNvGrpSpPr/>
        <p:nvPr/>
      </p:nvGrpSpPr>
      <p:grpSpPr>
        <a:xfrm>
          <a:off x="0" y="0"/>
          <a:ext cx="0" cy="0"/>
          <a:chOff x="0" y="0"/>
          <a:chExt cx="0" cy="0"/>
        </a:xfrm>
      </p:grpSpPr>
      <p:sp>
        <p:nvSpPr>
          <p:cNvPr id="6450" name="Google Shape;6450;g10bb8ac90bf_0_11753:notes"/>
          <p:cNvSpPr>
            <a:spLocks noGrp="1" noRot="1" noChangeAspect="1"/>
          </p:cNvSpPr>
          <p:nvPr>
            <p:ph type="sldImg" idx="2"/>
          </p:nvPr>
        </p:nvSpPr>
        <p:spPr>
          <a:xfrm>
            <a:off x="11433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51" name="Google Shape;6451;g10bb8ac90bf_0_117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63"/>
        <p:cNvGrpSpPr/>
        <p:nvPr/>
      </p:nvGrpSpPr>
      <p:grpSpPr>
        <a:xfrm>
          <a:off x="0" y="0"/>
          <a:ext cx="0" cy="0"/>
          <a:chOff x="0" y="0"/>
          <a:chExt cx="0" cy="0"/>
        </a:xfrm>
      </p:grpSpPr>
      <p:sp>
        <p:nvSpPr>
          <p:cNvPr id="6464" name="Google Shape;6464;g10bb8ac90bf_0_11765:notes"/>
          <p:cNvSpPr>
            <a:spLocks noGrp="1" noRot="1" noChangeAspect="1"/>
          </p:cNvSpPr>
          <p:nvPr>
            <p:ph type="sldImg" idx="2"/>
          </p:nvPr>
        </p:nvSpPr>
        <p:spPr>
          <a:xfrm>
            <a:off x="11433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65" name="Google Shape;6465;g10bb8ac90bf_0_117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70"/>
        <p:cNvGrpSpPr/>
        <p:nvPr/>
      </p:nvGrpSpPr>
      <p:grpSpPr>
        <a:xfrm>
          <a:off x="0" y="0"/>
          <a:ext cx="0" cy="0"/>
          <a:chOff x="0" y="0"/>
          <a:chExt cx="0" cy="0"/>
        </a:xfrm>
      </p:grpSpPr>
      <p:sp>
        <p:nvSpPr>
          <p:cNvPr id="6471" name="Google Shape;6471;g10bb8ac90bf_0_11771:notes"/>
          <p:cNvSpPr>
            <a:spLocks noGrp="1" noRot="1" noChangeAspect="1"/>
          </p:cNvSpPr>
          <p:nvPr>
            <p:ph type="sldImg" idx="2"/>
          </p:nvPr>
        </p:nvSpPr>
        <p:spPr>
          <a:xfrm>
            <a:off x="11433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72" name="Google Shape;6472;g10bb8ac90bf_0_117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78"/>
        <p:cNvGrpSpPr/>
        <p:nvPr/>
      </p:nvGrpSpPr>
      <p:grpSpPr>
        <a:xfrm>
          <a:off x="0" y="0"/>
          <a:ext cx="0" cy="0"/>
          <a:chOff x="0" y="0"/>
          <a:chExt cx="0" cy="0"/>
        </a:xfrm>
      </p:grpSpPr>
      <p:sp>
        <p:nvSpPr>
          <p:cNvPr id="6479" name="Google Shape;6479;g10bb8ac90bf_0_11778:notes"/>
          <p:cNvSpPr>
            <a:spLocks noGrp="1" noRot="1" noChangeAspect="1"/>
          </p:cNvSpPr>
          <p:nvPr>
            <p:ph type="sldImg" idx="2"/>
          </p:nvPr>
        </p:nvSpPr>
        <p:spPr>
          <a:xfrm>
            <a:off x="11433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80" name="Google Shape;6480;g10bb8ac90bf_0_1177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87"/>
        <p:cNvGrpSpPr/>
        <p:nvPr/>
      </p:nvGrpSpPr>
      <p:grpSpPr>
        <a:xfrm>
          <a:off x="0" y="0"/>
          <a:ext cx="0" cy="0"/>
          <a:chOff x="0" y="0"/>
          <a:chExt cx="0" cy="0"/>
        </a:xfrm>
      </p:grpSpPr>
      <p:sp>
        <p:nvSpPr>
          <p:cNvPr id="6488" name="Google Shape;6488;g10bb8ac90bf_0_11786:notes"/>
          <p:cNvSpPr>
            <a:spLocks noGrp="1" noRot="1" noChangeAspect="1"/>
          </p:cNvSpPr>
          <p:nvPr>
            <p:ph type="sldImg" idx="2"/>
          </p:nvPr>
        </p:nvSpPr>
        <p:spPr>
          <a:xfrm>
            <a:off x="11433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89" name="Google Shape;6489;g10bb8ac90bf_0_1178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96"/>
        <p:cNvGrpSpPr/>
        <p:nvPr/>
      </p:nvGrpSpPr>
      <p:grpSpPr>
        <a:xfrm>
          <a:off x="0" y="0"/>
          <a:ext cx="0" cy="0"/>
          <a:chOff x="0" y="0"/>
          <a:chExt cx="0" cy="0"/>
        </a:xfrm>
      </p:grpSpPr>
      <p:sp>
        <p:nvSpPr>
          <p:cNvPr id="6497" name="Google Shape;6497;g10bb8ac90bf_0_11794:notes"/>
          <p:cNvSpPr>
            <a:spLocks noGrp="1" noRot="1" noChangeAspect="1"/>
          </p:cNvSpPr>
          <p:nvPr>
            <p:ph type="sldImg" idx="2"/>
          </p:nvPr>
        </p:nvSpPr>
        <p:spPr>
          <a:xfrm>
            <a:off x="11433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98" name="Google Shape;6498;g10bb8ac90bf_0_1179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10E5FDB-0147-44C4-8863-D8B3C8172B72}" type="datetimeFigureOut">
              <a:rPr lang="ru-RU" smtClean="0"/>
              <a:t>чт 20.01.22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7063D41-19DE-4291-A35A-239845701BCF}" type="slidenum">
              <a:rPr lang="ru-RU" smtClean="0"/>
              <a:t>‹#›</a:t>
            </a:fld>
            <a:endParaRPr lang="ru-RU"/>
          </a:p>
        </p:txBody>
      </p:sp>
    </p:spTree>
    <p:extLst>
      <p:ext uri="{BB962C8B-B14F-4D97-AF65-F5344CB8AC3E}">
        <p14:creationId xmlns:p14="http://schemas.microsoft.com/office/powerpoint/2010/main" val="24980732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10E5FDB-0147-44C4-8863-D8B3C8172B72}" type="datetimeFigureOut">
              <a:rPr lang="ru-RU" smtClean="0"/>
              <a:t>чт 20.01.22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7063D41-19DE-4291-A35A-239845701BCF}" type="slidenum">
              <a:rPr lang="ru-RU" smtClean="0"/>
              <a:t>‹#›</a:t>
            </a:fld>
            <a:endParaRPr lang="ru-RU"/>
          </a:p>
        </p:txBody>
      </p:sp>
    </p:spTree>
    <p:extLst>
      <p:ext uri="{BB962C8B-B14F-4D97-AF65-F5344CB8AC3E}">
        <p14:creationId xmlns:p14="http://schemas.microsoft.com/office/powerpoint/2010/main" val="33406148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10E5FDB-0147-44C4-8863-D8B3C8172B72}" type="datetimeFigureOut">
              <a:rPr lang="ru-RU" smtClean="0"/>
              <a:t>чт 20.01.22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7063D41-19DE-4291-A35A-239845701BCF}" type="slidenum">
              <a:rPr lang="ru-RU" smtClean="0"/>
              <a:t>‹#›</a:t>
            </a:fld>
            <a:endParaRPr lang="ru-RU"/>
          </a:p>
        </p:txBody>
      </p:sp>
    </p:spTree>
    <p:extLst>
      <p:ext uri="{BB962C8B-B14F-4D97-AF65-F5344CB8AC3E}">
        <p14:creationId xmlns:p14="http://schemas.microsoft.com/office/powerpoint/2010/main" val="9294852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22"/>
        <p:cNvGrpSpPr/>
        <p:nvPr/>
      </p:nvGrpSpPr>
      <p:grpSpPr>
        <a:xfrm>
          <a:off x="0" y="0"/>
          <a:ext cx="0" cy="0"/>
          <a:chOff x="0" y="0"/>
          <a:chExt cx="0" cy="0"/>
        </a:xfrm>
      </p:grpSpPr>
      <p:sp>
        <p:nvSpPr>
          <p:cNvPr id="23" name="Google Shape;23;p4"/>
          <p:cNvSpPr/>
          <p:nvPr/>
        </p:nvSpPr>
        <p:spPr>
          <a:xfrm>
            <a:off x="495250" y="596000"/>
            <a:ext cx="4896051" cy="763428"/>
          </a:xfrm>
          <a:custGeom>
            <a:avLst/>
            <a:gdLst/>
            <a:ahLst/>
            <a:cxnLst/>
            <a:rect l="l" t="t" r="r" b="b"/>
            <a:pathLst>
              <a:path w="251531" h="78200" extrusionOk="0">
                <a:moveTo>
                  <a:pt x="0" y="0"/>
                </a:moveTo>
                <a:lnTo>
                  <a:pt x="4353" y="78200"/>
                </a:lnTo>
                <a:lnTo>
                  <a:pt x="237343" y="78200"/>
                </a:lnTo>
                <a:lnTo>
                  <a:pt x="251531" y="5482"/>
                </a:lnTo>
                <a:close/>
              </a:path>
            </a:pathLst>
          </a:custGeom>
          <a:solidFill>
            <a:schemeClr val="lt2"/>
          </a:solidFill>
          <a:ln>
            <a:noFill/>
          </a:ln>
        </p:spPr>
      </p:sp>
      <p:sp>
        <p:nvSpPr>
          <p:cNvPr id="24" name="Google Shape;24;p4"/>
          <p:cNvSpPr txBox="1">
            <a:spLocks noGrp="1"/>
          </p:cNvSpPr>
          <p:nvPr>
            <p:ph type="title"/>
          </p:nvPr>
        </p:nvSpPr>
        <p:spPr>
          <a:xfrm>
            <a:off x="720000" y="593367"/>
            <a:ext cx="4214100" cy="763500"/>
          </a:xfrm>
          <a:prstGeom prst="rect">
            <a:avLst/>
          </a:prstGeom>
        </p:spPr>
        <p:txBody>
          <a:bodyPr spcFirstLastPara="1" wrap="square" lIns="91425" tIns="91425" rIns="91425" bIns="91425" anchor="ctr" anchorCtr="0">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25" name="Google Shape;25;p4"/>
          <p:cNvSpPr txBox="1">
            <a:spLocks noGrp="1"/>
          </p:cNvSpPr>
          <p:nvPr>
            <p:ph type="body" idx="1"/>
          </p:nvPr>
        </p:nvSpPr>
        <p:spPr>
          <a:xfrm>
            <a:off x="720000" y="1739900"/>
            <a:ext cx="7704000" cy="4398000"/>
          </a:xfrm>
          <a:prstGeom prst="rect">
            <a:avLst/>
          </a:prstGeom>
        </p:spPr>
        <p:txBody>
          <a:bodyPr spcFirstLastPara="1" wrap="square" lIns="91425" tIns="91425" rIns="91425" bIns="91425" anchor="b" anchorCtr="0">
            <a:noAutofit/>
          </a:bodyPr>
          <a:lstStyle>
            <a:lvl1pPr marL="457200" lvl="0" indent="-317500" rtl="0">
              <a:spcBef>
                <a:spcPts val="0"/>
              </a:spcBef>
              <a:spcAft>
                <a:spcPts val="0"/>
              </a:spcAft>
              <a:buSzPts val="1400"/>
              <a:buAutoNum type="arabicPeriod"/>
              <a:defRPr sz="1200"/>
            </a:lvl1pPr>
            <a:lvl2pPr marL="914400" lvl="1" indent="-317500" rtl="0">
              <a:spcBef>
                <a:spcPts val="1600"/>
              </a:spcBef>
              <a:spcAft>
                <a:spcPts val="0"/>
              </a:spcAft>
              <a:buSzPts val="1400"/>
              <a:buAutoNum type="alphaLcPeriod"/>
              <a:defRPr/>
            </a:lvl2pPr>
            <a:lvl3pPr marL="1371600" lvl="2" indent="-317500" rtl="0">
              <a:spcBef>
                <a:spcPts val="1600"/>
              </a:spcBef>
              <a:spcAft>
                <a:spcPts val="0"/>
              </a:spcAft>
              <a:buSzPts val="1400"/>
              <a:buAutoNum type="romanLcPeriod"/>
              <a:defRPr/>
            </a:lvl3pPr>
            <a:lvl4pPr marL="1828800" lvl="3" indent="-317500" rtl="0">
              <a:spcBef>
                <a:spcPts val="1600"/>
              </a:spcBef>
              <a:spcAft>
                <a:spcPts val="0"/>
              </a:spcAft>
              <a:buSzPts val="1400"/>
              <a:buAutoNum type="arabicPeriod"/>
              <a:defRPr/>
            </a:lvl4pPr>
            <a:lvl5pPr marL="2286000" lvl="4" indent="-317500" rtl="0">
              <a:spcBef>
                <a:spcPts val="1600"/>
              </a:spcBef>
              <a:spcAft>
                <a:spcPts val="0"/>
              </a:spcAft>
              <a:buSzPts val="1400"/>
              <a:buAutoNum type="alphaLcPeriod"/>
              <a:defRPr/>
            </a:lvl5pPr>
            <a:lvl6pPr marL="2743200" lvl="5" indent="-317500" rtl="0">
              <a:spcBef>
                <a:spcPts val="1600"/>
              </a:spcBef>
              <a:spcAft>
                <a:spcPts val="0"/>
              </a:spcAft>
              <a:buSzPts val="1400"/>
              <a:buAutoNum type="romanLcPeriod"/>
              <a:defRPr/>
            </a:lvl6pPr>
            <a:lvl7pPr marL="3200400" lvl="6" indent="-317500" rtl="0">
              <a:spcBef>
                <a:spcPts val="1600"/>
              </a:spcBef>
              <a:spcAft>
                <a:spcPts val="0"/>
              </a:spcAft>
              <a:buSzPts val="1400"/>
              <a:buAutoNum type="arabicPeriod"/>
              <a:defRPr/>
            </a:lvl7pPr>
            <a:lvl8pPr marL="3657600" lvl="7" indent="-317500" rtl="0">
              <a:spcBef>
                <a:spcPts val="1600"/>
              </a:spcBef>
              <a:spcAft>
                <a:spcPts val="0"/>
              </a:spcAft>
              <a:buSzPts val="1400"/>
              <a:buAutoNum type="alphaLcPeriod"/>
              <a:defRPr/>
            </a:lvl8pPr>
            <a:lvl9pPr marL="4114800" lvl="8" indent="-317500" rtl="0">
              <a:spcBef>
                <a:spcPts val="1600"/>
              </a:spcBef>
              <a:spcAft>
                <a:spcPts val="1600"/>
              </a:spcAft>
              <a:buSzPts val="1400"/>
              <a:buAutoNum type="romanLcPeriod"/>
              <a:defRPr/>
            </a:lvl9pPr>
          </a:lstStyle>
          <a:p>
            <a:endParaRPr/>
          </a:p>
        </p:txBody>
      </p:sp>
      <p:sp>
        <p:nvSpPr>
          <p:cNvPr id="26" name="Google Shape;26;p4"/>
          <p:cNvSpPr/>
          <p:nvPr/>
        </p:nvSpPr>
        <p:spPr>
          <a:xfrm rot="-8544241">
            <a:off x="8064731" y="-466660"/>
            <a:ext cx="1415694" cy="1629735"/>
          </a:xfrm>
          <a:prstGeom prst="blockArc">
            <a:avLst>
              <a:gd name="adj1" fmla="val 10800000"/>
              <a:gd name="adj2" fmla="val 263922"/>
              <a:gd name="adj3" fmla="val 11651"/>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4"/>
          <p:cNvSpPr/>
          <p:nvPr/>
        </p:nvSpPr>
        <p:spPr>
          <a:xfrm>
            <a:off x="7776300" y="6350000"/>
            <a:ext cx="1409700" cy="2667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4"/>
          <p:cNvSpPr/>
          <p:nvPr/>
        </p:nvSpPr>
        <p:spPr>
          <a:xfrm rot="-1291945">
            <a:off x="8600512" y="159121"/>
            <a:ext cx="344116" cy="378338"/>
          </a:xfrm>
          <a:prstGeom prst="triangle">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4"/>
          <p:cNvSpPr/>
          <p:nvPr/>
        </p:nvSpPr>
        <p:spPr>
          <a:xfrm rot="5400000">
            <a:off x="-371273" y="4676400"/>
            <a:ext cx="737700" cy="553200"/>
          </a:xfrm>
          <a:prstGeom prst="blockArc">
            <a:avLst>
              <a:gd name="adj1" fmla="val 10800000"/>
              <a:gd name="adj2" fmla="val 263922"/>
              <a:gd name="adj3" fmla="val 11651"/>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9018902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text">
  <p:cSld name="Title and text">
    <p:spTree>
      <p:nvGrpSpPr>
        <p:cNvPr id="1" name="Shape 199"/>
        <p:cNvGrpSpPr/>
        <p:nvPr/>
      </p:nvGrpSpPr>
      <p:grpSpPr>
        <a:xfrm>
          <a:off x="0" y="0"/>
          <a:ext cx="0" cy="0"/>
          <a:chOff x="0" y="0"/>
          <a:chExt cx="0" cy="0"/>
        </a:xfrm>
      </p:grpSpPr>
      <p:sp>
        <p:nvSpPr>
          <p:cNvPr id="200" name="Google Shape;200;p24"/>
          <p:cNvSpPr txBox="1">
            <a:spLocks noGrp="1"/>
          </p:cNvSpPr>
          <p:nvPr>
            <p:ph type="body" idx="1"/>
          </p:nvPr>
        </p:nvSpPr>
        <p:spPr>
          <a:xfrm>
            <a:off x="815250" y="2629633"/>
            <a:ext cx="3050400" cy="3050100"/>
          </a:xfrm>
          <a:prstGeom prst="rect">
            <a:avLst/>
          </a:prstGeom>
        </p:spPr>
        <p:txBody>
          <a:bodyPr spcFirstLastPara="1" wrap="square" lIns="91425" tIns="91425" rIns="91425" bIns="91425" anchor="ctr" anchorCtr="0">
            <a:noAutofit/>
          </a:bodyPr>
          <a:lstStyle>
            <a:lvl1pPr marL="457200" lvl="0" indent="-317500" rtl="0">
              <a:lnSpc>
                <a:spcPct val="100000"/>
              </a:lnSpc>
              <a:spcBef>
                <a:spcPts val="0"/>
              </a:spcBef>
              <a:spcAft>
                <a:spcPts val="0"/>
              </a:spcAft>
              <a:buClr>
                <a:schemeClr val="lt2"/>
              </a:buClr>
              <a:buSzPts val="1400"/>
              <a:buFont typeface="Barlow"/>
              <a:buChar char="●"/>
              <a:defRPr>
                <a:latin typeface="Poppins"/>
                <a:ea typeface="Poppins"/>
                <a:cs typeface="Poppins"/>
                <a:sym typeface="Poppins"/>
              </a:defRPr>
            </a:lvl1pPr>
            <a:lvl2pPr marL="914400" lvl="1" indent="-317500" rtl="0">
              <a:spcBef>
                <a:spcPts val="1000"/>
              </a:spcBef>
              <a:spcAft>
                <a:spcPts val="0"/>
              </a:spcAft>
              <a:buClr>
                <a:srgbClr val="050505"/>
              </a:buClr>
              <a:buSzPts val="1400"/>
              <a:buFont typeface="Barlow"/>
              <a:buChar char="○"/>
              <a:defRPr/>
            </a:lvl2pPr>
            <a:lvl3pPr marL="1371600" lvl="2" indent="-317500" rtl="0">
              <a:spcBef>
                <a:spcPts val="1600"/>
              </a:spcBef>
              <a:spcAft>
                <a:spcPts val="0"/>
              </a:spcAft>
              <a:buClr>
                <a:srgbClr val="050505"/>
              </a:buClr>
              <a:buSzPts val="1400"/>
              <a:buFont typeface="Barlow"/>
              <a:buChar char="■"/>
              <a:defRPr/>
            </a:lvl3pPr>
            <a:lvl4pPr marL="1828800" lvl="3" indent="-317500" rtl="0">
              <a:spcBef>
                <a:spcPts val="1600"/>
              </a:spcBef>
              <a:spcAft>
                <a:spcPts val="0"/>
              </a:spcAft>
              <a:buClr>
                <a:srgbClr val="050505"/>
              </a:buClr>
              <a:buSzPts val="1400"/>
              <a:buFont typeface="Barlow"/>
              <a:buChar char="●"/>
              <a:defRPr/>
            </a:lvl4pPr>
            <a:lvl5pPr marL="2286000" lvl="4" indent="-317500" rtl="0">
              <a:spcBef>
                <a:spcPts val="1600"/>
              </a:spcBef>
              <a:spcAft>
                <a:spcPts val="0"/>
              </a:spcAft>
              <a:buClr>
                <a:srgbClr val="050505"/>
              </a:buClr>
              <a:buSzPts val="1400"/>
              <a:buFont typeface="Barlow"/>
              <a:buChar char="○"/>
              <a:defRPr/>
            </a:lvl5pPr>
            <a:lvl6pPr marL="2743200" lvl="5" indent="-317500" rtl="0">
              <a:spcBef>
                <a:spcPts val="1600"/>
              </a:spcBef>
              <a:spcAft>
                <a:spcPts val="0"/>
              </a:spcAft>
              <a:buClr>
                <a:srgbClr val="050505"/>
              </a:buClr>
              <a:buSzPts val="1400"/>
              <a:buFont typeface="Barlow"/>
              <a:buChar char="■"/>
              <a:defRPr/>
            </a:lvl6pPr>
            <a:lvl7pPr marL="3200400" lvl="6" indent="-317500" rtl="0">
              <a:spcBef>
                <a:spcPts val="1600"/>
              </a:spcBef>
              <a:spcAft>
                <a:spcPts val="0"/>
              </a:spcAft>
              <a:buClr>
                <a:srgbClr val="050505"/>
              </a:buClr>
              <a:buSzPts val="1400"/>
              <a:buFont typeface="Barlow"/>
              <a:buChar char="●"/>
              <a:defRPr/>
            </a:lvl7pPr>
            <a:lvl8pPr marL="3657600" lvl="7" indent="-317500" rtl="0">
              <a:spcBef>
                <a:spcPts val="1600"/>
              </a:spcBef>
              <a:spcAft>
                <a:spcPts val="0"/>
              </a:spcAft>
              <a:buClr>
                <a:srgbClr val="050505"/>
              </a:buClr>
              <a:buSzPts val="1400"/>
              <a:buFont typeface="Barlow"/>
              <a:buChar char="○"/>
              <a:defRPr/>
            </a:lvl8pPr>
            <a:lvl9pPr marL="4114800" lvl="8" indent="-317500" rtl="0">
              <a:spcBef>
                <a:spcPts val="1600"/>
              </a:spcBef>
              <a:spcAft>
                <a:spcPts val="1600"/>
              </a:spcAft>
              <a:buClr>
                <a:srgbClr val="050505"/>
              </a:buClr>
              <a:buSzPts val="1400"/>
              <a:buFont typeface="Barlow"/>
              <a:buChar char="■"/>
              <a:defRPr/>
            </a:lvl9pPr>
          </a:lstStyle>
          <a:p>
            <a:endParaRPr/>
          </a:p>
        </p:txBody>
      </p:sp>
      <p:sp>
        <p:nvSpPr>
          <p:cNvPr id="201" name="Google Shape;201;p24"/>
          <p:cNvSpPr/>
          <p:nvPr/>
        </p:nvSpPr>
        <p:spPr>
          <a:xfrm flipH="1">
            <a:off x="600914" y="593367"/>
            <a:ext cx="3998832" cy="1379994"/>
          </a:xfrm>
          <a:custGeom>
            <a:avLst/>
            <a:gdLst/>
            <a:ahLst/>
            <a:cxnLst/>
            <a:rect l="l" t="t" r="r" b="b"/>
            <a:pathLst>
              <a:path w="32493" h="20610" extrusionOk="0">
                <a:moveTo>
                  <a:pt x="32493" y="0"/>
                </a:moveTo>
                <a:lnTo>
                  <a:pt x="1" y="1393"/>
                </a:lnTo>
                <a:lnTo>
                  <a:pt x="1882" y="20610"/>
                </a:lnTo>
                <a:lnTo>
                  <a:pt x="31921" y="20562"/>
                </a:lnTo>
                <a:lnTo>
                  <a:pt x="32493"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24"/>
          <p:cNvSpPr txBox="1">
            <a:spLocks noGrp="1"/>
          </p:cNvSpPr>
          <p:nvPr>
            <p:ph type="title"/>
          </p:nvPr>
        </p:nvSpPr>
        <p:spPr>
          <a:xfrm>
            <a:off x="720000" y="593367"/>
            <a:ext cx="3432000" cy="1380000"/>
          </a:xfrm>
          <a:prstGeom prst="rect">
            <a:avLst/>
          </a:prstGeom>
        </p:spPr>
        <p:txBody>
          <a:bodyPr spcFirstLastPara="1" wrap="square" lIns="91425" tIns="91425" rIns="91425" bIns="91425" anchor="ctr" anchorCtr="0">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203" name="Google Shape;203;p24"/>
          <p:cNvSpPr/>
          <p:nvPr/>
        </p:nvSpPr>
        <p:spPr>
          <a:xfrm rot="-10631236" flipH="1">
            <a:off x="6695633" y="-1012641"/>
            <a:ext cx="1296061" cy="1726559"/>
          </a:xfrm>
          <a:prstGeom prst="blockArc">
            <a:avLst>
              <a:gd name="adj1" fmla="val 10800000"/>
              <a:gd name="adj2" fmla="val 263922"/>
              <a:gd name="adj3" fmla="val 11651"/>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24"/>
          <p:cNvSpPr/>
          <p:nvPr/>
        </p:nvSpPr>
        <p:spPr>
          <a:xfrm>
            <a:off x="-717460" y="6333200"/>
            <a:ext cx="1409700" cy="2667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24"/>
          <p:cNvSpPr/>
          <p:nvPr/>
        </p:nvSpPr>
        <p:spPr>
          <a:xfrm rot="-10796911">
            <a:off x="6053702" y="208000"/>
            <a:ext cx="333900" cy="385200"/>
          </a:xfrm>
          <a:prstGeom prst="triangle">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24"/>
          <p:cNvSpPr/>
          <p:nvPr/>
        </p:nvSpPr>
        <p:spPr>
          <a:xfrm rot="-365213">
            <a:off x="4076475" y="6570270"/>
            <a:ext cx="554526" cy="736621"/>
          </a:xfrm>
          <a:prstGeom prst="blockArc">
            <a:avLst>
              <a:gd name="adj1" fmla="val 10800000"/>
              <a:gd name="adj2" fmla="val 263922"/>
              <a:gd name="adj3" fmla="val 11651"/>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872596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64"/>
        <p:cNvGrpSpPr/>
        <p:nvPr/>
      </p:nvGrpSpPr>
      <p:grpSpPr>
        <a:xfrm>
          <a:off x="0" y="0"/>
          <a:ext cx="0" cy="0"/>
          <a:chOff x="0" y="0"/>
          <a:chExt cx="0" cy="0"/>
        </a:xfrm>
      </p:grpSpPr>
      <p:sp>
        <p:nvSpPr>
          <p:cNvPr id="65" name="Google Shape;65;p9"/>
          <p:cNvSpPr/>
          <p:nvPr/>
        </p:nvSpPr>
        <p:spPr>
          <a:xfrm flipH="1">
            <a:off x="495260" y="1804483"/>
            <a:ext cx="3851964" cy="909365"/>
          </a:xfrm>
          <a:custGeom>
            <a:avLst/>
            <a:gdLst/>
            <a:ahLst/>
            <a:cxnLst/>
            <a:rect l="l" t="t" r="r" b="b"/>
            <a:pathLst>
              <a:path w="32493" h="20610" extrusionOk="0">
                <a:moveTo>
                  <a:pt x="32493" y="0"/>
                </a:moveTo>
                <a:lnTo>
                  <a:pt x="1" y="1393"/>
                </a:lnTo>
                <a:lnTo>
                  <a:pt x="1882" y="20610"/>
                </a:lnTo>
                <a:lnTo>
                  <a:pt x="31921" y="20562"/>
                </a:lnTo>
                <a:lnTo>
                  <a:pt x="32493"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9"/>
          <p:cNvSpPr txBox="1">
            <a:spLocks noGrp="1"/>
          </p:cNvSpPr>
          <p:nvPr>
            <p:ph type="title"/>
          </p:nvPr>
        </p:nvSpPr>
        <p:spPr>
          <a:xfrm>
            <a:off x="720000" y="1753683"/>
            <a:ext cx="3852000" cy="1055100"/>
          </a:xfrm>
          <a:prstGeom prst="rect">
            <a:avLst/>
          </a:prstGeom>
        </p:spPr>
        <p:txBody>
          <a:bodyPr spcFirstLastPara="1" wrap="square" lIns="0" tIns="91425" rIns="0" bIns="91425" anchor="b" anchorCtr="0">
            <a:noAutofit/>
          </a:bodyPr>
          <a:lstStyle>
            <a:lvl1pPr lvl="0" rtl="0">
              <a:spcBef>
                <a:spcPts val="0"/>
              </a:spcBef>
              <a:spcAft>
                <a:spcPts val="0"/>
              </a:spcAft>
              <a:buSzPts val="4200"/>
              <a:buNone/>
              <a:defRPr sz="4200"/>
            </a:lvl1pPr>
            <a:lvl2pPr lvl="1" rtl="0">
              <a:spcBef>
                <a:spcPts val="0"/>
              </a:spcBef>
              <a:spcAft>
                <a:spcPts val="0"/>
              </a:spcAft>
              <a:buSzPts val="4200"/>
              <a:buNone/>
              <a:defRPr sz="4200"/>
            </a:lvl2pPr>
            <a:lvl3pPr lvl="2" rtl="0">
              <a:spcBef>
                <a:spcPts val="0"/>
              </a:spcBef>
              <a:spcAft>
                <a:spcPts val="0"/>
              </a:spcAft>
              <a:buSzPts val="4200"/>
              <a:buNone/>
              <a:defRPr sz="4200"/>
            </a:lvl3pPr>
            <a:lvl4pPr lvl="3" rtl="0">
              <a:spcBef>
                <a:spcPts val="0"/>
              </a:spcBef>
              <a:spcAft>
                <a:spcPts val="0"/>
              </a:spcAft>
              <a:buSzPts val="4200"/>
              <a:buNone/>
              <a:defRPr sz="4200"/>
            </a:lvl4pPr>
            <a:lvl5pPr lvl="4" rtl="0">
              <a:spcBef>
                <a:spcPts val="0"/>
              </a:spcBef>
              <a:spcAft>
                <a:spcPts val="0"/>
              </a:spcAft>
              <a:buSzPts val="4200"/>
              <a:buNone/>
              <a:defRPr sz="4200"/>
            </a:lvl5pPr>
            <a:lvl6pPr lvl="5" rtl="0">
              <a:spcBef>
                <a:spcPts val="0"/>
              </a:spcBef>
              <a:spcAft>
                <a:spcPts val="0"/>
              </a:spcAft>
              <a:buSzPts val="4200"/>
              <a:buNone/>
              <a:defRPr sz="4200"/>
            </a:lvl6pPr>
            <a:lvl7pPr lvl="6" rtl="0">
              <a:spcBef>
                <a:spcPts val="0"/>
              </a:spcBef>
              <a:spcAft>
                <a:spcPts val="0"/>
              </a:spcAft>
              <a:buSzPts val="4200"/>
              <a:buNone/>
              <a:defRPr sz="4200"/>
            </a:lvl7pPr>
            <a:lvl8pPr lvl="7" rtl="0">
              <a:spcBef>
                <a:spcPts val="0"/>
              </a:spcBef>
              <a:spcAft>
                <a:spcPts val="0"/>
              </a:spcAft>
              <a:buSzPts val="4200"/>
              <a:buNone/>
              <a:defRPr sz="4200"/>
            </a:lvl8pPr>
            <a:lvl9pPr lvl="8" rtl="0">
              <a:spcBef>
                <a:spcPts val="0"/>
              </a:spcBef>
              <a:spcAft>
                <a:spcPts val="0"/>
              </a:spcAft>
              <a:buSzPts val="4200"/>
              <a:buNone/>
              <a:defRPr sz="4200"/>
            </a:lvl9pPr>
          </a:lstStyle>
          <a:p>
            <a:endParaRPr/>
          </a:p>
        </p:txBody>
      </p:sp>
      <p:sp>
        <p:nvSpPr>
          <p:cNvPr id="67" name="Google Shape;67;p9"/>
          <p:cNvSpPr txBox="1">
            <a:spLocks noGrp="1"/>
          </p:cNvSpPr>
          <p:nvPr>
            <p:ph type="subTitle" idx="1"/>
          </p:nvPr>
        </p:nvSpPr>
        <p:spPr>
          <a:xfrm>
            <a:off x="720000" y="3152317"/>
            <a:ext cx="3744300" cy="1952100"/>
          </a:xfrm>
          <a:prstGeom prst="rect">
            <a:avLst/>
          </a:prstGeom>
        </p:spPr>
        <p:txBody>
          <a:bodyPr spcFirstLastPara="1" wrap="square" lIns="0" tIns="91425" rIns="0" bIns="91425" anchor="ctr" anchorCtr="0">
            <a:noAutofit/>
          </a:bodyPr>
          <a:lstStyle>
            <a:lvl1pPr lvl="0" rtl="0">
              <a:lnSpc>
                <a:spcPct val="100000"/>
              </a:lnSpc>
              <a:spcBef>
                <a:spcPts val="0"/>
              </a:spcBef>
              <a:spcAft>
                <a:spcPts val="0"/>
              </a:spcAft>
              <a:buSzPts val="2100"/>
              <a:buNone/>
              <a:defRPr sz="2100"/>
            </a:lvl1pPr>
            <a:lvl2pPr lvl="1" rtl="0">
              <a:lnSpc>
                <a:spcPct val="100000"/>
              </a:lnSpc>
              <a:spcBef>
                <a:spcPts val="0"/>
              </a:spcBef>
              <a:spcAft>
                <a:spcPts val="0"/>
              </a:spcAft>
              <a:buSzPts val="2100"/>
              <a:buNone/>
              <a:defRPr sz="2100"/>
            </a:lvl2pPr>
            <a:lvl3pPr lvl="2" rtl="0">
              <a:lnSpc>
                <a:spcPct val="100000"/>
              </a:lnSpc>
              <a:spcBef>
                <a:spcPts val="0"/>
              </a:spcBef>
              <a:spcAft>
                <a:spcPts val="0"/>
              </a:spcAft>
              <a:buSzPts val="2100"/>
              <a:buNone/>
              <a:defRPr sz="2100"/>
            </a:lvl3pPr>
            <a:lvl4pPr lvl="3" rtl="0">
              <a:lnSpc>
                <a:spcPct val="100000"/>
              </a:lnSpc>
              <a:spcBef>
                <a:spcPts val="0"/>
              </a:spcBef>
              <a:spcAft>
                <a:spcPts val="0"/>
              </a:spcAft>
              <a:buSzPts val="2100"/>
              <a:buNone/>
              <a:defRPr sz="2100"/>
            </a:lvl4pPr>
            <a:lvl5pPr lvl="4" rtl="0">
              <a:lnSpc>
                <a:spcPct val="100000"/>
              </a:lnSpc>
              <a:spcBef>
                <a:spcPts val="0"/>
              </a:spcBef>
              <a:spcAft>
                <a:spcPts val="0"/>
              </a:spcAft>
              <a:buSzPts val="2100"/>
              <a:buNone/>
              <a:defRPr sz="2100"/>
            </a:lvl5pPr>
            <a:lvl6pPr lvl="5" rtl="0">
              <a:lnSpc>
                <a:spcPct val="100000"/>
              </a:lnSpc>
              <a:spcBef>
                <a:spcPts val="0"/>
              </a:spcBef>
              <a:spcAft>
                <a:spcPts val="0"/>
              </a:spcAft>
              <a:buSzPts val="2100"/>
              <a:buNone/>
              <a:defRPr sz="2100"/>
            </a:lvl6pPr>
            <a:lvl7pPr lvl="6" rtl="0">
              <a:lnSpc>
                <a:spcPct val="100000"/>
              </a:lnSpc>
              <a:spcBef>
                <a:spcPts val="0"/>
              </a:spcBef>
              <a:spcAft>
                <a:spcPts val="0"/>
              </a:spcAft>
              <a:buSzPts val="2100"/>
              <a:buNone/>
              <a:defRPr sz="2100"/>
            </a:lvl7pPr>
            <a:lvl8pPr lvl="7" rtl="0">
              <a:lnSpc>
                <a:spcPct val="100000"/>
              </a:lnSpc>
              <a:spcBef>
                <a:spcPts val="0"/>
              </a:spcBef>
              <a:spcAft>
                <a:spcPts val="0"/>
              </a:spcAft>
              <a:buSzPts val="2100"/>
              <a:buNone/>
              <a:defRPr sz="2100"/>
            </a:lvl8pPr>
            <a:lvl9pPr lvl="8" rtl="0">
              <a:lnSpc>
                <a:spcPct val="100000"/>
              </a:lnSpc>
              <a:spcBef>
                <a:spcPts val="0"/>
              </a:spcBef>
              <a:spcAft>
                <a:spcPts val="0"/>
              </a:spcAft>
              <a:buSzPts val="2100"/>
              <a:buNone/>
              <a:defRPr sz="2100"/>
            </a:lvl9pPr>
          </a:lstStyle>
          <a:p>
            <a:endParaRPr/>
          </a:p>
        </p:txBody>
      </p:sp>
      <p:sp>
        <p:nvSpPr>
          <p:cNvPr id="68" name="Google Shape;68;p9"/>
          <p:cNvSpPr/>
          <p:nvPr/>
        </p:nvSpPr>
        <p:spPr>
          <a:xfrm rot="3187941">
            <a:off x="-687090" y="6234395"/>
            <a:ext cx="1526580" cy="1526580"/>
          </a:xfrm>
          <a:prstGeom prst="blockArc">
            <a:avLst>
              <a:gd name="adj1" fmla="val 10800000"/>
              <a:gd name="adj2" fmla="val 263922"/>
              <a:gd name="adj3" fmla="val 11651"/>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9"/>
          <p:cNvSpPr/>
          <p:nvPr/>
        </p:nvSpPr>
        <p:spPr>
          <a:xfrm rot="-8544241">
            <a:off x="8425981" y="-999621"/>
            <a:ext cx="1415694" cy="1629735"/>
          </a:xfrm>
          <a:prstGeom prst="blockArc">
            <a:avLst>
              <a:gd name="adj1" fmla="val 10800000"/>
              <a:gd name="adj2" fmla="val 263922"/>
              <a:gd name="adj3" fmla="val 11651"/>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9"/>
          <p:cNvSpPr/>
          <p:nvPr/>
        </p:nvSpPr>
        <p:spPr>
          <a:xfrm rot="3089">
            <a:off x="4405048" y="6353234"/>
            <a:ext cx="333900" cy="385200"/>
          </a:xfrm>
          <a:prstGeom prst="triangle">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2303676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Quote">
  <p:cSld name="Quote">
    <p:spTree>
      <p:nvGrpSpPr>
        <p:cNvPr id="1" name="Shape 104"/>
        <p:cNvGrpSpPr/>
        <p:nvPr/>
      </p:nvGrpSpPr>
      <p:grpSpPr>
        <a:xfrm>
          <a:off x="0" y="0"/>
          <a:ext cx="0" cy="0"/>
          <a:chOff x="0" y="0"/>
          <a:chExt cx="0" cy="0"/>
        </a:xfrm>
      </p:grpSpPr>
      <p:sp>
        <p:nvSpPr>
          <p:cNvPr id="105" name="Google Shape;105;p14"/>
          <p:cNvSpPr/>
          <p:nvPr/>
        </p:nvSpPr>
        <p:spPr>
          <a:xfrm flipH="1">
            <a:off x="581242" y="4350763"/>
            <a:ext cx="2720308" cy="763428"/>
          </a:xfrm>
          <a:custGeom>
            <a:avLst/>
            <a:gdLst/>
            <a:ahLst/>
            <a:cxnLst/>
            <a:rect l="l" t="t" r="r" b="b"/>
            <a:pathLst>
              <a:path w="251531" h="78200" extrusionOk="0">
                <a:moveTo>
                  <a:pt x="0" y="0"/>
                </a:moveTo>
                <a:lnTo>
                  <a:pt x="4353" y="78200"/>
                </a:lnTo>
                <a:lnTo>
                  <a:pt x="237343" y="78200"/>
                </a:lnTo>
                <a:lnTo>
                  <a:pt x="251531" y="5482"/>
                </a:lnTo>
                <a:close/>
              </a:path>
            </a:pathLst>
          </a:custGeom>
          <a:solidFill>
            <a:schemeClr val="lt2"/>
          </a:solidFill>
          <a:ln>
            <a:noFill/>
          </a:ln>
        </p:spPr>
      </p:sp>
      <p:sp>
        <p:nvSpPr>
          <p:cNvPr id="106" name="Google Shape;106;p14"/>
          <p:cNvSpPr txBox="1">
            <a:spLocks noGrp="1"/>
          </p:cNvSpPr>
          <p:nvPr>
            <p:ph type="title"/>
          </p:nvPr>
        </p:nvSpPr>
        <p:spPr>
          <a:xfrm flipH="1">
            <a:off x="720000" y="4481367"/>
            <a:ext cx="3661500" cy="502500"/>
          </a:xfrm>
          <a:prstGeom prst="rect">
            <a:avLst/>
          </a:prstGeom>
        </p:spPr>
        <p:txBody>
          <a:bodyPr spcFirstLastPara="1" wrap="square" lIns="91425" tIns="91425" rIns="91425" bIns="91425" anchor="ctr" anchorCtr="0">
            <a:noAutofit/>
          </a:bodyPr>
          <a:lstStyle>
            <a:lvl1pPr lvl="0" rtl="0">
              <a:spcBef>
                <a:spcPts val="0"/>
              </a:spcBef>
              <a:spcAft>
                <a:spcPts val="0"/>
              </a:spcAft>
              <a:buSzPts val="2000"/>
              <a:buNone/>
              <a:defRPr sz="2000"/>
            </a:lvl1pPr>
            <a:lvl2pPr lvl="1" algn="r" rtl="0">
              <a:spcBef>
                <a:spcPts val="0"/>
              </a:spcBef>
              <a:spcAft>
                <a:spcPts val="0"/>
              </a:spcAft>
              <a:buSzPts val="2000"/>
              <a:buNone/>
              <a:defRPr sz="2000"/>
            </a:lvl2pPr>
            <a:lvl3pPr lvl="2" algn="r" rtl="0">
              <a:spcBef>
                <a:spcPts val="0"/>
              </a:spcBef>
              <a:spcAft>
                <a:spcPts val="0"/>
              </a:spcAft>
              <a:buSzPts val="2000"/>
              <a:buNone/>
              <a:defRPr sz="2000"/>
            </a:lvl3pPr>
            <a:lvl4pPr lvl="3" algn="r" rtl="0">
              <a:spcBef>
                <a:spcPts val="0"/>
              </a:spcBef>
              <a:spcAft>
                <a:spcPts val="0"/>
              </a:spcAft>
              <a:buSzPts val="2000"/>
              <a:buNone/>
              <a:defRPr sz="2000"/>
            </a:lvl4pPr>
            <a:lvl5pPr lvl="4" algn="r" rtl="0">
              <a:spcBef>
                <a:spcPts val="0"/>
              </a:spcBef>
              <a:spcAft>
                <a:spcPts val="0"/>
              </a:spcAft>
              <a:buSzPts val="2000"/>
              <a:buNone/>
              <a:defRPr sz="2000"/>
            </a:lvl5pPr>
            <a:lvl6pPr lvl="5" algn="r" rtl="0">
              <a:spcBef>
                <a:spcPts val="0"/>
              </a:spcBef>
              <a:spcAft>
                <a:spcPts val="0"/>
              </a:spcAft>
              <a:buSzPts val="2000"/>
              <a:buNone/>
              <a:defRPr sz="2000"/>
            </a:lvl6pPr>
            <a:lvl7pPr lvl="6" algn="r" rtl="0">
              <a:spcBef>
                <a:spcPts val="0"/>
              </a:spcBef>
              <a:spcAft>
                <a:spcPts val="0"/>
              </a:spcAft>
              <a:buSzPts val="2000"/>
              <a:buNone/>
              <a:defRPr sz="2000"/>
            </a:lvl7pPr>
            <a:lvl8pPr lvl="7" algn="r" rtl="0">
              <a:spcBef>
                <a:spcPts val="0"/>
              </a:spcBef>
              <a:spcAft>
                <a:spcPts val="0"/>
              </a:spcAft>
              <a:buSzPts val="2000"/>
              <a:buNone/>
              <a:defRPr sz="2000"/>
            </a:lvl8pPr>
            <a:lvl9pPr lvl="8" algn="r" rtl="0">
              <a:spcBef>
                <a:spcPts val="0"/>
              </a:spcBef>
              <a:spcAft>
                <a:spcPts val="0"/>
              </a:spcAft>
              <a:buSzPts val="2000"/>
              <a:buNone/>
              <a:defRPr sz="2000"/>
            </a:lvl9pPr>
          </a:lstStyle>
          <a:p>
            <a:endParaRPr/>
          </a:p>
        </p:txBody>
      </p:sp>
      <p:sp>
        <p:nvSpPr>
          <p:cNvPr id="107" name="Google Shape;107;p14"/>
          <p:cNvSpPr txBox="1">
            <a:spLocks noGrp="1"/>
          </p:cNvSpPr>
          <p:nvPr>
            <p:ph type="subTitle" idx="1"/>
          </p:nvPr>
        </p:nvSpPr>
        <p:spPr>
          <a:xfrm flipH="1">
            <a:off x="720000" y="1743567"/>
            <a:ext cx="3661500" cy="2157900"/>
          </a:xfrm>
          <a:prstGeom prst="rect">
            <a:avLst/>
          </a:prstGeom>
        </p:spPr>
        <p:txBody>
          <a:bodyPr spcFirstLastPara="1" wrap="square" lIns="180000" tIns="91425" rIns="180000" bIns="91425" anchor="ctr" anchorCtr="0">
            <a:noAutofit/>
          </a:bodyPr>
          <a:lstStyle>
            <a:lvl1pPr lvl="0" rtl="0">
              <a:lnSpc>
                <a:spcPct val="100000"/>
              </a:lnSpc>
              <a:spcBef>
                <a:spcPts val="0"/>
              </a:spcBef>
              <a:spcAft>
                <a:spcPts val="0"/>
              </a:spcAft>
              <a:buSzPts val="1400"/>
              <a:buNone/>
              <a:defRPr sz="2200"/>
            </a:lvl1pPr>
            <a:lvl2pPr lvl="1" algn="r" rtl="0">
              <a:lnSpc>
                <a:spcPct val="100000"/>
              </a:lnSpc>
              <a:spcBef>
                <a:spcPts val="0"/>
              </a:spcBef>
              <a:spcAft>
                <a:spcPts val="0"/>
              </a:spcAft>
              <a:buSzPts val="1400"/>
              <a:buNone/>
              <a:defRPr/>
            </a:lvl2pPr>
            <a:lvl3pPr lvl="2" algn="r" rtl="0">
              <a:lnSpc>
                <a:spcPct val="100000"/>
              </a:lnSpc>
              <a:spcBef>
                <a:spcPts val="0"/>
              </a:spcBef>
              <a:spcAft>
                <a:spcPts val="0"/>
              </a:spcAft>
              <a:buSzPts val="1400"/>
              <a:buNone/>
              <a:defRPr/>
            </a:lvl3pPr>
            <a:lvl4pPr lvl="3" algn="r" rtl="0">
              <a:lnSpc>
                <a:spcPct val="100000"/>
              </a:lnSpc>
              <a:spcBef>
                <a:spcPts val="0"/>
              </a:spcBef>
              <a:spcAft>
                <a:spcPts val="0"/>
              </a:spcAft>
              <a:buSzPts val="1400"/>
              <a:buNone/>
              <a:defRPr/>
            </a:lvl4pPr>
            <a:lvl5pPr lvl="4" algn="r" rtl="0">
              <a:lnSpc>
                <a:spcPct val="100000"/>
              </a:lnSpc>
              <a:spcBef>
                <a:spcPts val="0"/>
              </a:spcBef>
              <a:spcAft>
                <a:spcPts val="0"/>
              </a:spcAft>
              <a:buSzPts val="1400"/>
              <a:buNone/>
              <a:defRPr/>
            </a:lvl5pPr>
            <a:lvl6pPr lvl="5" algn="r" rtl="0">
              <a:lnSpc>
                <a:spcPct val="100000"/>
              </a:lnSpc>
              <a:spcBef>
                <a:spcPts val="0"/>
              </a:spcBef>
              <a:spcAft>
                <a:spcPts val="0"/>
              </a:spcAft>
              <a:buSzPts val="1400"/>
              <a:buNone/>
              <a:defRPr/>
            </a:lvl6pPr>
            <a:lvl7pPr lvl="6" algn="r" rtl="0">
              <a:lnSpc>
                <a:spcPct val="100000"/>
              </a:lnSpc>
              <a:spcBef>
                <a:spcPts val="0"/>
              </a:spcBef>
              <a:spcAft>
                <a:spcPts val="0"/>
              </a:spcAft>
              <a:buSzPts val="1400"/>
              <a:buNone/>
              <a:defRPr/>
            </a:lvl7pPr>
            <a:lvl8pPr lvl="7" algn="r" rtl="0">
              <a:lnSpc>
                <a:spcPct val="100000"/>
              </a:lnSpc>
              <a:spcBef>
                <a:spcPts val="0"/>
              </a:spcBef>
              <a:spcAft>
                <a:spcPts val="0"/>
              </a:spcAft>
              <a:buSzPts val="1400"/>
              <a:buNone/>
              <a:defRPr/>
            </a:lvl8pPr>
            <a:lvl9pPr lvl="8" algn="r" rtl="0">
              <a:lnSpc>
                <a:spcPct val="100000"/>
              </a:lnSpc>
              <a:spcBef>
                <a:spcPts val="0"/>
              </a:spcBef>
              <a:spcAft>
                <a:spcPts val="0"/>
              </a:spcAft>
              <a:buSzPts val="1400"/>
              <a:buNone/>
              <a:defRPr/>
            </a:lvl9pPr>
          </a:lstStyle>
          <a:p>
            <a:endParaRPr/>
          </a:p>
        </p:txBody>
      </p:sp>
      <p:sp>
        <p:nvSpPr>
          <p:cNvPr id="108" name="Google Shape;108;p14"/>
          <p:cNvSpPr/>
          <p:nvPr/>
        </p:nvSpPr>
        <p:spPr>
          <a:xfrm flipH="1">
            <a:off x="7734300" y="192333"/>
            <a:ext cx="1409700" cy="2667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09;p14"/>
          <p:cNvSpPr/>
          <p:nvPr/>
        </p:nvSpPr>
        <p:spPr>
          <a:xfrm rot="3089">
            <a:off x="720008" y="6312334"/>
            <a:ext cx="333900" cy="385200"/>
          </a:xfrm>
          <a:prstGeom prst="triangle">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14"/>
          <p:cNvSpPr/>
          <p:nvPr/>
        </p:nvSpPr>
        <p:spPr>
          <a:xfrm rot="10800000">
            <a:off x="4304923" y="-390905"/>
            <a:ext cx="553200" cy="737700"/>
          </a:xfrm>
          <a:prstGeom prst="blockArc">
            <a:avLst>
              <a:gd name="adj1" fmla="val 10800000"/>
              <a:gd name="adj2" fmla="val 263922"/>
              <a:gd name="adj3" fmla="val 11651"/>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09483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10E5FDB-0147-44C4-8863-D8B3C8172B72}" type="datetimeFigureOut">
              <a:rPr lang="ru-RU" smtClean="0"/>
              <a:t>чт 20.01.22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7063D41-19DE-4291-A35A-239845701BCF}" type="slidenum">
              <a:rPr lang="ru-RU" smtClean="0"/>
              <a:t>‹#›</a:t>
            </a:fld>
            <a:endParaRPr lang="ru-RU"/>
          </a:p>
        </p:txBody>
      </p:sp>
    </p:spTree>
    <p:extLst>
      <p:ext uri="{BB962C8B-B14F-4D97-AF65-F5344CB8AC3E}">
        <p14:creationId xmlns:p14="http://schemas.microsoft.com/office/powerpoint/2010/main" val="20387421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10E5FDB-0147-44C4-8863-D8B3C8172B72}" type="datetimeFigureOut">
              <a:rPr lang="ru-RU" smtClean="0"/>
              <a:t>чт 20.01.22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7063D41-19DE-4291-A35A-239845701BCF}" type="slidenum">
              <a:rPr lang="ru-RU" smtClean="0"/>
              <a:t>‹#›</a:t>
            </a:fld>
            <a:endParaRPr lang="ru-RU"/>
          </a:p>
        </p:txBody>
      </p:sp>
    </p:spTree>
    <p:extLst>
      <p:ext uri="{BB962C8B-B14F-4D97-AF65-F5344CB8AC3E}">
        <p14:creationId xmlns:p14="http://schemas.microsoft.com/office/powerpoint/2010/main" val="42422661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10E5FDB-0147-44C4-8863-D8B3C8172B72}" type="datetimeFigureOut">
              <a:rPr lang="ru-RU" smtClean="0"/>
              <a:t>чт 20.01.22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7063D41-19DE-4291-A35A-239845701BCF}" type="slidenum">
              <a:rPr lang="ru-RU" smtClean="0"/>
              <a:t>‹#›</a:t>
            </a:fld>
            <a:endParaRPr lang="ru-RU"/>
          </a:p>
        </p:txBody>
      </p:sp>
    </p:spTree>
    <p:extLst>
      <p:ext uri="{BB962C8B-B14F-4D97-AF65-F5344CB8AC3E}">
        <p14:creationId xmlns:p14="http://schemas.microsoft.com/office/powerpoint/2010/main" val="36076218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10E5FDB-0147-44C4-8863-D8B3C8172B72}" type="datetimeFigureOut">
              <a:rPr lang="ru-RU" smtClean="0"/>
              <a:t>чт 20.01.22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D7063D41-19DE-4291-A35A-239845701BCF}" type="slidenum">
              <a:rPr lang="ru-RU" smtClean="0"/>
              <a:t>‹#›</a:t>
            </a:fld>
            <a:endParaRPr lang="ru-RU"/>
          </a:p>
        </p:txBody>
      </p:sp>
    </p:spTree>
    <p:extLst>
      <p:ext uri="{BB962C8B-B14F-4D97-AF65-F5344CB8AC3E}">
        <p14:creationId xmlns:p14="http://schemas.microsoft.com/office/powerpoint/2010/main" val="614206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10E5FDB-0147-44C4-8863-D8B3C8172B72}" type="datetimeFigureOut">
              <a:rPr lang="ru-RU" smtClean="0"/>
              <a:t>чт 20.01.22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D7063D41-19DE-4291-A35A-239845701BCF}" type="slidenum">
              <a:rPr lang="ru-RU" smtClean="0"/>
              <a:t>‹#›</a:t>
            </a:fld>
            <a:endParaRPr lang="ru-RU"/>
          </a:p>
        </p:txBody>
      </p:sp>
    </p:spTree>
    <p:extLst>
      <p:ext uri="{BB962C8B-B14F-4D97-AF65-F5344CB8AC3E}">
        <p14:creationId xmlns:p14="http://schemas.microsoft.com/office/powerpoint/2010/main" val="25528413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10E5FDB-0147-44C4-8863-D8B3C8172B72}" type="datetimeFigureOut">
              <a:rPr lang="ru-RU" smtClean="0"/>
              <a:t>чт 20.01.22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D7063D41-19DE-4291-A35A-239845701BCF}" type="slidenum">
              <a:rPr lang="ru-RU" smtClean="0"/>
              <a:t>‹#›</a:t>
            </a:fld>
            <a:endParaRPr lang="ru-RU"/>
          </a:p>
        </p:txBody>
      </p:sp>
    </p:spTree>
    <p:extLst>
      <p:ext uri="{BB962C8B-B14F-4D97-AF65-F5344CB8AC3E}">
        <p14:creationId xmlns:p14="http://schemas.microsoft.com/office/powerpoint/2010/main" val="18498451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10E5FDB-0147-44C4-8863-D8B3C8172B72}" type="datetimeFigureOut">
              <a:rPr lang="ru-RU" smtClean="0"/>
              <a:t>чт 20.01.22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7063D41-19DE-4291-A35A-239845701BCF}" type="slidenum">
              <a:rPr lang="ru-RU" smtClean="0"/>
              <a:t>‹#›</a:t>
            </a:fld>
            <a:endParaRPr lang="ru-RU"/>
          </a:p>
        </p:txBody>
      </p:sp>
    </p:spTree>
    <p:extLst>
      <p:ext uri="{BB962C8B-B14F-4D97-AF65-F5344CB8AC3E}">
        <p14:creationId xmlns:p14="http://schemas.microsoft.com/office/powerpoint/2010/main" val="9750035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10E5FDB-0147-44C4-8863-D8B3C8172B72}" type="datetimeFigureOut">
              <a:rPr lang="ru-RU" smtClean="0"/>
              <a:t>чт 20.01.22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7063D41-19DE-4291-A35A-239845701BCF}" type="slidenum">
              <a:rPr lang="ru-RU" smtClean="0"/>
              <a:t>‹#›</a:t>
            </a:fld>
            <a:endParaRPr lang="ru-RU"/>
          </a:p>
        </p:txBody>
      </p:sp>
    </p:spTree>
    <p:extLst>
      <p:ext uri="{BB962C8B-B14F-4D97-AF65-F5344CB8AC3E}">
        <p14:creationId xmlns:p14="http://schemas.microsoft.com/office/powerpoint/2010/main" val="29711522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0E5FDB-0147-44C4-8863-D8B3C8172B72}" type="datetimeFigureOut">
              <a:rPr lang="ru-RU" smtClean="0"/>
              <a:t>чт 20.01.22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063D41-19DE-4291-A35A-239845701BCF}" type="slidenum">
              <a:rPr lang="ru-RU" smtClean="0"/>
              <a:t>‹#›</a:t>
            </a:fld>
            <a:endParaRPr lang="ru-RU"/>
          </a:p>
        </p:txBody>
      </p:sp>
    </p:spTree>
    <p:extLst>
      <p:ext uri="{BB962C8B-B14F-4D97-AF65-F5344CB8AC3E}">
        <p14:creationId xmlns:p14="http://schemas.microsoft.com/office/powerpoint/2010/main" val="7588554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110"/>
        <p:cNvGrpSpPr/>
        <p:nvPr/>
      </p:nvGrpSpPr>
      <p:grpSpPr>
        <a:xfrm>
          <a:off x="0" y="0"/>
          <a:ext cx="0" cy="0"/>
          <a:chOff x="0" y="0"/>
          <a:chExt cx="0" cy="0"/>
        </a:xfrm>
      </p:grpSpPr>
      <p:sp>
        <p:nvSpPr>
          <p:cNvPr id="6111" name="Google Shape;6111;p247"/>
          <p:cNvSpPr/>
          <p:nvPr/>
        </p:nvSpPr>
        <p:spPr>
          <a:xfrm>
            <a:off x="403100" y="558967"/>
            <a:ext cx="6288275" cy="2606602"/>
          </a:xfrm>
          <a:custGeom>
            <a:avLst/>
            <a:gdLst/>
            <a:ahLst/>
            <a:cxnLst/>
            <a:rect l="l" t="t" r="r" b="b"/>
            <a:pathLst>
              <a:path w="251531" h="78200" extrusionOk="0">
                <a:moveTo>
                  <a:pt x="0" y="0"/>
                </a:moveTo>
                <a:lnTo>
                  <a:pt x="4353" y="78200"/>
                </a:lnTo>
                <a:lnTo>
                  <a:pt x="237343" y="78200"/>
                </a:lnTo>
                <a:lnTo>
                  <a:pt x="251531" y="5482"/>
                </a:lnTo>
                <a:close/>
              </a:path>
            </a:pathLst>
          </a:custGeom>
          <a:solidFill>
            <a:schemeClr val="lt2"/>
          </a:solidFill>
          <a:ln>
            <a:noFill/>
          </a:ln>
        </p:spPr>
      </p:sp>
      <p:sp>
        <p:nvSpPr>
          <p:cNvPr id="6112" name="Google Shape;6112;p247"/>
          <p:cNvSpPr/>
          <p:nvPr/>
        </p:nvSpPr>
        <p:spPr>
          <a:xfrm>
            <a:off x="546200" y="3423633"/>
            <a:ext cx="3081650" cy="1203870"/>
          </a:xfrm>
          <a:custGeom>
            <a:avLst/>
            <a:gdLst/>
            <a:ahLst/>
            <a:cxnLst/>
            <a:rect l="l" t="t" r="r" b="b"/>
            <a:pathLst>
              <a:path w="123266" h="36117" extrusionOk="0">
                <a:moveTo>
                  <a:pt x="0" y="0"/>
                </a:moveTo>
                <a:lnTo>
                  <a:pt x="1935" y="36117"/>
                </a:lnTo>
                <a:lnTo>
                  <a:pt x="116253" y="36117"/>
                </a:lnTo>
                <a:lnTo>
                  <a:pt x="123266" y="2499"/>
                </a:lnTo>
                <a:close/>
              </a:path>
            </a:pathLst>
          </a:custGeom>
          <a:solidFill>
            <a:schemeClr val="lt2"/>
          </a:solidFill>
          <a:ln>
            <a:noFill/>
          </a:ln>
        </p:spPr>
      </p:sp>
      <p:sp>
        <p:nvSpPr>
          <p:cNvPr id="6113" name="Google Shape;6113;p247"/>
          <p:cNvSpPr txBox="1">
            <a:spLocks noGrp="1"/>
          </p:cNvSpPr>
          <p:nvPr>
            <p:ph type="title"/>
          </p:nvPr>
        </p:nvSpPr>
        <p:spPr>
          <a:xfrm>
            <a:off x="720000" y="593378"/>
            <a:ext cx="5793300" cy="2606700"/>
          </a:xfrm>
          <a:prstGeom prst="rect">
            <a:avLst/>
          </a:prstGeom>
        </p:spPr>
        <p:txBody>
          <a:bodyPr spcFirstLastPara="1" wrap="square" lIns="0" tIns="91425" rIns="0" bIns="91425" anchor="ctr" anchorCtr="0">
            <a:noAutofit/>
          </a:bodyPr>
          <a:lstStyle/>
          <a:p>
            <a:pPr marL="0" lvl="0" indent="0" algn="ctr" rtl="0">
              <a:spcBef>
                <a:spcPts val="0"/>
              </a:spcBef>
              <a:spcAft>
                <a:spcPts val="0"/>
              </a:spcAft>
              <a:buNone/>
            </a:pPr>
            <a:r>
              <a:rPr lang="en" sz="2400"/>
              <a:t>Teaching English through English </a:t>
            </a:r>
            <a:endParaRPr sz="2400"/>
          </a:p>
          <a:p>
            <a:pPr marL="0" lvl="0" indent="0" algn="ctr" rtl="0">
              <a:spcBef>
                <a:spcPts val="0"/>
              </a:spcBef>
              <a:spcAft>
                <a:spcPts val="0"/>
              </a:spcAft>
              <a:buNone/>
            </a:pPr>
            <a:endParaRPr sz="2400"/>
          </a:p>
          <a:p>
            <a:pPr marL="0" lvl="0" indent="0" algn="ctr" rtl="0">
              <a:spcBef>
                <a:spcPts val="0"/>
              </a:spcBef>
              <a:spcAft>
                <a:spcPts val="0"/>
              </a:spcAft>
              <a:buNone/>
            </a:pPr>
            <a:endParaRPr sz="2400"/>
          </a:p>
        </p:txBody>
      </p:sp>
      <p:grpSp>
        <p:nvGrpSpPr>
          <p:cNvPr id="6114" name="Google Shape;6114;p247"/>
          <p:cNvGrpSpPr/>
          <p:nvPr/>
        </p:nvGrpSpPr>
        <p:grpSpPr>
          <a:xfrm>
            <a:off x="3629525" y="648548"/>
            <a:ext cx="5247820" cy="6035718"/>
            <a:chOff x="3629525" y="486423"/>
            <a:chExt cx="5247820" cy="4526902"/>
          </a:xfrm>
        </p:grpSpPr>
        <p:sp>
          <p:nvSpPr>
            <p:cNvPr id="6115" name="Google Shape;6115;p247"/>
            <p:cNvSpPr/>
            <p:nvPr/>
          </p:nvSpPr>
          <p:spPr>
            <a:xfrm flipH="1">
              <a:off x="6515376" y="1890935"/>
              <a:ext cx="639917" cy="642645"/>
            </a:xfrm>
            <a:custGeom>
              <a:avLst/>
              <a:gdLst/>
              <a:ahLst/>
              <a:cxnLst/>
              <a:rect l="l" t="t" r="r" b="b"/>
              <a:pathLst>
                <a:path w="16658" h="16729" extrusionOk="0">
                  <a:moveTo>
                    <a:pt x="10836" y="1"/>
                  </a:moveTo>
                  <a:lnTo>
                    <a:pt x="1" y="5799"/>
                  </a:lnTo>
                  <a:lnTo>
                    <a:pt x="7728" y="16729"/>
                  </a:lnTo>
                  <a:lnTo>
                    <a:pt x="16658" y="12169"/>
                  </a:lnTo>
                  <a:lnTo>
                    <a:pt x="10836" y="1"/>
                  </a:lnTo>
                  <a:close/>
                </a:path>
              </a:pathLst>
            </a:custGeom>
            <a:solidFill>
              <a:srgbClr val="4D4D4D">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16" name="Google Shape;6116;p247"/>
            <p:cNvSpPr/>
            <p:nvPr/>
          </p:nvSpPr>
          <p:spPr>
            <a:xfrm flipH="1">
              <a:off x="6533200" y="1890935"/>
              <a:ext cx="604691" cy="622976"/>
            </a:xfrm>
            <a:custGeom>
              <a:avLst/>
              <a:gdLst/>
              <a:ahLst/>
              <a:cxnLst/>
              <a:rect l="l" t="t" r="r" b="b"/>
              <a:pathLst>
                <a:path w="15741" h="16217" extrusionOk="0">
                  <a:moveTo>
                    <a:pt x="11478" y="1"/>
                  </a:moveTo>
                  <a:lnTo>
                    <a:pt x="0" y="4406"/>
                  </a:lnTo>
                  <a:lnTo>
                    <a:pt x="6322" y="16217"/>
                  </a:lnTo>
                  <a:lnTo>
                    <a:pt x="15740" y="12788"/>
                  </a:lnTo>
                  <a:lnTo>
                    <a:pt x="11478"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17" name="Google Shape;6117;p247"/>
            <p:cNvSpPr/>
            <p:nvPr/>
          </p:nvSpPr>
          <p:spPr>
            <a:xfrm rot="767989">
              <a:off x="7671014" y="556147"/>
              <a:ext cx="716277" cy="774271"/>
            </a:xfrm>
            <a:custGeom>
              <a:avLst/>
              <a:gdLst/>
              <a:ahLst/>
              <a:cxnLst/>
              <a:rect l="l" t="t" r="r" b="b"/>
              <a:pathLst>
                <a:path w="45600" h="49292" extrusionOk="0">
                  <a:moveTo>
                    <a:pt x="34416" y="1"/>
                  </a:moveTo>
                  <a:cubicBezTo>
                    <a:pt x="34122" y="1"/>
                    <a:pt x="33824" y="30"/>
                    <a:pt x="33524" y="90"/>
                  </a:cubicBezTo>
                  <a:lnTo>
                    <a:pt x="4170" y="5560"/>
                  </a:lnTo>
                  <a:cubicBezTo>
                    <a:pt x="1668" y="5994"/>
                    <a:pt x="0" y="8429"/>
                    <a:pt x="501" y="10931"/>
                  </a:cubicBezTo>
                  <a:lnTo>
                    <a:pt x="6738" y="44455"/>
                  </a:lnTo>
                  <a:cubicBezTo>
                    <a:pt x="7149" y="46657"/>
                    <a:pt x="9085" y="48213"/>
                    <a:pt x="11249" y="48213"/>
                  </a:cubicBezTo>
                  <a:cubicBezTo>
                    <a:pt x="11544" y="48213"/>
                    <a:pt x="11842" y="48184"/>
                    <a:pt x="12142" y="48124"/>
                  </a:cubicBezTo>
                  <a:lnTo>
                    <a:pt x="30222" y="44755"/>
                  </a:lnTo>
                  <a:lnTo>
                    <a:pt x="38027" y="49292"/>
                  </a:lnTo>
                  <a:lnTo>
                    <a:pt x="39528" y="42987"/>
                  </a:lnTo>
                  <a:lnTo>
                    <a:pt x="41530" y="42620"/>
                  </a:lnTo>
                  <a:cubicBezTo>
                    <a:pt x="43932" y="42153"/>
                    <a:pt x="45599" y="39785"/>
                    <a:pt x="45166" y="37283"/>
                  </a:cubicBezTo>
                  <a:lnTo>
                    <a:pt x="38895" y="3759"/>
                  </a:lnTo>
                  <a:cubicBezTo>
                    <a:pt x="38484" y="1557"/>
                    <a:pt x="36574" y="1"/>
                    <a:pt x="3441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18" name="Google Shape;6118;p247"/>
            <p:cNvSpPr/>
            <p:nvPr/>
          </p:nvSpPr>
          <p:spPr>
            <a:xfrm>
              <a:off x="6966237" y="946287"/>
              <a:ext cx="716262" cy="774254"/>
            </a:xfrm>
            <a:custGeom>
              <a:avLst/>
              <a:gdLst/>
              <a:ahLst/>
              <a:cxnLst/>
              <a:rect l="l" t="t" r="r" b="b"/>
              <a:pathLst>
                <a:path w="45600" h="49292" extrusionOk="0">
                  <a:moveTo>
                    <a:pt x="34416" y="1"/>
                  </a:moveTo>
                  <a:cubicBezTo>
                    <a:pt x="34122" y="1"/>
                    <a:pt x="33824" y="30"/>
                    <a:pt x="33524" y="90"/>
                  </a:cubicBezTo>
                  <a:lnTo>
                    <a:pt x="4170" y="5560"/>
                  </a:lnTo>
                  <a:cubicBezTo>
                    <a:pt x="1668" y="5994"/>
                    <a:pt x="0" y="8429"/>
                    <a:pt x="501" y="10931"/>
                  </a:cubicBezTo>
                  <a:lnTo>
                    <a:pt x="6738" y="44455"/>
                  </a:lnTo>
                  <a:cubicBezTo>
                    <a:pt x="7149" y="46657"/>
                    <a:pt x="9085" y="48213"/>
                    <a:pt x="11249" y="48213"/>
                  </a:cubicBezTo>
                  <a:cubicBezTo>
                    <a:pt x="11544" y="48213"/>
                    <a:pt x="11842" y="48184"/>
                    <a:pt x="12142" y="48124"/>
                  </a:cubicBezTo>
                  <a:lnTo>
                    <a:pt x="30222" y="44755"/>
                  </a:lnTo>
                  <a:lnTo>
                    <a:pt x="38027" y="49292"/>
                  </a:lnTo>
                  <a:lnTo>
                    <a:pt x="39528" y="42987"/>
                  </a:lnTo>
                  <a:lnTo>
                    <a:pt x="41530" y="42620"/>
                  </a:lnTo>
                  <a:cubicBezTo>
                    <a:pt x="43932" y="42153"/>
                    <a:pt x="45599" y="39785"/>
                    <a:pt x="45166" y="37283"/>
                  </a:cubicBezTo>
                  <a:lnTo>
                    <a:pt x="38895" y="3759"/>
                  </a:lnTo>
                  <a:cubicBezTo>
                    <a:pt x="38484" y="1557"/>
                    <a:pt x="36574" y="1"/>
                    <a:pt x="3441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19" name="Google Shape;6119;p247"/>
            <p:cNvSpPr/>
            <p:nvPr/>
          </p:nvSpPr>
          <p:spPr>
            <a:xfrm>
              <a:off x="6818400" y="4887900"/>
              <a:ext cx="2058945" cy="125424"/>
            </a:xfrm>
            <a:custGeom>
              <a:avLst/>
              <a:gdLst/>
              <a:ahLst/>
              <a:cxnLst/>
              <a:rect l="l" t="t" r="r" b="b"/>
              <a:pathLst>
                <a:path w="43518" h="2347" extrusionOk="0">
                  <a:moveTo>
                    <a:pt x="21753" y="1"/>
                  </a:moveTo>
                  <a:cubicBezTo>
                    <a:pt x="9728" y="1"/>
                    <a:pt x="1" y="537"/>
                    <a:pt x="1" y="1180"/>
                  </a:cubicBezTo>
                  <a:cubicBezTo>
                    <a:pt x="1" y="1834"/>
                    <a:pt x="9740" y="2346"/>
                    <a:pt x="21753" y="2346"/>
                  </a:cubicBezTo>
                  <a:cubicBezTo>
                    <a:pt x="33779" y="2346"/>
                    <a:pt x="43518" y="1811"/>
                    <a:pt x="43518" y="1180"/>
                  </a:cubicBezTo>
                  <a:cubicBezTo>
                    <a:pt x="43518" y="537"/>
                    <a:pt x="33779" y="13"/>
                    <a:pt x="21753" y="1"/>
                  </a:cubicBezTo>
                  <a:close/>
                </a:path>
              </a:pathLst>
            </a:custGeom>
            <a:solidFill>
              <a:srgbClr val="4D4D4D">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20" name="Google Shape;6120;p247"/>
            <p:cNvSpPr/>
            <p:nvPr/>
          </p:nvSpPr>
          <p:spPr>
            <a:xfrm>
              <a:off x="3629525" y="4820000"/>
              <a:ext cx="4485754" cy="193325"/>
            </a:xfrm>
            <a:custGeom>
              <a:avLst/>
              <a:gdLst/>
              <a:ahLst/>
              <a:cxnLst/>
              <a:rect l="l" t="t" r="r" b="b"/>
              <a:pathLst>
                <a:path w="54055" h="2716" extrusionOk="0">
                  <a:moveTo>
                    <a:pt x="27028" y="1"/>
                  </a:moveTo>
                  <a:cubicBezTo>
                    <a:pt x="12097" y="1"/>
                    <a:pt x="1" y="620"/>
                    <a:pt x="1" y="1358"/>
                  </a:cubicBezTo>
                  <a:cubicBezTo>
                    <a:pt x="1" y="2108"/>
                    <a:pt x="12097" y="2715"/>
                    <a:pt x="27028" y="2715"/>
                  </a:cubicBezTo>
                  <a:cubicBezTo>
                    <a:pt x="41958" y="2715"/>
                    <a:pt x="54055" y="2108"/>
                    <a:pt x="54055" y="1358"/>
                  </a:cubicBezTo>
                  <a:cubicBezTo>
                    <a:pt x="54055" y="620"/>
                    <a:pt x="41958" y="1"/>
                    <a:pt x="27028" y="1"/>
                  </a:cubicBezTo>
                  <a:close/>
                </a:path>
              </a:pathLst>
            </a:custGeom>
            <a:solidFill>
              <a:srgbClr val="4D4D4D">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21" name="Google Shape;6121;p247"/>
            <p:cNvSpPr/>
            <p:nvPr/>
          </p:nvSpPr>
          <p:spPr>
            <a:xfrm>
              <a:off x="3804300" y="2571750"/>
              <a:ext cx="567100" cy="625475"/>
            </a:xfrm>
            <a:custGeom>
              <a:avLst/>
              <a:gdLst/>
              <a:ahLst/>
              <a:cxnLst/>
              <a:rect l="l" t="t" r="r" b="b"/>
              <a:pathLst>
                <a:path w="22684" h="25019" extrusionOk="0">
                  <a:moveTo>
                    <a:pt x="11342" y="1"/>
                  </a:moveTo>
                  <a:cubicBezTo>
                    <a:pt x="5105" y="1"/>
                    <a:pt x="1" y="5105"/>
                    <a:pt x="1" y="11342"/>
                  </a:cubicBezTo>
                  <a:cubicBezTo>
                    <a:pt x="1" y="17614"/>
                    <a:pt x="5105" y="22684"/>
                    <a:pt x="11342" y="22684"/>
                  </a:cubicBezTo>
                  <a:cubicBezTo>
                    <a:pt x="13010" y="22684"/>
                    <a:pt x="14611" y="22317"/>
                    <a:pt x="16012" y="21683"/>
                  </a:cubicBezTo>
                  <a:lnTo>
                    <a:pt x="21183" y="25019"/>
                  </a:lnTo>
                  <a:lnTo>
                    <a:pt x="20783" y="17680"/>
                  </a:lnTo>
                  <a:cubicBezTo>
                    <a:pt x="21983" y="15879"/>
                    <a:pt x="22684" y="13677"/>
                    <a:pt x="22684" y="11342"/>
                  </a:cubicBezTo>
                  <a:cubicBezTo>
                    <a:pt x="22684" y="5105"/>
                    <a:pt x="17614" y="1"/>
                    <a:pt x="1134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22" name="Google Shape;6122;p247"/>
            <p:cNvSpPr/>
            <p:nvPr/>
          </p:nvSpPr>
          <p:spPr>
            <a:xfrm>
              <a:off x="3956137" y="2739626"/>
              <a:ext cx="263414" cy="232580"/>
            </a:xfrm>
            <a:custGeom>
              <a:avLst/>
              <a:gdLst/>
              <a:ahLst/>
              <a:cxnLst/>
              <a:rect l="l" t="t" r="r" b="b"/>
              <a:pathLst>
                <a:path w="19273" h="17017" extrusionOk="0">
                  <a:moveTo>
                    <a:pt x="5119" y="1"/>
                  </a:moveTo>
                  <a:cubicBezTo>
                    <a:pt x="2198" y="1"/>
                    <a:pt x="0" y="2389"/>
                    <a:pt x="0" y="5554"/>
                  </a:cubicBezTo>
                  <a:cubicBezTo>
                    <a:pt x="0" y="8974"/>
                    <a:pt x="2744" y="11311"/>
                    <a:pt x="6902" y="14855"/>
                  </a:cubicBezTo>
                  <a:cubicBezTo>
                    <a:pt x="7607" y="15458"/>
                    <a:pt x="8408" y="16138"/>
                    <a:pt x="9239" y="16867"/>
                  </a:cubicBezTo>
                  <a:cubicBezTo>
                    <a:pt x="9352" y="16966"/>
                    <a:pt x="9493" y="17016"/>
                    <a:pt x="9635" y="17016"/>
                  </a:cubicBezTo>
                  <a:cubicBezTo>
                    <a:pt x="9776" y="17016"/>
                    <a:pt x="9918" y="16966"/>
                    <a:pt x="10031" y="16867"/>
                  </a:cubicBezTo>
                  <a:cubicBezTo>
                    <a:pt x="10862" y="16138"/>
                    <a:pt x="11663" y="15458"/>
                    <a:pt x="12370" y="14855"/>
                  </a:cubicBezTo>
                  <a:cubicBezTo>
                    <a:pt x="16526" y="11314"/>
                    <a:pt x="19272" y="8974"/>
                    <a:pt x="19272" y="5554"/>
                  </a:cubicBezTo>
                  <a:cubicBezTo>
                    <a:pt x="19272" y="2389"/>
                    <a:pt x="17071" y="1"/>
                    <a:pt x="14153" y="1"/>
                  </a:cubicBezTo>
                  <a:cubicBezTo>
                    <a:pt x="13105" y="1"/>
                    <a:pt x="12148" y="332"/>
                    <a:pt x="11301" y="986"/>
                  </a:cubicBezTo>
                  <a:cubicBezTo>
                    <a:pt x="10491" y="1612"/>
                    <a:pt x="9952" y="2410"/>
                    <a:pt x="9636" y="2991"/>
                  </a:cubicBezTo>
                  <a:cubicBezTo>
                    <a:pt x="9317" y="2410"/>
                    <a:pt x="8778" y="1612"/>
                    <a:pt x="7968" y="986"/>
                  </a:cubicBezTo>
                  <a:cubicBezTo>
                    <a:pt x="7122" y="332"/>
                    <a:pt x="6164" y="1"/>
                    <a:pt x="511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6123" name="Google Shape;6123;p247"/>
            <p:cNvSpPr/>
            <p:nvPr/>
          </p:nvSpPr>
          <p:spPr>
            <a:xfrm flipH="1">
              <a:off x="4190461" y="3027091"/>
              <a:ext cx="1497071" cy="1022300"/>
            </a:xfrm>
            <a:custGeom>
              <a:avLst/>
              <a:gdLst/>
              <a:ahLst/>
              <a:cxnLst/>
              <a:rect l="l" t="t" r="r" b="b"/>
              <a:pathLst>
                <a:path w="38971" h="26612" extrusionOk="0">
                  <a:moveTo>
                    <a:pt x="19480" y="1"/>
                  </a:moveTo>
                  <a:cubicBezTo>
                    <a:pt x="1" y="1"/>
                    <a:pt x="5668" y="26611"/>
                    <a:pt x="5668" y="26611"/>
                  </a:cubicBezTo>
                  <a:lnTo>
                    <a:pt x="32934" y="26611"/>
                  </a:lnTo>
                  <a:cubicBezTo>
                    <a:pt x="32934" y="26611"/>
                    <a:pt x="38970" y="1"/>
                    <a:pt x="1948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24" name="Google Shape;6124;p247"/>
            <p:cNvSpPr/>
            <p:nvPr/>
          </p:nvSpPr>
          <p:spPr>
            <a:xfrm flipH="1">
              <a:off x="4507393" y="4121643"/>
              <a:ext cx="99303" cy="812324"/>
            </a:xfrm>
            <a:custGeom>
              <a:avLst/>
              <a:gdLst/>
              <a:ahLst/>
              <a:cxnLst/>
              <a:rect l="l" t="t" r="r" b="b"/>
              <a:pathLst>
                <a:path w="2585" h="21146" extrusionOk="0">
                  <a:moveTo>
                    <a:pt x="274" y="0"/>
                  </a:moveTo>
                  <a:cubicBezTo>
                    <a:pt x="131" y="0"/>
                    <a:pt x="0" y="119"/>
                    <a:pt x="0" y="274"/>
                  </a:cubicBezTo>
                  <a:lnTo>
                    <a:pt x="1739" y="20860"/>
                  </a:lnTo>
                  <a:cubicBezTo>
                    <a:pt x="1739" y="21015"/>
                    <a:pt x="1858" y="21146"/>
                    <a:pt x="2025" y="21146"/>
                  </a:cubicBezTo>
                  <a:lnTo>
                    <a:pt x="2298" y="21146"/>
                  </a:lnTo>
                  <a:cubicBezTo>
                    <a:pt x="2453" y="21146"/>
                    <a:pt x="2584" y="21027"/>
                    <a:pt x="2584" y="20860"/>
                  </a:cubicBezTo>
                  <a:lnTo>
                    <a:pt x="846" y="274"/>
                  </a:lnTo>
                  <a:cubicBezTo>
                    <a:pt x="846" y="131"/>
                    <a:pt x="727" y="0"/>
                    <a:pt x="56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25" name="Google Shape;6125;p247"/>
            <p:cNvSpPr/>
            <p:nvPr/>
          </p:nvSpPr>
          <p:spPr>
            <a:xfrm flipH="1">
              <a:off x="4564132" y="4224559"/>
              <a:ext cx="37531" cy="118933"/>
            </a:xfrm>
            <a:custGeom>
              <a:avLst/>
              <a:gdLst/>
              <a:ahLst/>
              <a:cxnLst/>
              <a:rect l="l" t="t" r="r" b="b"/>
              <a:pathLst>
                <a:path w="977" h="3096" extrusionOk="0">
                  <a:moveTo>
                    <a:pt x="834" y="0"/>
                  </a:moveTo>
                  <a:lnTo>
                    <a:pt x="0" y="0"/>
                  </a:lnTo>
                  <a:lnTo>
                    <a:pt x="179" y="3096"/>
                  </a:lnTo>
                  <a:lnTo>
                    <a:pt x="977" y="2560"/>
                  </a:lnTo>
                  <a:close/>
                </a:path>
              </a:pathLst>
            </a:custGeom>
            <a:solidFill>
              <a:srgbClr val="CDDCE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26" name="Google Shape;6126;p247"/>
            <p:cNvSpPr/>
            <p:nvPr/>
          </p:nvSpPr>
          <p:spPr>
            <a:xfrm flipH="1">
              <a:off x="5299148" y="4121643"/>
              <a:ext cx="83745" cy="812324"/>
            </a:xfrm>
            <a:custGeom>
              <a:avLst/>
              <a:gdLst/>
              <a:ahLst/>
              <a:cxnLst/>
              <a:rect l="l" t="t" r="r" b="b"/>
              <a:pathLst>
                <a:path w="2180" h="21146" extrusionOk="0">
                  <a:moveTo>
                    <a:pt x="1608" y="0"/>
                  </a:moveTo>
                  <a:cubicBezTo>
                    <a:pt x="1453" y="0"/>
                    <a:pt x="1334" y="131"/>
                    <a:pt x="1334" y="274"/>
                  </a:cubicBezTo>
                  <a:lnTo>
                    <a:pt x="1" y="20860"/>
                  </a:lnTo>
                  <a:cubicBezTo>
                    <a:pt x="1" y="21027"/>
                    <a:pt x="143" y="21146"/>
                    <a:pt x="286" y="21146"/>
                  </a:cubicBezTo>
                  <a:lnTo>
                    <a:pt x="572" y="21146"/>
                  </a:lnTo>
                  <a:cubicBezTo>
                    <a:pt x="739" y="21146"/>
                    <a:pt x="858" y="21015"/>
                    <a:pt x="858" y="20860"/>
                  </a:cubicBezTo>
                  <a:lnTo>
                    <a:pt x="2179" y="274"/>
                  </a:lnTo>
                  <a:cubicBezTo>
                    <a:pt x="2179" y="119"/>
                    <a:pt x="2048" y="0"/>
                    <a:pt x="189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27" name="Google Shape;6127;p247"/>
            <p:cNvSpPr/>
            <p:nvPr/>
          </p:nvSpPr>
          <p:spPr>
            <a:xfrm flipH="1">
              <a:off x="4463968" y="4156409"/>
              <a:ext cx="959184" cy="68187"/>
            </a:xfrm>
            <a:custGeom>
              <a:avLst/>
              <a:gdLst/>
              <a:ahLst/>
              <a:cxnLst/>
              <a:rect l="l" t="t" r="r" b="b"/>
              <a:pathLst>
                <a:path w="24969" h="1775" extrusionOk="0">
                  <a:moveTo>
                    <a:pt x="275" y="0"/>
                  </a:moveTo>
                  <a:cubicBezTo>
                    <a:pt x="120" y="0"/>
                    <a:pt x="1" y="131"/>
                    <a:pt x="1" y="286"/>
                  </a:cubicBezTo>
                  <a:lnTo>
                    <a:pt x="1" y="1489"/>
                  </a:lnTo>
                  <a:cubicBezTo>
                    <a:pt x="1" y="1655"/>
                    <a:pt x="132" y="1774"/>
                    <a:pt x="275" y="1774"/>
                  </a:cubicBezTo>
                  <a:lnTo>
                    <a:pt x="24682" y="1774"/>
                  </a:lnTo>
                  <a:cubicBezTo>
                    <a:pt x="24849" y="1774"/>
                    <a:pt x="24968" y="1631"/>
                    <a:pt x="24968" y="1489"/>
                  </a:cubicBezTo>
                  <a:lnTo>
                    <a:pt x="24968" y="286"/>
                  </a:lnTo>
                  <a:cubicBezTo>
                    <a:pt x="24968" y="119"/>
                    <a:pt x="24837" y="0"/>
                    <a:pt x="2468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28" name="Google Shape;6128;p247"/>
            <p:cNvSpPr/>
            <p:nvPr/>
          </p:nvSpPr>
          <p:spPr>
            <a:xfrm flipH="1">
              <a:off x="4354681" y="4049382"/>
              <a:ext cx="1177765" cy="145478"/>
            </a:xfrm>
            <a:custGeom>
              <a:avLst/>
              <a:gdLst/>
              <a:ahLst/>
              <a:cxnLst/>
              <a:rect l="l" t="t" r="r" b="b"/>
              <a:pathLst>
                <a:path w="30659" h="3787" extrusionOk="0">
                  <a:moveTo>
                    <a:pt x="0" y="0"/>
                  </a:moveTo>
                  <a:lnTo>
                    <a:pt x="0" y="988"/>
                  </a:lnTo>
                  <a:cubicBezTo>
                    <a:pt x="0" y="2536"/>
                    <a:pt x="1250" y="3786"/>
                    <a:pt x="2798" y="3786"/>
                  </a:cubicBezTo>
                  <a:lnTo>
                    <a:pt x="27861" y="3786"/>
                  </a:lnTo>
                  <a:cubicBezTo>
                    <a:pt x="29409" y="3786"/>
                    <a:pt x="30659" y="2536"/>
                    <a:pt x="30659" y="988"/>
                  </a:cubicBezTo>
                  <a:lnTo>
                    <a:pt x="30659"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29" name="Google Shape;6129;p247"/>
            <p:cNvSpPr/>
            <p:nvPr/>
          </p:nvSpPr>
          <p:spPr>
            <a:xfrm flipH="1">
              <a:off x="5303718" y="4224559"/>
              <a:ext cx="37992" cy="118933"/>
            </a:xfrm>
            <a:custGeom>
              <a:avLst/>
              <a:gdLst/>
              <a:ahLst/>
              <a:cxnLst/>
              <a:rect l="l" t="t" r="r" b="b"/>
              <a:pathLst>
                <a:path w="989" h="3096" extrusionOk="0">
                  <a:moveTo>
                    <a:pt x="143" y="0"/>
                  </a:moveTo>
                  <a:lnTo>
                    <a:pt x="988" y="0"/>
                  </a:lnTo>
                  <a:lnTo>
                    <a:pt x="810" y="3096"/>
                  </a:lnTo>
                  <a:lnTo>
                    <a:pt x="0" y="2560"/>
                  </a:lnTo>
                  <a:close/>
                </a:path>
              </a:pathLst>
            </a:custGeom>
            <a:solidFill>
              <a:srgbClr val="CDDCE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30" name="Google Shape;6130;p247"/>
            <p:cNvSpPr/>
            <p:nvPr/>
          </p:nvSpPr>
          <p:spPr>
            <a:xfrm flipH="1">
              <a:off x="5911653" y="3034429"/>
              <a:ext cx="1496572" cy="1022262"/>
            </a:xfrm>
            <a:custGeom>
              <a:avLst/>
              <a:gdLst/>
              <a:ahLst/>
              <a:cxnLst/>
              <a:rect l="l" t="t" r="r" b="b"/>
              <a:pathLst>
                <a:path w="38958" h="26611" extrusionOk="0">
                  <a:moveTo>
                    <a:pt x="19479" y="0"/>
                  </a:moveTo>
                  <a:cubicBezTo>
                    <a:pt x="1" y="0"/>
                    <a:pt x="5668" y="26611"/>
                    <a:pt x="5668" y="26611"/>
                  </a:cubicBezTo>
                  <a:lnTo>
                    <a:pt x="32933" y="26611"/>
                  </a:lnTo>
                  <a:cubicBezTo>
                    <a:pt x="32933" y="26611"/>
                    <a:pt x="38958" y="0"/>
                    <a:pt x="1947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31" name="Google Shape;6131;p247"/>
            <p:cNvSpPr/>
            <p:nvPr/>
          </p:nvSpPr>
          <p:spPr>
            <a:xfrm flipH="1">
              <a:off x="6227664" y="4128942"/>
              <a:ext cx="99725" cy="812362"/>
            </a:xfrm>
            <a:custGeom>
              <a:avLst/>
              <a:gdLst/>
              <a:ahLst/>
              <a:cxnLst/>
              <a:rect l="l" t="t" r="r" b="b"/>
              <a:pathLst>
                <a:path w="2596" h="21147" extrusionOk="0">
                  <a:moveTo>
                    <a:pt x="286" y="1"/>
                  </a:moveTo>
                  <a:cubicBezTo>
                    <a:pt x="143" y="1"/>
                    <a:pt x="0" y="120"/>
                    <a:pt x="0" y="287"/>
                  </a:cubicBezTo>
                  <a:lnTo>
                    <a:pt x="1750" y="20861"/>
                  </a:lnTo>
                  <a:cubicBezTo>
                    <a:pt x="1750" y="21015"/>
                    <a:pt x="1869" y="21146"/>
                    <a:pt x="2024" y="21146"/>
                  </a:cubicBezTo>
                  <a:lnTo>
                    <a:pt x="2310" y="21146"/>
                  </a:lnTo>
                  <a:cubicBezTo>
                    <a:pt x="2465" y="21146"/>
                    <a:pt x="2596" y="21027"/>
                    <a:pt x="2596" y="20861"/>
                  </a:cubicBezTo>
                  <a:lnTo>
                    <a:pt x="857" y="287"/>
                  </a:lnTo>
                  <a:cubicBezTo>
                    <a:pt x="857" y="132"/>
                    <a:pt x="738" y="1"/>
                    <a:pt x="57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32" name="Google Shape;6132;p247"/>
            <p:cNvSpPr/>
            <p:nvPr/>
          </p:nvSpPr>
          <p:spPr>
            <a:xfrm flipH="1">
              <a:off x="6284825" y="4231858"/>
              <a:ext cx="37992" cy="118971"/>
            </a:xfrm>
            <a:custGeom>
              <a:avLst/>
              <a:gdLst/>
              <a:ahLst/>
              <a:cxnLst/>
              <a:rect l="l" t="t" r="r" b="b"/>
              <a:pathLst>
                <a:path w="989" h="3097" extrusionOk="0">
                  <a:moveTo>
                    <a:pt x="834" y="1"/>
                  </a:moveTo>
                  <a:lnTo>
                    <a:pt x="0" y="1"/>
                  </a:lnTo>
                  <a:lnTo>
                    <a:pt x="179" y="3096"/>
                  </a:lnTo>
                  <a:lnTo>
                    <a:pt x="988" y="2561"/>
                  </a:lnTo>
                  <a:close/>
                </a:path>
              </a:pathLst>
            </a:custGeom>
            <a:solidFill>
              <a:srgbClr val="CDDCE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33" name="Google Shape;6133;p247"/>
            <p:cNvSpPr/>
            <p:nvPr/>
          </p:nvSpPr>
          <p:spPr>
            <a:xfrm flipH="1">
              <a:off x="7019418" y="4128942"/>
              <a:ext cx="83706" cy="812362"/>
            </a:xfrm>
            <a:custGeom>
              <a:avLst/>
              <a:gdLst/>
              <a:ahLst/>
              <a:cxnLst/>
              <a:rect l="l" t="t" r="r" b="b"/>
              <a:pathLst>
                <a:path w="2179" h="21147" extrusionOk="0">
                  <a:moveTo>
                    <a:pt x="1607" y="1"/>
                  </a:moveTo>
                  <a:cubicBezTo>
                    <a:pt x="1441" y="1"/>
                    <a:pt x="1322" y="132"/>
                    <a:pt x="1322" y="287"/>
                  </a:cubicBezTo>
                  <a:lnTo>
                    <a:pt x="0" y="20861"/>
                  </a:lnTo>
                  <a:cubicBezTo>
                    <a:pt x="0" y="21027"/>
                    <a:pt x="131" y="21146"/>
                    <a:pt x="286" y="21146"/>
                  </a:cubicBezTo>
                  <a:lnTo>
                    <a:pt x="572" y="21146"/>
                  </a:lnTo>
                  <a:cubicBezTo>
                    <a:pt x="726" y="21146"/>
                    <a:pt x="845" y="21015"/>
                    <a:pt x="845" y="20861"/>
                  </a:cubicBezTo>
                  <a:lnTo>
                    <a:pt x="2179" y="287"/>
                  </a:lnTo>
                  <a:cubicBezTo>
                    <a:pt x="2179" y="120"/>
                    <a:pt x="2036" y="1"/>
                    <a:pt x="189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34" name="Google Shape;6134;p247"/>
            <p:cNvSpPr/>
            <p:nvPr/>
          </p:nvSpPr>
          <p:spPr>
            <a:xfrm flipH="1">
              <a:off x="6184700" y="4164169"/>
              <a:ext cx="959607" cy="68187"/>
            </a:xfrm>
            <a:custGeom>
              <a:avLst/>
              <a:gdLst/>
              <a:ahLst/>
              <a:cxnLst/>
              <a:rect l="l" t="t" r="r" b="b"/>
              <a:pathLst>
                <a:path w="24980" h="1775" extrusionOk="0">
                  <a:moveTo>
                    <a:pt x="286" y="1"/>
                  </a:moveTo>
                  <a:cubicBezTo>
                    <a:pt x="120" y="1"/>
                    <a:pt x="1" y="144"/>
                    <a:pt x="1" y="286"/>
                  </a:cubicBezTo>
                  <a:lnTo>
                    <a:pt x="1" y="1489"/>
                  </a:lnTo>
                  <a:cubicBezTo>
                    <a:pt x="1" y="1656"/>
                    <a:pt x="132" y="1775"/>
                    <a:pt x="286" y="1775"/>
                  </a:cubicBezTo>
                  <a:lnTo>
                    <a:pt x="24694" y="1775"/>
                  </a:lnTo>
                  <a:cubicBezTo>
                    <a:pt x="24861" y="1775"/>
                    <a:pt x="24980" y="1644"/>
                    <a:pt x="24980" y="1489"/>
                  </a:cubicBezTo>
                  <a:lnTo>
                    <a:pt x="24980" y="286"/>
                  </a:lnTo>
                  <a:cubicBezTo>
                    <a:pt x="24980" y="120"/>
                    <a:pt x="24837" y="1"/>
                    <a:pt x="24694" y="1"/>
                  </a:cubicBezTo>
                  <a:close/>
                </a:path>
              </a:pathLst>
            </a:custGeom>
            <a:solidFill>
              <a:srgbClr val="7F7E7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35" name="Google Shape;6135;p247"/>
            <p:cNvSpPr/>
            <p:nvPr/>
          </p:nvSpPr>
          <p:spPr>
            <a:xfrm flipH="1">
              <a:off x="6184700" y="4164169"/>
              <a:ext cx="959607" cy="68187"/>
            </a:xfrm>
            <a:custGeom>
              <a:avLst/>
              <a:gdLst/>
              <a:ahLst/>
              <a:cxnLst/>
              <a:rect l="l" t="t" r="r" b="b"/>
              <a:pathLst>
                <a:path w="24980" h="1775" extrusionOk="0">
                  <a:moveTo>
                    <a:pt x="24980" y="1489"/>
                  </a:moveTo>
                  <a:cubicBezTo>
                    <a:pt x="24980" y="1644"/>
                    <a:pt x="24861" y="1775"/>
                    <a:pt x="24694" y="1775"/>
                  </a:cubicBezTo>
                  <a:lnTo>
                    <a:pt x="286" y="1775"/>
                  </a:lnTo>
                  <a:cubicBezTo>
                    <a:pt x="132" y="1775"/>
                    <a:pt x="1" y="1656"/>
                    <a:pt x="1" y="1489"/>
                  </a:cubicBezTo>
                  <a:lnTo>
                    <a:pt x="1" y="286"/>
                  </a:lnTo>
                  <a:cubicBezTo>
                    <a:pt x="1" y="144"/>
                    <a:pt x="120" y="1"/>
                    <a:pt x="286" y="1"/>
                  </a:cubicBezTo>
                  <a:lnTo>
                    <a:pt x="24694" y="1"/>
                  </a:lnTo>
                  <a:cubicBezTo>
                    <a:pt x="24837" y="1"/>
                    <a:pt x="24980" y="120"/>
                    <a:pt x="24980" y="286"/>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36" name="Google Shape;6136;p247"/>
            <p:cNvSpPr/>
            <p:nvPr/>
          </p:nvSpPr>
          <p:spPr>
            <a:xfrm flipH="1">
              <a:off x="6075835" y="4056681"/>
              <a:ext cx="1177804" cy="145478"/>
            </a:xfrm>
            <a:custGeom>
              <a:avLst/>
              <a:gdLst/>
              <a:ahLst/>
              <a:cxnLst/>
              <a:rect l="l" t="t" r="r" b="b"/>
              <a:pathLst>
                <a:path w="30660" h="3787" extrusionOk="0">
                  <a:moveTo>
                    <a:pt x="1" y="1"/>
                  </a:moveTo>
                  <a:lnTo>
                    <a:pt x="1" y="989"/>
                  </a:lnTo>
                  <a:cubicBezTo>
                    <a:pt x="1" y="2537"/>
                    <a:pt x="1251" y="3787"/>
                    <a:pt x="2799" y="3787"/>
                  </a:cubicBezTo>
                  <a:lnTo>
                    <a:pt x="27862" y="3787"/>
                  </a:lnTo>
                  <a:cubicBezTo>
                    <a:pt x="29409" y="3787"/>
                    <a:pt x="30660" y="2537"/>
                    <a:pt x="30660" y="989"/>
                  </a:cubicBezTo>
                  <a:lnTo>
                    <a:pt x="30660"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37" name="Google Shape;6137;p247"/>
            <p:cNvSpPr/>
            <p:nvPr/>
          </p:nvSpPr>
          <p:spPr>
            <a:xfrm flipH="1">
              <a:off x="7024872" y="4231858"/>
              <a:ext cx="37570" cy="118971"/>
            </a:xfrm>
            <a:custGeom>
              <a:avLst/>
              <a:gdLst/>
              <a:ahLst/>
              <a:cxnLst/>
              <a:rect l="l" t="t" r="r" b="b"/>
              <a:pathLst>
                <a:path w="978" h="3097" extrusionOk="0">
                  <a:moveTo>
                    <a:pt x="132" y="1"/>
                  </a:moveTo>
                  <a:lnTo>
                    <a:pt x="977" y="1"/>
                  </a:lnTo>
                  <a:lnTo>
                    <a:pt x="799" y="3096"/>
                  </a:lnTo>
                  <a:lnTo>
                    <a:pt x="1" y="2561"/>
                  </a:lnTo>
                  <a:close/>
                </a:path>
              </a:pathLst>
            </a:custGeom>
            <a:solidFill>
              <a:srgbClr val="CDDCE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38" name="Google Shape;6138;p247"/>
            <p:cNvSpPr/>
            <p:nvPr/>
          </p:nvSpPr>
          <p:spPr>
            <a:xfrm flipH="1">
              <a:off x="8276788" y="2413279"/>
              <a:ext cx="555750" cy="773025"/>
            </a:xfrm>
            <a:custGeom>
              <a:avLst/>
              <a:gdLst/>
              <a:ahLst/>
              <a:cxnLst/>
              <a:rect l="l" t="t" r="r" b="b"/>
              <a:pathLst>
                <a:path w="14467" h="20123" extrusionOk="0">
                  <a:moveTo>
                    <a:pt x="13395" y="1"/>
                  </a:moveTo>
                  <a:cubicBezTo>
                    <a:pt x="13395" y="1"/>
                    <a:pt x="5954" y="2263"/>
                    <a:pt x="2977" y="8478"/>
                  </a:cubicBezTo>
                  <a:cubicBezTo>
                    <a:pt x="1" y="14705"/>
                    <a:pt x="12288" y="20122"/>
                    <a:pt x="12288" y="20122"/>
                  </a:cubicBezTo>
                  <a:lnTo>
                    <a:pt x="13645" y="16110"/>
                  </a:lnTo>
                  <a:cubicBezTo>
                    <a:pt x="13645" y="16110"/>
                    <a:pt x="9454" y="11990"/>
                    <a:pt x="8728" y="10538"/>
                  </a:cubicBezTo>
                  <a:cubicBezTo>
                    <a:pt x="8014" y="9073"/>
                    <a:pt x="14467" y="7502"/>
                    <a:pt x="14467" y="7502"/>
                  </a:cubicBezTo>
                  <a:lnTo>
                    <a:pt x="13395"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39" name="Google Shape;6139;p247"/>
            <p:cNvSpPr/>
            <p:nvPr/>
          </p:nvSpPr>
          <p:spPr>
            <a:xfrm flipH="1">
              <a:off x="6913292" y="2382200"/>
              <a:ext cx="705338" cy="493095"/>
            </a:xfrm>
            <a:custGeom>
              <a:avLst/>
              <a:gdLst/>
              <a:ahLst/>
              <a:cxnLst/>
              <a:rect l="l" t="t" r="r" b="b"/>
              <a:pathLst>
                <a:path w="18361" h="12836" extrusionOk="0">
                  <a:moveTo>
                    <a:pt x="16134" y="0"/>
                  </a:moveTo>
                  <a:cubicBezTo>
                    <a:pt x="16134" y="0"/>
                    <a:pt x="8933" y="6068"/>
                    <a:pt x="7968" y="6068"/>
                  </a:cubicBezTo>
                  <a:cubicBezTo>
                    <a:pt x="7949" y="6068"/>
                    <a:pt x="7933" y="6065"/>
                    <a:pt x="7918" y="6060"/>
                  </a:cubicBezTo>
                  <a:cubicBezTo>
                    <a:pt x="7180" y="5786"/>
                    <a:pt x="4120" y="2357"/>
                    <a:pt x="3335" y="1786"/>
                  </a:cubicBezTo>
                  <a:cubicBezTo>
                    <a:pt x="2537" y="1203"/>
                    <a:pt x="1310" y="810"/>
                    <a:pt x="1310" y="810"/>
                  </a:cubicBezTo>
                  <a:lnTo>
                    <a:pt x="1" y="8311"/>
                  </a:lnTo>
                  <a:cubicBezTo>
                    <a:pt x="1" y="8311"/>
                    <a:pt x="6324" y="12835"/>
                    <a:pt x="7889" y="12835"/>
                  </a:cubicBezTo>
                  <a:cubicBezTo>
                    <a:pt x="7899" y="12835"/>
                    <a:pt x="7909" y="12835"/>
                    <a:pt x="7918" y="12835"/>
                  </a:cubicBezTo>
                  <a:cubicBezTo>
                    <a:pt x="9419" y="12775"/>
                    <a:pt x="18360" y="2869"/>
                    <a:pt x="18360" y="2869"/>
                  </a:cubicBezTo>
                  <a:lnTo>
                    <a:pt x="16134"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40" name="Google Shape;6140;p247"/>
            <p:cNvSpPr/>
            <p:nvPr/>
          </p:nvSpPr>
          <p:spPr>
            <a:xfrm flipH="1">
              <a:off x="8004644" y="4815053"/>
              <a:ext cx="367747" cy="126731"/>
            </a:xfrm>
            <a:custGeom>
              <a:avLst/>
              <a:gdLst/>
              <a:ahLst/>
              <a:cxnLst/>
              <a:rect l="l" t="t" r="r" b="b"/>
              <a:pathLst>
                <a:path w="9573" h="3299" extrusionOk="0">
                  <a:moveTo>
                    <a:pt x="4263" y="0"/>
                  </a:moveTo>
                  <a:cubicBezTo>
                    <a:pt x="4263" y="0"/>
                    <a:pt x="1858" y="2143"/>
                    <a:pt x="0" y="2762"/>
                  </a:cubicBezTo>
                  <a:lnTo>
                    <a:pt x="238" y="3298"/>
                  </a:lnTo>
                  <a:lnTo>
                    <a:pt x="9573" y="3298"/>
                  </a:lnTo>
                  <a:cubicBezTo>
                    <a:pt x="9573" y="3298"/>
                    <a:pt x="9406" y="2024"/>
                    <a:pt x="904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41" name="Google Shape;6141;p247"/>
            <p:cNvSpPr/>
            <p:nvPr/>
          </p:nvSpPr>
          <p:spPr>
            <a:xfrm flipH="1">
              <a:off x="8004183" y="4931684"/>
              <a:ext cx="363175" cy="10103"/>
            </a:xfrm>
            <a:custGeom>
              <a:avLst/>
              <a:gdLst/>
              <a:ahLst/>
              <a:cxnLst/>
              <a:rect l="l" t="t" r="r" b="b"/>
              <a:pathLst>
                <a:path w="9454" h="263" extrusionOk="0">
                  <a:moveTo>
                    <a:pt x="0" y="0"/>
                  </a:moveTo>
                  <a:lnTo>
                    <a:pt x="119" y="262"/>
                  </a:lnTo>
                  <a:lnTo>
                    <a:pt x="9454" y="262"/>
                  </a:lnTo>
                  <a:lnTo>
                    <a:pt x="9442" y="60"/>
                  </a:lnTo>
                  <a:lnTo>
                    <a:pt x="0"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42" name="Google Shape;6142;p247"/>
            <p:cNvSpPr/>
            <p:nvPr/>
          </p:nvSpPr>
          <p:spPr>
            <a:xfrm flipH="1">
              <a:off x="7411861" y="3265386"/>
              <a:ext cx="928529" cy="1558343"/>
            </a:xfrm>
            <a:custGeom>
              <a:avLst/>
              <a:gdLst/>
              <a:ahLst/>
              <a:cxnLst/>
              <a:rect l="l" t="t" r="r" b="b"/>
              <a:pathLst>
                <a:path w="24171" h="40566" extrusionOk="0">
                  <a:moveTo>
                    <a:pt x="834" y="1"/>
                  </a:moveTo>
                  <a:lnTo>
                    <a:pt x="834" y="1"/>
                  </a:lnTo>
                  <a:cubicBezTo>
                    <a:pt x="1" y="15277"/>
                    <a:pt x="2930" y="40565"/>
                    <a:pt x="2930" y="40565"/>
                  </a:cubicBezTo>
                  <a:lnTo>
                    <a:pt x="8514" y="40565"/>
                  </a:lnTo>
                  <a:cubicBezTo>
                    <a:pt x="8514" y="40565"/>
                    <a:pt x="8028" y="6275"/>
                    <a:pt x="10211" y="6275"/>
                  </a:cubicBezTo>
                  <a:cubicBezTo>
                    <a:pt x="10217" y="6275"/>
                    <a:pt x="10223" y="6275"/>
                    <a:pt x="10228" y="6276"/>
                  </a:cubicBezTo>
                  <a:cubicBezTo>
                    <a:pt x="12419" y="6454"/>
                    <a:pt x="17134" y="38791"/>
                    <a:pt x="17134" y="38791"/>
                  </a:cubicBezTo>
                  <a:lnTo>
                    <a:pt x="22742" y="37863"/>
                  </a:lnTo>
                  <a:cubicBezTo>
                    <a:pt x="24170" y="20265"/>
                    <a:pt x="19456" y="513"/>
                    <a:pt x="19456" y="513"/>
                  </a:cubicBezTo>
                  <a:lnTo>
                    <a:pt x="834"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43" name="Google Shape;6143;p247"/>
            <p:cNvSpPr/>
            <p:nvPr/>
          </p:nvSpPr>
          <p:spPr>
            <a:xfrm flipH="1">
              <a:off x="7909941" y="3287360"/>
              <a:ext cx="86933" cy="152354"/>
            </a:xfrm>
            <a:custGeom>
              <a:avLst/>
              <a:gdLst/>
              <a:ahLst/>
              <a:cxnLst/>
              <a:rect l="l" t="t" r="r" b="b"/>
              <a:pathLst>
                <a:path w="2263" h="3966" extrusionOk="0">
                  <a:moveTo>
                    <a:pt x="1941" y="0"/>
                  </a:moveTo>
                  <a:lnTo>
                    <a:pt x="1429" y="3691"/>
                  </a:lnTo>
                  <a:lnTo>
                    <a:pt x="0" y="3965"/>
                  </a:lnTo>
                  <a:lnTo>
                    <a:pt x="1941" y="3965"/>
                  </a:lnTo>
                  <a:lnTo>
                    <a:pt x="226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44" name="Google Shape;6144;p247"/>
            <p:cNvSpPr/>
            <p:nvPr/>
          </p:nvSpPr>
          <p:spPr>
            <a:xfrm flipH="1">
              <a:off x="7603956" y="3371991"/>
              <a:ext cx="50324" cy="59582"/>
            </a:xfrm>
            <a:custGeom>
              <a:avLst/>
              <a:gdLst/>
              <a:ahLst/>
              <a:cxnLst/>
              <a:rect l="l" t="t" r="r" b="b"/>
              <a:pathLst>
                <a:path w="1310" h="1551" extrusionOk="0">
                  <a:moveTo>
                    <a:pt x="0" y="0"/>
                  </a:moveTo>
                  <a:cubicBezTo>
                    <a:pt x="163" y="1219"/>
                    <a:pt x="451" y="1550"/>
                    <a:pt x="715" y="1550"/>
                  </a:cubicBezTo>
                  <a:cubicBezTo>
                    <a:pt x="1029" y="1550"/>
                    <a:pt x="1310" y="1084"/>
                    <a:pt x="1310" y="1084"/>
                  </a:cubicBezTo>
                  <a:lnTo>
                    <a:pt x="0"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45" name="Google Shape;6145;p247"/>
            <p:cNvSpPr/>
            <p:nvPr/>
          </p:nvSpPr>
          <p:spPr>
            <a:xfrm flipH="1">
              <a:off x="8214887" y="3372413"/>
              <a:ext cx="81593" cy="63116"/>
            </a:xfrm>
            <a:custGeom>
              <a:avLst/>
              <a:gdLst/>
              <a:ahLst/>
              <a:cxnLst/>
              <a:rect l="l" t="t" r="r" b="b"/>
              <a:pathLst>
                <a:path w="2124" h="1643" extrusionOk="0">
                  <a:moveTo>
                    <a:pt x="1953" y="1"/>
                  </a:moveTo>
                  <a:lnTo>
                    <a:pt x="1" y="1132"/>
                  </a:lnTo>
                  <a:cubicBezTo>
                    <a:pt x="510" y="1500"/>
                    <a:pt x="888" y="1643"/>
                    <a:pt x="1169" y="1643"/>
                  </a:cubicBezTo>
                  <a:cubicBezTo>
                    <a:pt x="2124" y="1643"/>
                    <a:pt x="1953" y="1"/>
                    <a:pt x="195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46" name="Google Shape;6146;p247"/>
            <p:cNvSpPr/>
            <p:nvPr/>
          </p:nvSpPr>
          <p:spPr>
            <a:xfrm flipH="1">
              <a:off x="7893008" y="1608346"/>
              <a:ext cx="413576" cy="241477"/>
            </a:xfrm>
            <a:custGeom>
              <a:avLst/>
              <a:gdLst/>
              <a:ahLst/>
              <a:cxnLst/>
              <a:rect l="l" t="t" r="r" b="b"/>
              <a:pathLst>
                <a:path w="10766" h="6286" extrusionOk="0">
                  <a:moveTo>
                    <a:pt x="6439" y="0"/>
                  </a:moveTo>
                  <a:cubicBezTo>
                    <a:pt x="3449" y="0"/>
                    <a:pt x="1" y="5331"/>
                    <a:pt x="4752" y="6285"/>
                  </a:cubicBezTo>
                  <a:lnTo>
                    <a:pt x="8777" y="5392"/>
                  </a:lnTo>
                  <a:cubicBezTo>
                    <a:pt x="8777" y="5392"/>
                    <a:pt x="10765" y="2439"/>
                    <a:pt x="7705" y="380"/>
                  </a:cubicBezTo>
                  <a:cubicBezTo>
                    <a:pt x="7312" y="116"/>
                    <a:pt x="6880" y="0"/>
                    <a:pt x="6439" y="0"/>
                  </a:cubicBezTo>
                  <a:close/>
                </a:path>
              </a:pathLst>
            </a:custGeom>
            <a:solidFill>
              <a:srgbClr val="2D343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47" name="Google Shape;6147;p247"/>
            <p:cNvSpPr/>
            <p:nvPr/>
          </p:nvSpPr>
          <p:spPr>
            <a:xfrm flipH="1">
              <a:off x="7893009" y="1544230"/>
              <a:ext cx="440505" cy="305591"/>
            </a:xfrm>
            <a:custGeom>
              <a:avLst/>
              <a:gdLst/>
              <a:ahLst/>
              <a:cxnLst/>
              <a:rect l="l" t="t" r="r" b="b"/>
              <a:pathLst>
                <a:path w="11467" h="7955" extrusionOk="0">
                  <a:moveTo>
                    <a:pt x="9478" y="7061"/>
                  </a:moveTo>
                  <a:cubicBezTo>
                    <a:pt x="9478" y="7061"/>
                    <a:pt x="11466" y="4108"/>
                    <a:pt x="8406" y="2049"/>
                  </a:cubicBezTo>
                  <a:cubicBezTo>
                    <a:pt x="5346" y="1"/>
                    <a:pt x="0" y="6859"/>
                    <a:pt x="5453" y="7954"/>
                  </a:cubicBezTo>
                </a:path>
              </a:pathLst>
            </a:custGeom>
            <a:solidFill>
              <a:srgbClr val="4D4D4D">
                <a:alpha val="497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48" name="Google Shape;6148;p247"/>
            <p:cNvSpPr/>
            <p:nvPr/>
          </p:nvSpPr>
          <p:spPr>
            <a:xfrm flipH="1">
              <a:off x="8002793" y="1744109"/>
              <a:ext cx="132224" cy="64076"/>
            </a:xfrm>
            <a:custGeom>
              <a:avLst/>
              <a:gdLst/>
              <a:ahLst/>
              <a:cxnLst/>
              <a:rect l="l" t="t" r="r" b="b"/>
              <a:pathLst>
                <a:path w="3442" h="1668" extrusionOk="0">
                  <a:moveTo>
                    <a:pt x="2242" y="1"/>
                  </a:moveTo>
                  <a:cubicBezTo>
                    <a:pt x="1604" y="1"/>
                    <a:pt x="790" y="348"/>
                    <a:pt x="1" y="1668"/>
                  </a:cubicBezTo>
                  <a:lnTo>
                    <a:pt x="3442" y="429"/>
                  </a:lnTo>
                  <a:cubicBezTo>
                    <a:pt x="3442" y="429"/>
                    <a:pt x="2950" y="1"/>
                    <a:pt x="224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49" name="Google Shape;6149;p247"/>
            <p:cNvSpPr/>
            <p:nvPr/>
          </p:nvSpPr>
          <p:spPr>
            <a:xfrm flipH="1">
              <a:off x="7608543" y="1715642"/>
              <a:ext cx="620095" cy="632311"/>
            </a:xfrm>
            <a:custGeom>
              <a:avLst/>
              <a:gdLst/>
              <a:ahLst/>
              <a:cxnLst/>
              <a:rect l="l" t="t" r="r" b="b"/>
              <a:pathLst>
                <a:path w="16142" h="16460" extrusionOk="0">
                  <a:moveTo>
                    <a:pt x="8709" y="1"/>
                  </a:moveTo>
                  <a:cubicBezTo>
                    <a:pt x="6083" y="1"/>
                    <a:pt x="3878" y="1885"/>
                    <a:pt x="3878" y="1885"/>
                  </a:cubicBezTo>
                  <a:cubicBezTo>
                    <a:pt x="3566" y="1720"/>
                    <a:pt x="3271" y="1635"/>
                    <a:pt x="2996" y="1635"/>
                  </a:cubicBezTo>
                  <a:cubicBezTo>
                    <a:pt x="1560" y="1635"/>
                    <a:pt x="634" y="3937"/>
                    <a:pt x="295" y="9231"/>
                  </a:cubicBezTo>
                  <a:cubicBezTo>
                    <a:pt x="1" y="13962"/>
                    <a:pt x="4106" y="16459"/>
                    <a:pt x="8027" y="16459"/>
                  </a:cubicBezTo>
                  <a:cubicBezTo>
                    <a:pt x="9347" y="16459"/>
                    <a:pt x="10645" y="16176"/>
                    <a:pt x="11748" y="15601"/>
                  </a:cubicBezTo>
                  <a:cubicBezTo>
                    <a:pt x="16142" y="13303"/>
                    <a:pt x="15713" y="4135"/>
                    <a:pt x="11963" y="1159"/>
                  </a:cubicBezTo>
                  <a:cubicBezTo>
                    <a:pt x="10887" y="305"/>
                    <a:pt x="9764" y="1"/>
                    <a:pt x="870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50" name="Google Shape;6150;p247"/>
            <p:cNvSpPr/>
            <p:nvPr/>
          </p:nvSpPr>
          <p:spPr>
            <a:xfrm flipH="1">
              <a:off x="7514315" y="2349700"/>
              <a:ext cx="860381" cy="959184"/>
            </a:xfrm>
            <a:custGeom>
              <a:avLst/>
              <a:gdLst/>
              <a:ahLst/>
              <a:cxnLst/>
              <a:rect l="l" t="t" r="r" b="b"/>
              <a:pathLst>
                <a:path w="22397" h="24969" extrusionOk="0">
                  <a:moveTo>
                    <a:pt x="11062" y="1"/>
                  </a:moveTo>
                  <a:lnTo>
                    <a:pt x="11062" y="48"/>
                  </a:lnTo>
                  <a:cubicBezTo>
                    <a:pt x="9645" y="239"/>
                    <a:pt x="2977" y="1203"/>
                    <a:pt x="1668" y="1739"/>
                  </a:cubicBezTo>
                  <a:cubicBezTo>
                    <a:pt x="1668" y="1739"/>
                    <a:pt x="1977" y="4311"/>
                    <a:pt x="977" y="6251"/>
                  </a:cubicBezTo>
                  <a:cubicBezTo>
                    <a:pt x="1" y="8168"/>
                    <a:pt x="3346" y="10835"/>
                    <a:pt x="3346" y="10835"/>
                  </a:cubicBezTo>
                  <a:cubicBezTo>
                    <a:pt x="3346" y="10835"/>
                    <a:pt x="1727" y="19110"/>
                    <a:pt x="1549" y="24266"/>
                  </a:cubicBezTo>
                  <a:cubicBezTo>
                    <a:pt x="1549" y="24266"/>
                    <a:pt x="3989" y="24968"/>
                    <a:pt x="11181" y="24968"/>
                  </a:cubicBezTo>
                  <a:lnTo>
                    <a:pt x="11205" y="24968"/>
                  </a:lnTo>
                  <a:cubicBezTo>
                    <a:pt x="18408" y="24968"/>
                    <a:pt x="20646" y="24266"/>
                    <a:pt x="20646" y="24266"/>
                  </a:cubicBezTo>
                  <a:cubicBezTo>
                    <a:pt x="20468" y="19122"/>
                    <a:pt x="19039" y="10835"/>
                    <a:pt x="19039" y="10835"/>
                  </a:cubicBezTo>
                  <a:cubicBezTo>
                    <a:pt x="19039" y="10835"/>
                    <a:pt x="22396" y="8180"/>
                    <a:pt x="21396" y="6251"/>
                  </a:cubicBezTo>
                  <a:cubicBezTo>
                    <a:pt x="20408" y="4323"/>
                    <a:pt x="20718" y="1739"/>
                    <a:pt x="20718" y="1739"/>
                  </a:cubicBezTo>
                  <a:cubicBezTo>
                    <a:pt x="19408" y="1203"/>
                    <a:pt x="12740" y="239"/>
                    <a:pt x="11324" y="48"/>
                  </a:cubicBezTo>
                  <a:lnTo>
                    <a:pt x="11324" y="1"/>
                  </a:lnTo>
                  <a:cubicBezTo>
                    <a:pt x="11324" y="1"/>
                    <a:pt x="11276" y="1"/>
                    <a:pt x="11193" y="13"/>
                  </a:cubicBezTo>
                  <a:cubicBezTo>
                    <a:pt x="11097" y="1"/>
                    <a:pt x="11062" y="1"/>
                    <a:pt x="1106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51" name="Google Shape;6151;p247"/>
            <p:cNvSpPr/>
            <p:nvPr/>
          </p:nvSpPr>
          <p:spPr>
            <a:xfrm flipH="1">
              <a:off x="7720592" y="2353811"/>
              <a:ext cx="224152" cy="292761"/>
            </a:xfrm>
            <a:custGeom>
              <a:avLst/>
              <a:gdLst/>
              <a:ahLst/>
              <a:cxnLst/>
              <a:rect l="l" t="t" r="r" b="b"/>
              <a:pathLst>
                <a:path w="5835" h="7621" extrusionOk="0">
                  <a:moveTo>
                    <a:pt x="2894" y="1"/>
                  </a:moveTo>
                  <a:lnTo>
                    <a:pt x="2894" y="382"/>
                  </a:lnTo>
                  <a:lnTo>
                    <a:pt x="1" y="6323"/>
                  </a:lnTo>
                  <a:lnTo>
                    <a:pt x="3049" y="7621"/>
                  </a:lnTo>
                  <a:cubicBezTo>
                    <a:pt x="3049" y="7621"/>
                    <a:pt x="5835" y="4954"/>
                    <a:pt x="4930" y="370"/>
                  </a:cubicBezTo>
                  <a:lnTo>
                    <a:pt x="2894" y="1"/>
                  </a:lnTo>
                  <a:close/>
                </a:path>
              </a:pathLst>
            </a:custGeom>
            <a:solidFill>
              <a:srgbClr val="4D4D4D">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52" name="Google Shape;6152;p247"/>
            <p:cNvSpPr/>
            <p:nvPr/>
          </p:nvSpPr>
          <p:spPr>
            <a:xfrm flipH="1">
              <a:off x="7944711" y="2353811"/>
              <a:ext cx="224152" cy="292761"/>
            </a:xfrm>
            <a:custGeom>
              <a:avLst/>
              <a:gdLst/>
              <a:ahLst/>
              <a:cxnLst/>
              <a:rect l="l" t="t" r="r" b="b"/>
              <a:pathLst>
                <a:path w="5835" h="7621" extrusionOk="0">
                  <a:moveTo>
                    <a:pt x="2953" y="1"/>
                  </a:moveTo>
                  <a:lnTo>
                    <a:pt x="905" y="370"/>
                  </a:lnTo>
                  <a:cubicBezTo>
                    <a:pt x="1" y="4954"/>
                    <a:pt x="2787" y="7621"/>
                    <a:pt x="2787" y="7621"/>
                  </a:cubicBezTo>
                  <a:lnTo>
                    <a:pt x="5835" y="6323"/>
                  </a:lnTo>
                  <a:lnTo>
                    <a:pt x="2953" y="382"/>
                  </a:lnTo>
                  <a:lnTo>
                    <a:pt x="2953" y="1"/>
                  </a:lnTo>
                  <a:close/>
                </a:path>
              </a:pathLst>
            </a:custGeom>
            <a:solidFill>
              <a:srgbClr val="4D4D4D">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53" name="Google Shape;6153;p247"/>
            <p:cNvSpPr/>
            <p:nvPr/>
          </p:nvSpPr>
          <p:spPr>
            <a:xfrm flipH="1">
              <a:off x="7834028" y="2353811"/>
              <a:ext cx="38" cy="5993"/>
            </a:xfrm>
            <a:custGeom>
              <a:avLst/>
              <a:gdLst/>
              <a:ahLst/>
              <a:cxnLst/>
              <a:rect l="l" t="t" r="r" b="b"/>
              <a:pathLst>
                <a:path w="1" h="156" extrusionOk="0">
                  <a:moveTo>
                    <a:pt x="1" y="156"/>
                  </a:moveTo>
                  <a:lnTo>
                    <a:pt x="1" y="156"/>
                  </a:lnTo>
                  <a:lnTo>
                    <a:pt x="1" y="1"/>
                  </a:lnTo>
                  <a:lnTo>
                    <a:pt x="1" y="1"/>
                  </a:lnTo>
                  <a:close/>
                </a:path>
              </a:pathLst>
            </a:custGeom>
            <a:solidFill>
              <a:srgbClr val="F4ED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54" name="Google Shape;6154;p247"/>
            <p:cNvSpPr/>
            <p:nvPr/>
          </p:nvSpPr>
          <p:spPr>
            <a:xfrm flipH="1">
              <a:off x="7745754" y="2429759"/>
              <a:ext cx="198990" cy="215892"/>
            </a:xfrm>
            <a:custGeom>
              <a:avLst/>
              <a:gdLst/>
              <a:ahLst/>
              <a:cxnLst/>
              <a:rect l="l" t="t" r="r" b="b"/>
              <a:pathLst>
                <a:path w="5180" h="5620" extrusionOk="0">
                  <a:moveTo>
                    <a:pt x="5108" y="0"/>
                  </a:moveTo>
                  <a:lnTo>
                    <a:pt x="5108" y="0"/>
                  </a:lnTo>
                  <a:cubicBezTo>
                    <a:pt x="5097" y="3453"/>
                    <a:pt x="3049" y="5406"/>
                    <a:pt x="3049" y="5406"/>
                  </a:cubicBezTo>
                  <a:lnTo>
                    <a:pt x="96" y="4156"/>
                  </a:lnTo>
                  <a:lnTo>
                    <a:pt x="1" y="4334"/>
                  </a:lnTo>
                  <a:lnTo>
                    <a:pt x="3049" y="5620"/>
                  </a:lnTo>
                  <a:cubicBezTo>
                    <a:pt x="3049" y="5620"/>
                    <a:pt x="5180" y="3584"/>
                    <a:pt x="5108" y="0"/>
                  </a:cubicBezTo>
                  <a:close/>
                </a:path>
              </a:pathLst>
            </a:custGeom>
            <a:solidFill>
              <a:srgbClr val="F4ED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55" name="Google Shape;6155;p247"/>
            <p:cNvSpPr/>
            <p:nvPr/>
          </p:nvSpPr>
          <p:spPr>
            <a:xfrm flipH="1">
              <a:off x="8055381" y="2353811"/>
              <a:ext cx="960" cy="5993"/>
            </a:xfrm>
            <a:custGeom>
              <a:avLst/>
              <a:gdLst/>
              <a:ahLst/>
              <a:cxnLst/>
              <a:rect l="l" t="t" r="r" b="b"/>
              <a:pathLst>
                <a:path w="25" h="156" extrusionOk="0">
                  <a:moveTo>
                    <a:pt x="24" y="1"/>
                  </a:moveTo>
                  <a:lnTo>
                    <a:pt x="1" y="156"/>
                  </a:lnTo>
                  <a:lnTo>
                    <a:pt x="24" y="156"/>
                  </a:lnTo>
                  <a:lnTo>
                    <a:pt x="24" y="1"/>
                  </a:lnTo>
                  <a:close/>
                </a:path>
              </a:pathLst>
            </a:custGeom>
            <a:solidFill>
              <a:srgbClr val="F4ED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56" name="Google Shape;6156;p247"/>
            <p:cNvSpPr/>
            <p:nvPr/>
          </p:nvSpPr>
          <p:spPr>
            <a:xfrm flipH="1">
              <a:off x="7944710" y="2430220"/>
              <a:ext cx="198990" cy="216353"/>
            </a:xfrm>
            <a:custGeom>
              <a:avLst/>
              <a:gdLst/>
              <a:ahLst/>
              <a:cxnLst/>
              <a:rect l="l" t="t" r="r" b="b"/>
              <a:pathLst>
                <a:path w="5180" h="5632" extrusionOk="0">
                  <a:moveTo>
                    <a:pt x="72" y="0"/>
                  </a:moveTo>
                  <a:lnTo>
                    <a:pt x="72" y="0"/>
                  </a:lnTo>
                  <a:cubicBezTo>
                    <a:pt x="0" y="3584"/>
                    <a:pt x="2132" y="5632"/>
                    <a:pt x="2132" y="5632"/>
                  </a:cubicBezTo>
                  <a:lnTo>
                    <a:pt x="5180" y="4334"/>
                  </a:lnTo>
                  <a:lnTo>
                    <a:pt x="5096" y="4155"/>
                  </a:lnTo>
                  <a:lnTo>
                    <a:pt x="2132" y="5406"/>
                  </a:lnTo>
                  <a:cubicBezTo>
                    <a:pt x="2132" y="5406"/>
                    <a:pt x="96" y="3453"/>
                    <a:pt x="72" y="0"/>
                  </a:cubicBezTo>
                  <a:close/>
                </a:path>
              </a:pathLst>
            </a:custGeom>
            <a:solidFill>
              <a:srgbClr val="F4ED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57" name="Google Shape;6157;p247"/>
            <p:cNvSpPr/>
            <p:nvPr/>
          </p:nvSpPr>
          <p:spPr>
            <a:xfrm flipH="1">
              <a:off x="7833573" y="1963196"/>
              <a:ext cx="221847" cy="519640"/>
            </a:xfrm>
            <a:custGeom>
              <a:avLst/>
              <a:gdLst/>
              <a:ahLst/>
              <a:cxnLst/>
              <a:rect l="l" t="t" r="r" b="b"/>
              <a:pathLst>
                <a:path w="5775" h="13527" extrusionOk="0">
                  <a:moveTo>
                    <a:pt x="2882" y="1"/>
                  </a:moveTo>
                  <a:cubicBezTo>
                    <a:pt x="1286" y="1"/>
                    <a:pt x="0" y="1299"/>
                    <a:pt x="0" y="2882"/>
                  </a:cubicBezTo>
                  <a:lnTo>
                    <a:pt x="0" y="10645"/>
                  </a:lnTo>
                  <a:cubicBezTo>
                    <a:pt x="0" y="12229"/>
                    <a:pt x="1286" y="13526"/>
                    <a:pt x="2882" y="13526"/>
                  </a:cubicBezTo>
                  <a:cubicBezTo>
                    <a:pt x="4477" y="13526"/>
                    <a:pt x="5775" y="12229"/>
                    <a:pt x="5775" y="10645"/>
                  </a:cubicBezTo>
                  <a:lnTo>
                    <a:pt x="5775" y="2882"/>
                  </a:lnTo>
                  <a:cubicBezTo>
                    <a:pt x="5775" y="1299"/>
                    <a:pt x="4477" y="1"/>
                    <a:pt x="2882" y="1"/>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58" name="Google Shape;6158;p247"/>
            <p:cNvSpPr/>
            <p:nvPr/>
          </p:nvSpPr>
          <p:spPr>
            <a:xfrm flipH="1">
              <a:off x="7786439" y="2361955"/>
              <a:ext cx="316540" cy="234792"/>
            </a:xfrm>
            <a:custGeom>
              <a:avLst/>
              <a:gdLst/>
              <a:ahLst/>
              <a:cxnLst/>
              <a:rect l="l" t="t" r="r" b="b"/>
              <a:pathLst>
                <a:path w="8240" h="6112" extrusionOk="0">
                  <a:moveTo>
                    <a:pt x="4048" y="0"/>
                  </a:moveTo>
                  <a:cubicBezTo>
                    <a:pt x="2799" y="0"/>
                    <a:pt x="1415" y="89"/>
                    <a:pt x="0" y="337"/>
                  </a:cubicBezTo>
                  <a:cubicBezTo>
                    <a:pt x="310" y="3504"/>
                    <a:pt x="4120" y="6111"/>
                    <a:pt x="4120" y="6111"/>
                  </a:cubicBezTo>
                  <a:cubicBezTo>
                    <a:pt x="4120" y="6111"/>
                    <a:pt x="7751" y="3480"/>
                    <a:pt x="8239" y="337"/>
                  </a:cubicBezTo>
                  <a:cubicBezTo>
                    <a:pt x="7300" y="176"/>
                    <a:pt x="5807" y="0"/>
                    <a:pt x="4048" y="0"/>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59" name="Google Shape;6159;p247"/>
            <p:cNvSpPr/>
            <p:nvPr/>
          </p:nvSpPr>
          <p:spPr>
            <a:xfrm flipH="1">
              <a:off x="7833573" y="2099957"/>
              <a:ext cx="221847" cy="279047"/>
            </a:xfrm>
            <a:custGeom>
              <a:avLst/>
              <a:gdLst/>
              <a:ahLst/>
              <a:cxnLst/>
              <a:rect l="l" t="t" r="r" b="b"/>
              <a:pathLst>
                <a:path w="5775" h="7264" extrusionOk="0">
                  <a:moveTo>
                    <a:pt x="2882" y="1"/>
                  </a:moveTo>
                  <a:cubicBezTo>
                    <a:pt x="1286" y="1"/>
                    <a:pt x="0" y="1287"/>
                    <a:pt x="0" y="2882"/>
                  </a:cubicBezTo>
                  <a:lnTo>
                    <a:pt x="0" y="6633"/>
                  </a:lnTo>
                  <a:cubicBezTo>
                    <a:pt x="1068" y="7253"/>
                    <a:pt x="2092" y="7264"/>
                    <a:pt x="2761" y="7264"/>
                  </a:cubicBezTo>
                  <a:cubicBezTo>
                    <a:pt x="2786" y="7264"/>
                    <a:pt x="2810" y="7264"/>
                    <a:pt x="2834" y="7264"/>
                  </a:cubicBezTo>
                  <a:cubicBezTo>
                    <a:pt x="2857" y="7264"/>
                    <a:pt x="2881" y="7264"/>
                    <a:pt x="2906" y="7264"/>
                  </a:cubicBezTo>
                  <a:cubicBezTo>
                    <a:pt x="3609" y="7264"/>
                    <a:pt x="4658" y="7253"/>
                    <a:pt x="5775" y="6585"/>
                  </a:cubicBezTo>
                  <a:lnTo>
                    <a:pt x="5775" y="2882"/>
                  </a:lnTo>
                  <a:cubicBezTo>
                    <a:pt x="5775" y="1287"/>
                    <a:pt x="4477" y="1"/>
                    <a:pt x="2882" y="1"/>
                  </a:cubicBezTo>
                  <a:close/>
                </a:path>
              </a:pathLst>
            </a:custGeom>
            <a:solidFill>
              <a:srgbClr val="E5806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60" name="Google Shape;6160;p247"/>
            <p:cNvSpPr/>
            <p:nvPr/>
          </p:nvSpPr>
          <p:spPr>
            <a:xfrm flipH="1">
              <a:off x="7934180" y="2218163"/>
              <a:ext cx="35726" cy="26929"/>
            </a:xfrm>
            <a:custGeom>
              <a:avLst/>
              <a:gdLst/>
              <a:ahLst/>
              <a:cxnLst/>
              <a:rect l="l" t="t" r="r" b="b"/>
              <a:pathLst>
                <a:path w="930" h="701" extrusionOk="0">
                  <a:moveTo>
                    <a:pt x="411" y="0"/>
                  </a:moveTo>
                  <a:cubicBezTo>
                    <a:pt x="299" y="0"/>
                    <a:pt x="164" y="47"/>
                    <a:pt x="1" y="162"/>
                  </a:cubicBezTo>
                  <a:cubicBezTo>
                    <a:pt x="108" y="436"/>
                    <a:pt x="263" y="674"/>
                    <a:pt x="584" y="698"/>
                  </a:cubicBezTo>
                  <a:cubicBezTo>
                    <a:pt x="601" y="700"/>
                    <a:pt x="618" y="700"/>
                    <a:pt x="634" y="700"/>
                  </a:cubicBezTo>
                  <a:cubicBezTo>
                    <a:pt x="743" y="700"/>
                    <a:pt x="836" y="667"/>
                    <a:pt x="929" y="615"/>
                  </a:cubicBezTo>
                  <a:cubicBezTo>
                    <a:pt x="876" y="418"/>
                    <a:pt x="748" y="0"/>
                    <a:pt x="411" y="0"/>
                  </a:cubicBezTo>
                  <a:close/>
                </a:path>
              </a:pathLst>
            </a:custGeom>
            <a:solidFill>
              <a:srgbClr val="CC6E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61" name="Google Shape;6161;p247"/>
            <p:cNvSpPr/>
            <p:nvPr/>
          </p:nvSpPr>
          <p:spPr>
            <a:xfrm flipH="1">
              <a:off x="7934180" y="2206562"/>
              <a:ext cx="35726" cy="38914"/>
            </a:xfrm>
            <a:custGeom>
              <a:avLst/>
              <a:gdLst/>
              <a:ahLst/>
              <a:cxnLst/>
              <a:rect l="l" t="t" r="r" b="b"/>
              <a:pathLst>
                <a:path w="930" h="1013" extrusionOk="0">
                  <a:moveTo>
                    <a:pt x="929" y="917"/>
                  </a:moveTo>
                  <a:cubicBezTo>
                    <a:pt x="822" y="976"/>
                    <a:pt x="715" y="1012"/>
                    <a:pt x="584" y="1000"/>
                  </a:cubicBezTo>
                  <a:cubicBezTo>
                    <a:pt x="263" y="976"/>
                    <a:pt x="108" y="738"/>
                    <a:pt x="1" y="464"/>
                  </a:cubicBezTo>
                  <a:cubicBezTo>
                    <a:pt x="656" y="0"/>
                    <a:pt x="858" y="655"/>
                    <a:pt x="929" y="917"/>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62" name="Google Shape;6162;p247"/>
            <p:cNvSpPr/>
            <p:nvPr/>
          </p:nvSpPr>
          <p:spPr>
            <a:xfrm flipH="1">
              <a:off x="8128568" y="2045560"/>
              <a:ext cx="158308" cy="157809"/>
            </a:xfrm>
            <a:custGeom>
              <a:avLst/>
              <a:gdLst/>
              <a:ahLst/>
              <a:cxnLst/>
              <a:rect l="l" t="t" r="r" b="b"/>
              <a:pathLst>
                <a:path w="4121" h="4108" extrusionOk="0">
                  <a:moveTo>
                    <a:pt x="2061" y="0"/>
                  </a:moveTo>
                  <a:cubicBezTo>
                    <a:pt x="929" y="0"/>
                    <a:pt x="1" y="917"/>
                    <a:pt x="1" y="2048"/>
                  </a:cubicBezTo>
                  <a:cubicBezTo>
                    <a:pt x="1" y="3179"/>
                    <a:pt x="929" y="4108"/>
                    <a:pt x="2061" y="4108"/>
                  </a:cubicBezTo>
                  <a:cubicBezTo>
                    <a:pt x="3192" y="4108"/>
                    <a:pt x="4120" y="3179"/>
                    <a:pt x="4120" y="2048"/>
                  </a:cubicBezTo>
                  <a:cubicBezTo>
                    <a:pt x="4120" y="917"/>
                    <a:pt x="3204" y="0"/>
                    <a:pt x="2061" y="0"/>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63" name="Google Shape;6163;p247"/>
            <p:cNvSpPr/>
            <p:nvPr/>
          </p:nvSpPr>
          <p:spPr>
            <a:xfrm flipH="1">
              <a:off x="8156917" y="2114939"/>
              <a:ext cx="65690" cy="47635"/>
            </a:xfrm>
            <a:custGeom>
              <a:avLst/>
              <a:gdLst/>
              <a:ahLst/>
              <a:cxnLst/>
              <a:rect l="l" t="t" r="r" b="b"/>
              <a:pathLst>
                <a:path w="1710" h="1240" extrusionOk="0">
                  <a:moveTo>
                    <a:pt x="412" y="1"/>
                  </a:moveTo>
                  <a:cubicBezTo>
                    <a:pt x="332" y="1"/>
                    <a:pt x="248" y="9"/>
                    <a:pt x="161" y="28"/>
                  </a:cubicBezTo>
                  <a:cubicBezTo>
                    <a:pt x="161" y="28"/>
                    <a:pt x="0" y="1240"/>
                    <a:pt x="748" y="1240"/>
                  </a:cubicBezTo>
                  <a:cubicBezTo>
                    <a:pt x="975" y="1240"/>
                    <a:pt x="1285" y="1128"/>
                    <a:pt x="1709" y="837"/>
                  </a:cubicBezTo>
                  <a:cubicBezTo>
                    <a:pt x="1709" y="837"/>
                    <a:pt x="1217" y="1"/>
                    <a:pt x="412" y="1"/>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64" name="Google Shape;6164;p247"/>
            <p:cNvSpPr/>
            <p:nvPr/>
          </p:nvSpPr>
          <p:spPr>
            <a:xfrm flipH="1">
              <a:off x="8156917" y="2110214"/>
              <a:ext cx="81017" cy="36917"/>
            </a:xfrm>
            <a:custGeom>
              <a:avLst/>
              <a:gdLst/>
              <a:ahLst/>
              <a:cxnLst/>
              <a:rect l="l" t="t" r="r" b="b"/>
              <a:pathLst>
                <a:path w="2109" h="961" extrusionOk="0">
                  <a:moveTo>
                    <a:pt x="864" y="1"/>
                  </a:moveTo>
                  <a:cubicBezTo>
                    <a:pt x="609" y="1"/>
                    <a:pt x="320" y="101"/>
                    <a:pt x="1" y="365"/>
                  </a:cubicBezTo>
                  <a:cubicBezTo>
                    <a:pt x="1" y="365"/>
                    <a:pt x="260" y="216"/>
                    <a:pt x="653" y="216"/>
                  </a:cubicBezTo>
                  <a:cubicBezTo>
                    <a:pt x="1046" y="216"/>
                    <a:pt x="1572" y="365"/>
                    <a:pt x="2108" y="960"/>
                  </a:cubicBezTo>
                  <a:cubicBezTo>
                    <a:pt x="2108" y="960"/>
                    <a:pt x="1652" y="1"/>
                    <a:pt x="864" y="1"/>
                  </a:cubicBezTo>
                  <a:close/>
                </a:path>
              </a:pathLst>
            </a:custGeom>
            <a:solidFill>
              <a:srgbClr val="E5806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65" name="Google Shape;6165;p247"/>
            <p:cNvSpPr/>
            <p:nvPr/>
          </p:nvSpPr>
          <p:spPr>
            <a:xfrm flipH="1">
              <a:off x="7592972" y="2045560"/>
              <a:ext cx="157847" cy="157809"/>
            </a:xfrm>
            <a:custGeom>
              <a:avLst/>
              <a:gdLst/>
              <a:ahLst/>
              <a:cxnLst/>
              <a:rect l="l" t="t" r="r" b="b"/>
              <a:pathLst>
                <a:path w="4109" h="4108" extrusionOk="0">
                  <a:moveTo>
                    <a:pt x="2049" y="0"/>
                  </a:moveTo>
                  <a:cubicBezTo>
                    <a:pt x="918" y="0"/>
                    <a:pt x="1" y="917"/>
                    <a:pt x="1" y="2048"/>
                  </a:cubicBezTo>
                  <a:cubicBezTo>
                    <a:pt x="1" y="3179"/>
                    <a:pt x="918" y="4108"/>
                    <a:pt x="2049" y="4108"/>
                  </a:cubicBezTo>
                  <a:cubicBezTo>
                    <a:pt x="3180" y="4108"/>
                    <a:pt x="4109" y="3179"/>
                    <a:pt x="4109" y="2048"/>
                  </a:cubicBezTo>
                  <a:cubicBezTo>
                    <a:pt x="4109" y="917"/>
                    <a:pt x="3180" y="0"/>
                    <a:pt x="2049" y="0"/>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66" name="Google Shape;6166;p247"/>
            <p:cNvSpPr/>
            <p:nvPr/>
          </p:nvSpPr>
          <p:spPr>
            <a:xfrm flipH="1">
              <a:off x="7656471" y="2114939"/>
              <a:ext cx="66381" cy="47635"/>
            </a:xfrm>
            <a:custGeom>
              <a:avLst/>
              <a:gdLst/>
              <a:ahLst/>
              <a:cxnLst/>
              <a:rect l="l" t="t" r="r" b="b"/>
              <a:pathLst>
                <a:path w="1728" h="1240" extrusionOk="0">
                  <a:moveTo>
                    <a:pt x="1305" y="1"/>
                  </a:moveTo>
                  <a:cubicBezTo>
                    <a:pt x="491" y="1"/>
                    <a:pt x="0" y="837"/>
                    <a:pt x="11" y="837"/>
                  </a:cubicBezTo>
                  <a:cubicBezTo>
                    <a:pt x="438" y="1128"/>
                    <a:pt x="750" y="1240"/>
                    <a:pt x="977" y="1240"/>
                  </a:cubicBezTo>
                  <a:cubicBezTo>
                    <a:pt x="1727" y="1240"/>
                    <a:pt x="1559" y="28"/>
                    <a:pt x="1559" y="28"/>
                  </a:cubicBezTo>
                  <a:cubicBezTo>
                    <a:pt x="1471" y="9"/>
                    <a:pt x="1387" y="1"/>
                    <a:pt x="1305" y="1"/>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67" name="Google Shape;6167;p247"/>
            <p:cNvSpPr/>
            <p:nvPr/>
          </p:nvSpPr>
          <p:spPr>
            <a:xfrm flipH="1">
              <a:off x="7640990" y="2110214"/>
              <a:ext cx="81786" cy="36917"/>
            </a:xfrm>
            <a:custGeom>
              <a:avLst/>
              <a:gdLst/>
              <a:ahLst/>
              <a:cxnLst/>
              <a:rect l="l" t="t" r="r" b="b"/>
              <a:pathLst>
                <a:path w="2129" h="961" extrusionOk="0">
                  <a:moveTo>
                    <a:pt x="1257" y="1"/>
                  </a:moveTo>
                  <a:cubicBezTo>
                    <a:pt x="461" y="1"/>
                    <a:pt x="0" y="960"/>
                    <a:pt x="9" y="960"/>
                  </a:cubicBezTo>
                  <a:cubicBezTo>
                    <a:pt x="545" y="365"/>
                    <a:pt x="1075" y="216"/>
                    <a:pt x="1471" y="216"/>
                  </a:cubicBezTo>
                  <a:cubicBezTo>
                    <a:pt x="1866" y="216"/>
                    <a:pt x="2128" y="365"/>
                    <a:pt x="2128" y="365"/>
                  </a:cubicBezTo>
                  <a:cubicBezTo>
                    <a:pt x="1806" y="101"/>
                    <a:pt x="1514" y="1"/>
                    <a:pt x="1257" y="1"/>
                  </a:cubicBezTo>
                  <a:close/>
                </a:path>
              </a:pathLst>
            </a:custGeom>
            <a:solidFill>
              <a:srgbClr val="E5806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68" name="Google Shape;6168;p247"/>
            <p:cNvSpPr/>
            <p:nvPr/>
          </p:nvSpPr>
          <p:spPr>
            <a:xfrm flipH="1">
              <a:off x="7693593" y="1775687"/>
              <a:ext cx="493095" cy="569464"/>
            </a:xfrm>
            <a:custGeom>
              <a:avLst/>
              <a:gdLst/>
              <a:ahLst/>
              <a:cxnLst/>
              <a:rect l="l" t="t" r="r" b="b"/>
              <a:pathLst>
                <a:path w="12836" h="14824" extrusionOk="0">
                  <a:moveTo>
                    <a:pt x="6418" y="0"/>
                  </a:moveTo>
                  <a:cubicBezTo>
                    <a:pt x="512" y="0"/>
                    <a:pt x="0" y="4858"/>
                    <a:pt x="0" y="8406"/>
                  </a:cubicBezTo>
                  <a:cubicBezTo>
                    <a:pt x="0" y="11954"/>
                    <a:pt x="2370" y="14824"/>
                    <a:pt x="6418" y="14824"/>
                  </a:cubicBezTo>
                  <a:cubicBezTo>
                    <a:pt x="10513" y="14824"/>
                    <a:pt x="12835" y="11954"/>
                    <a:pt x="12835" y="8406"/>
                  </a:cubicBezTo>
                  <a:cubicBezTo>
                    <a:pt x="12835" y="4858"/>
                    <a:pt x="12323" y="0"/>
                    <a:pt x="6418" y="0"/>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69" name="Google Shape;6169;p247"/>
            <p:cNvSpPr/>
            <p:nvPr/>
          </p:nvSpPr>
          <p:spPr>
            <a:xfrm flipH="1">
              <a:off x="7823503" y="2111789"/>
              <a:ext cx="20590" cy="25277"/>
            </a:xfrm>
            <a:custGeom>
              <a:avLst/>
              <a:gdLst/>
              <a:ahLst/>
              <a:cxnLst/>
              <a:rect l="l" t="t" r="r" b="b"/>
              <a:pathLst>
                <a:path w="536" h="658" extrusionOk="0">
                  <a:moveTo>
                    <a:pt x="245" y="0"/>
                  </a:moveTo>
                  <a:cubicBezTo>
                    <a:pt x="114" y="0"/>
                    <a:pt x="0" y="146"/>
                    <a:pt x="0" y="324"/>
                  </a:cubicBezTo>
                  <a:cubicBezTo>
                    <a:pt x="0" y="502"/>
                    <a:pt x="119" y="657"/>
                    <a:pt x="274" y="657"/>
                  </a:cubicBezTo>
                  <a:cubicBezTo>
                    <a:pt x="417" y="657"/>
                    <a:pt x="536" y="502"/>
                    <a:pt x="536" y="324"/>
                  </a:cubicBezTo>
                  <a:cubicBezTo>
                    <a:pt x="536" y="145"/>
                    <a:pt x="417" y="2"/>
                    <a:pt x="274" y="2"/>
                  </a:cubicBezTo>
                  <a:cubicBezTo>
                    <a:pt x="264" y="1"/>
                    <a:pt x="254" y="0"/>
                    <a:pt x="24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70" name="Google Shape;6170;p247"/>
            <p:cNvSpPr/>
            <p:nvPr/>
          </p:nvSpPr>
          <p:spPr>
            <a:xfrm flipH="1">
              <a:off x="7806101" y="2070185"/>
              <a:ext cx="43486" cy="16096"/>
            </a:xfrm>
            <a:custGeom>
              <a:avLst/>
              <a:gdLst/>
              <a:ahLst/>
              <a:cxnLst/>
              <a:rect l="l" t="t" r="r" b="b"/>
              <a:pathLst>
                <a:path w="1132" h="419" extrusionOk="0">
                  <a:moveTo>
                    <a:pt x="402" y="1"/>
                  </a:moveTo>
                  <a:cubicBezTo>
                    <a:pt x="155" y="1"/>
                    <a:pt x="0" y="145"/>
                    <a:pt x="0" y="145"/>
                  </a:cubicBezTo>
                  <a:cubicBezTo>
                    <a:pt x="124" y="90"/>
                    <a:pt x="244" y="68"/>
                    <a:pt x="356" y="68"/>
                  </a:cubicBezTo>
                  <a:cubicBezTo>
                    <a:pt x="804" y="68"/>
                    <a:pt x="1131" y="419"/>
                    <a:pt x="1131" y="419"/>
                  </a:cubicBezTo>
                  <a:cubicBezTo>
                    <a:pt x="852" y="92"/>
                    <a:pt x="598" y="1"/>
                    <a:pt x="402" y="1"/>
                  </a:cubicBezTo>
                  <a:close/>
                </a:path>
              </a:pathLst>
            </a:custGeom>
            <a:solidFill>
              <a:srgbClr val="EFA3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71" name="Google Shape;6171;p247"/>
            <p:cNvSpPr/>
            <p:nvPr/>
          </p:nvSpPr>
          <p:spPr>
            <a:xfrm flipH="1">
              <a:off x="7771336" y="2010524"/>
              <a:ext cx="104335" cy="63385"/>
            </a:xfrm>
            <a:custGeom>
              <a:avLst/>
              <a:gdLst/>
              <a:ahLst/>
              <a:cxnLst/>
              <a:rect l="l" t="t" r="r" b="b"/>
              <a:pathLst>
                <a:path w="2716" h="1650" extrusionOk="0">
                  <a:moveTo>
                    <a:pt x="1250" y="0"/>
                  </a:moveTo>
                  <a:cubicBezTo>
                    <a:pt x="758" y="0"/>
                    <a:pt x="318" y="260"/>
                    <a:pt x="179" y="686"/>
                  </a:cubicBezTo>
                  <a:cubicBezTo>
                    <a:pt x="0" y="1233"/>
                    <a:pt x="679" y="936"/>
                    <a:pt x="1322" y="1150"/>
                  </a:cubicBezTo>
                  <a:cubicBezTo>
                    <a:pt x="1785" y="1293"/>
                    <a:pt x="2111" y="1650"/>
                    <a:pt x="2325" y="1650"/>
                  </a:cubicBezTo>
                  <a:cubicBezTo>
                    <a:pt x="2414" y="1650"/>
                    <a:pt x="2484" y="1588"/>
                    <a:pt x="2537" y="1424"/>
                  </a:cubicBezTo>
                  <a:cubicBezTo>
                    <a:pt x="2715" y="876"/>
                    <a:pt x="2322" y="269"/>
                    <a:pt x="1679" y="67"/>
                  </a:cubicBezTo>
                  <a:cubicBezTo>
                    <a:pt x="1536" y="22"/>
                    <a:pt x="1391" y="0"/>
                    <a:pt x="125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72" name="Google Shape;6172;p247"/>
            <p:cNvSpPr/>
            <p:nvPr/>
          </p:nvSpPr>
          <p:spPr>
            <a:xfrm flipH="1">
              <a:off x="8002790" y="2112327"/>
              <a:ext cx="19707" cy="24278"/>
            </a:xfrm>
            <a:custGeom>
              <a:avLst/>
              <a:gdLst/>
              <a:ahLst/>
              <a:cxnLst/>
              <a:rect l="l" t="t" r="r" b="b"/>
              <a:pathLst>
                <a:path w="513" h="632" extrusionOk="0">
                  <a:moveTo>
                    <a:pt x="251" y="0"/>
                  </a:moveTo>
                  <a:cubicBezTo>
                    <a:pt x="120" y="0"/>
                    <a:pt x="1" y="131"/>
                    <a:pt x="1" y="310"/>
                  </a:cubicBezTo>
                  <a:cubicBezTo>
                    <a:pt x="1" y="477"/>
                    <a:pt x="120" y="631"/>
                    <a:pt x="251" y="631"/>
                  </a:cubicBezTo>
                  <a:cubicBezTo>
                    <a:pt x="382" y="631"/>
                    <a:pt x="513" y="488"/>
                    <a:pt x="513" y="310"/>
                  </a:cubicBezTo>
                  <a:cubicBezTo>
                    <a:pt x="513" y="131"/>
                    <a:pt x="405" y="0"/>
                    <a:pt x="25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73" name="Google Shape;6173;p247"/>
            <p:cNvSpPr/>
            <p:nvPr/>
          </p:nvSpPr>
          <p:spPr>
            <a:xfrm flipH="1">
              <a:off x="8001869" y="2079289"/>
              <a:ext cx="41219" cy="18439"/>
            </a:xfrm>
            <a:custGeom>
              <a:avLst/>
              <a:gdLst/>
              <a:ahLst/>
              <a:cxnLst/>
              <a:rect l="l" t="t" r="r" b="b"/>
              <a:pathLst>
                <a:path w="1073" h="480" extrusionOk="0">
                  <a:moveTo>
                    <a:pt x="676" y="1"/>
                  </a:moveTo>
                  <a:cubicBezTo>
                    <a:pt x="108" y="1"/>
                    <a:pt x="1" y="459"/>
                    <a:pt x="1" y="479"/>
                  </a:cubicBezTo>
                  <a:cubicBezTo>
                    <a:pt x="232" y="109"/>
                    <a:pt x="614" y="44"/>
                    <a:pt x="854" y="44"/>
                  </a:cubicBezTo>
                  <a:cubicBezTo>
                    <a:pt x="984" y="44"/>
                    <a:pt x="1072" y="63"/>
                    <a:pt x="1072" y="63"/>
                  </a:cubicBezTo>
                  <a:cubicBezTo>
                    <a:pt x="920" y="19"/>
                    <a:pt x="789" y="1"/>
                    <a:pt x="676" y="1"/>
                  </a:cubicBezTo>
                  <a:close/>
                </a:path>
              </a:pathLst>
            </a:custGeom>
            <a:solidFill>
              <a:srgbClr val="EFA3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74" name="Google Shape;6174;p247"/>
            <p:cNvSpPr/>
            <p:nvPr/>
          </p:nvSpPr>
          <p:spPr>
            <a:xfrm flipH="1">
              <a:off x="7981280" y="2015211"/>
              <a:ext cx="102952" cy="62847"/>
            </a:xfrm>
            <a:custGeom>
              <a:avLst/>
              <a:gdLst/>
              <a:ahLst/>
              <a:cxnLst/>
              <a:rect l="l" t="t" r="r" b="b"/>
              <a:pathLst>
                <a:path w="2680" h="1636" extrusionOk="0">
                  <a:moveTo>
                    <a:pt x="1450" y="0"/>
                  </a:moveTo>
                  <a:cubicBezTo>
                    <a:pt x="1315" y="0"/>
                    <a:pt x="1176" y="21"/>
                    <a:pt x="1036" y="64"/>
                  </a:cubicBezTo>
                  <a:cubicBezTo>
                    <a:pt x="393" y="254"/>
                    <a:pt x="0" y="861"/>
                    <a:pt x="167" y="1409"/>
                  </a:cubicBezTo>
                  <a:cubicBezTo>
                    <a:pt x="216" y="1574"/>
                    <a:pt x="284" y="1635"/>
                    <a:pt x="371" y="1635"/>
                  </a:cubicBezTo>
                  <a:cubicBezTo>
                    <a:pt x="582" y="1635"/>
                    <a:pt x="907" y="1282"/>
                    <a:pt x="1369" y="1147"/>
                  </a:cubicBezTo>
                  <a:cubicBezTo>
                    <a:pt x="2024" y="957"/>
                    <a:pt x="2679" y="1266"/>
                    <a:pt x="2512" y="719"/>
                  </a:cubicBezTo>
                  <a:cubicBezTo>
                    <a:pt x="2381" y="278"/>
                    <a:pt x="1948" y="0"/>
                    <a:pt x="145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75" name="Google Shape;6175;p247"/>
            <p:cNvSpPr/>
            <p:nvPr/>
          </p:nvSpPr>
          <p:spPr>
            <a:xfrm flipH="1">
              <a:off x="8103403" y="2136568"/>
              <a:ext cx="49440" cy="38914"/>
            </a:xfrm>
            <a:custGeom>
              <a:avLst/>
              <a:gdLst/>
              <a:ahLst/>
              <a:cxnLst/>
              <a:rect l="l" t="t" r="r" b="b"/>
              <a:pathLst>
                <a:path w="1287" h="1013" extrusionOk="0">
                  <a:moveTo>
                    <a:pt x="643" y="0"/>
                  </a:moveTo>
                  <a:cubicBezTo>
                    <a:pt x="286" y="0"/>
                    <a:pt x="0" y="238"/>
                    <a:pt x="0" y="500"/>
                  </a:cubicBezTo>
                  <a:cubicBezTo>
                    <a:pt x="0" y="786"/>
                    <a:pt x="286" y="1012"/>
                    <a:pt x="643" y="1012"/>
                  </a:cubicBezTo>
                  <a:cubicBezTo>
                    <a:pt x="1000" y="1012"/>
                    <a:pt x="1286" y="786"/>
                    <a:pt x="1286" y="500"/>
                  </a:cubicBezTo>
                  <a:cubicBezTo>
                    <a:pt x="1286" y="215"/>
                    <a:pt x="1000" y="0"/>
                    <a:pt x="643" y="0"/>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76" name="Google Shape;6176;p247"/>
            <p:cNvSpPr/>
            <p:nvPr/>
          </p:nvSpPr>
          <p:spPr>
            <a:xfrm flipH="1">
              <a:off x="7743905" y="2143406"/>
              <a:ext cx="49440" cy="38492"/>
            </a:xfrm>
            <a:custGeom>
              <a:avLst/>
              <a:gdLst/>
              <a:ahLst/>
              <a:cxnLst/>
              <a:rect l="l" t="t" r="r" b="b"/>
              <a:pathLst>
                <a:path w="1287" h="1002" extrusionOk="0">
                  <a:moveTo>
                    <a:pt x="644" y="1"/>
                  </a:moveTo>
                  <a:cubicBezTo>
                    <a:pt x="286" y="1"/>
                    <a:pt x="1" y="239"/>
                    <a:pt x="1" y="501"/>
                  </a:cubicBezTo>
                  <a:cubicBezTo>
                    <a:pt x="1" y="787"/>
                    <a:pt x="286" y="1001"/>
                    <a:pt x="644" y="1001"/>
                  </a:cubicBezTo>
                  <a:cubicBezTo>
                    <a:pt x="1001" y="1001"/>
                    <a:pt x="1286" y="787"/>
                    <a:pt x="1286" y="501"/>
                  </a:cubicBezTo>
                  <a:cubicBezTo>
                    <a:pt x="1286" y="215"/>
                    <a:pt x="1001" y="1"/>
                    <a:pt x="644" y="1"/>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77" name="Google Shape;6177;p247"/>
            <p:cNvSpPr/>
            <p:nvPr/>
          </p:nvSpPr>
          <p:spPr>
            <a:xfrm flipH="1">
              <a:off x="7884316" y="2134724"/>
              <a:ext cx="58122" cy="48825"/>
            </a:xfrm>
            <a:custGeom>
              <a:avLst/>
              <a:gdLst/>
              <a:ahLst/>
              <a:cxnLst/>
              <a:rect l="l" t="t" r="r" b="b"/>
              <a:pathLst>
                <a:path w="1513" h="1271" extrusionOk="0">
                  <a:moveTo>
                    <a:pt x="846" y="1"/>
                  </a:moveTo>
                  <a:cubicBezTo>
                    <a:pt x="548" y="13"/>
                    <a:pt x="274" y="72"/>
                    <a:pt x="0" y="167"/>
                  </a:cubicBezTo>
                  <a:cubicBezTo>
                    <a:pt x="286" y="132"/>
                    <a:pt x="572" y="120"/>
                    <a:pt x="846" y="84"/>
                  </a:cubicBezTo>
                  <a:cubicBezTo>
                    <a:pt x="1000" y="84"/>
                    <a:pt x="1131" y="108"/>
                    <a:pt x="1250" y="144"/>
                  </a:cubicBezTo>
                  <a:cubicBezTo>
                    <a:pt x="1310" y="179"/>
                    <a:pt x="1357" y="203"/>
                    <a:pt x="1369" y="251"/>
                  </a:cubicBezTo>
                  <a:cubicBezTo>
                    <a:pt x="1369" y="298"/>
                    <a:pt x="1381" y="346"/>
                    <a:pt x="1357" y="406"/>
                  </a:cubicBezTo>
                  <a:cubicBezTo>
                    <a:pt x="1310" y="525"/>
                    <a:pt x="1215" y="620"/>
                    <a:pt x="1119" y="715"/>
                  </a:cubicBezTo>
                  <a:cubicBezTo>
                    <a:pt x="1024" y="822"/>
                    <a:pt x="905" y="894"/>
                    <a:pt x="786" y="965"/>
                  </a:cubicBezTo>
                  <a:cubicBezTo>
                    <a:pt x="548" y="1096"/>
                    <a:pt x="286" y="1215"/>
                    <a:pt x="0" y="1263"/>
                  </a:cubicBezTo>
                  <a:cubicBezTo>
                    <a:pt x="41" y="1268"/>
                    <a:pt x="83" y="1270"/>
                    <a:pt x="124" y="1270"/>
                  </a:cubicBezTo>
                  <a:cubicBezTo>
                    <a:pt x="371" y="1270"/>
                    <a:pt x="620" y="1184"/>
                    <a:pt x="834" y="1072"/>
                  </a:cubicBezTo>
                  <a:cubicBezTo>
                    <a:pt x="965" y="1013"/>
                    <a:pt x="1084" y="918"/>
                    <a:pt x="1203" y="834"/>
                  </a:cubicBezTo>
                  <a:cubicBezTo>
                    <a:pt x="1310" y="739"/>
                    <a:pt x="1429" y="620"/>
                    <a:pt x="1488" y="477"/>
                  </a:cubicBezTo>
                  <a:cubicBezTo>
                    <a:pt x="1512" y="406"/>
                    <a:pt x="1512" y="298"/>
                    <a:pt x="1488" y="203"/>
                  </a:cubicBezTo>
                  <a:cubicBezTo>
                    <a:pt x="1453" y="120"/>
                    <a:pt x="1369" y="72"/>
                    <a:pt x="1298" y="48"/>
                  </a:cubicBezTo>
                  <a:cubicBezTo>
                    <a:pt x="1143" y="1"/>
                    <a:pt x="1000" y="1"/>
                    <a:pt x="846" y="1"/>
                  </a:cubicBezTo>
                  <a:close/>
                </a:path>
              </a:pathLst>
            </a:custGeom>
            <a:solidFill>
              <a:srgbClr val="E5806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78" name="Google Shape;6178;p247"/>
            <p:cNvSpPr/>
            <p:nvPr/>
          </p:nvSpPr>
          <p:spPr>
            <a:xfrm flipH="1">
              <a:off x="7524369" y="2373480"/>
              <a:ext cx="466089" cy="964677"/>
            </a:xfrm>
            <a:custGeom>
              <a:avLst/>
              <a:gdLst/>
              <a:ahLst/>
              <a:cxnLst/>
              <a:rect l="l" t="t" r="r" b="b"/>
              <a:pathLst>
                <a:path w="12133" h="25112" extrusionOk="0">
                  <a:moveTo>
                    <a:pt x="6144" y="1"/>
                  </a:moveTo>
                  <a:cubicBezTo>
                    <a:pt x="6965" y="4501"/>
                    <a:pt x="4239" y="7109"/>
                    <a:pt x="4239" y="7109"/>
                  </a:cubicBezTo>
                  <a:lnTo>
                    <a:pt x="3500" y="6787"/>
                  </a:lnTo>
                  <a:cubicBezTo>
                    <a:pt x="3500" y="6787"/>
                    <a:pt x="2215" y="13157"/>
                    <a:pt x="1107" y="15753"/>
                  </a:cubicBezTo>
                  <a:cubicBezTo>
                    <a:pt x="1107" y="15753"/>
                    <a:pt x="0" y="18670"/>
                    <a:pt x="1595" y="25111"/>
                  </a:cubicBezTo>
                  <a:cubicBezTo>
                    <a:pt x="1595" y="25111"/>
                    <a:pt x="8644" y="24778"/>
                    <a:pt x="11180" y="24075"/>
                  </a:cubicBezTo>
                  <a:cubicBezTo>
                    <a:pt x="11180" y="24075"/>
                    <a:pt x="10335" y="13633"/>
                    <a:pt x="9561" y="10359"/>
                  </a:cubicBezTo>
                  <a:cubicBezTo>
                    <a:pt x="9561" y="10359"/>
                    <a:pt x="11918" y="9038"/>
                    <a:pt x="12025" y="6633"/>
                  </a:cubicBezTo>
                  <a:cubicBezTo>
                    <a:pt x="12132" y="4216"/>
                    <a:pt x="10763" y="4704"/>
                    <a:pt x="11120" y="1037"/>
                  </a:cubicBezTo>
                  <a:cubicBezTo>
                    <a:pt x="11120" y="1037"/>
                    <a:pt x="8203" y="144"/>
                    <a:pt x="614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79" name="Google Shape;6179;p247"/>
            <p:cNvSpPr/>
            <p:nvPr/>
          </p:nvSpPr>
          <p:spPr>
            <a:xfrm flipH="1">
              <a:off x="7748476" y="2373480"/>
              <a:ext cx="5993" cy="59505"/>
            </a:xfrm>
            <a:custGeom>
              <a:avLst/>
              <a:gdLst/>
              <a:ahLst/>
              <a:cxnLst/>
              <a:rect l="l" t="t" r="r" b="b"/>
              <a:pathLst>
                <a:path w="156" h="1549" extrusionOk="0">
                  <a:moveTo>
                    <a:pt x="1" y="1"/>
                  </a:moveTo>
                  <a:lnTo>
                    <a:pt x="1" y="1"/>
                  </a:lnTo>
                  <a:cubicBezTo>
                    <a:pt x="90" y="468"/>
                    <a:pt x="138" y="895"/>
                    <a:pt x="152" y="1307"/>
                  </a:cubicBezTo>
                  <a:lnTo>
                    <a:pt x="152" y="1307"/>
                  </a:lnTo>
                  <a:cubicBezTo>
                    <a:pt x="139" y="904"/>
                    <a:pt x="96" y="482"/>
                    <a:pt x="36" y="37"/>
                  </a:cubicBezTo>
                  <a:lnTo>
                    <a:pt x="1" y="1"/>
                  </a:lnTo>
                  <a:close/>
                  <a:moveTo>
                    <a:pt x="152" y="1307"/>
                  </a:moveTo>
                  <a:lnTo>
                    <a:pt x="152" y="1307"/>
                  </a:lnTo>
                  <a:cubicBezTo>
                    <a:pt x="154" y="1388"/>
                    <a:pt x="155" y="1469"/>
                    <a:pt x="155" y="1549"/>
                  </a:cubicBezTo>
                  <a:cubicBezTo>
                    <a:pt x="155" y="1468"/>
                    <a:pt x="154" y="1388"/>
                    <a:pt x="152" y="1307"/>
                  </a:cubicBezTo>
                  <a:close/>
                </a:path>
              </a:pathLst>
            </a:custGeom>
            <a:solidFill>
              <a:srgbClr val="9ED0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80" name="Google Shape;6180;p247"/>
            <p:cNvSpPr/>
            <p:nvPr/>
          </p:nvSpPr>
          <p:spPr>
            <a:xfrm flipH="1">
              <a:off x="7842255" y="2596716"/>
              <a:ext cx="210898" cy="73642"/>
            </a:xfrm>
            <a:custGeom>
              <a:avLst/>
              <a:gdLst/>
              <a:ahLst/>
              <a:cxnLst/>
              <a:rect l="l" t="t" r="r" b="b"/>
              <a:pathLst>
                <a:path w="5490" h="1917" extrusionOk="0">
                  <a:moveTo>
                    <a:pt x="5490" y="1131"/>
                  </a:moveTo>
                  <a:lnTo>
                    <a:pt x="5156" y="1810"/>
                  </a:lnTo>
                  <a:lnTo>
                    <a:pt x="2823" y="143"/>
                  </a:lnTo>
                  <a:lnTo>
                    <a:pt x="394" y="1917"/>
                  </a:lnTo>
                  <a:lnTo>
                    <a:pt x="1" y="1203"/>
                  </a:lnTo>
                  <a:lnTo>
                    <a:pt x="2823" y="0"/>
                  </a:lnTo>
                  <a:close/>
                </a:path>
              </a:pathLst>
            </a:custGeom>
            <a:solidFill>
              <a:srgbClr val="4D4D4D">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81" name="Google Shape;6181;p247"/>
            <p:cNvSpPr/>
            <p:nvPr/>
          </p:nvSpPr>
          <p:spPr>
            <a:xfrm flipH="1">
              <a:off x="7555478" y="3069618"/>
              <a:ext cx="174289" cy="93502"/>
            </a:xfrm>
            <a:custGeom>
              <a:avLst/>
              <a:gdLst/>
              <a:ahLst/>
              <a:cxnLst/>
              <a:rect l="l" t="t" r="r" b="b"/>
              <a:pathLst>
                <a:path w="4537" h="2434" extrusionOk="0">
                  <a:moveTo>
                    <a:pt x="978" y="1"/>
                  </a:moveTo>
                  <a:cubicBezTo>
                    <a:pt x="977" y="1"/>
                    <a:pt x="977" y="1"/>
                    <a:pt x="977" y="1"/>
                  </a:cubicBezTo>
                  <a:lnTo>
                    <a:pt x="1" y="1096"/>
                  </a:lnTo>
                  <a:cubicBezTo>
                    <a:pt x="1065" y="2211"/>
                    <a:pt x="2485" y="2434"/>
                    <a:pt x="3451" y="2434"/>
                  </a:cubicBezTo>
                  <a:cubicBezTo>
                    <a:pt x="4095" y="2434"/>
                    <a:pt x="4537" y="2335"/>
                    <a:pt x="4537" y="2335"/>
                  </a:cubicBezTo>
                  <a:lnTo>
                    <a:pt x="4287" y="632"/>
                  </a:lnTo>
                  <a:cubicBezTo>
                    <a:pt x="3990" y="773"/>
                    <a:pt x="3677" y="829"/>
                    <a:pt x="3366" y="829"/>
                  </a:cubicBezTo>
                  <a:cubicBezTo>
                    <a:pt x="2173" y="829"/>
                    <a:pt x="1022" y="1"/>
                    <a:pt x="97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82" name="Google Shape;6182;p247"/>
            <p:cNvSpPr/>
            <p:nvPr/>
          </p:nvSpPr>
          <p:spPr>
            <a:xfrm flipH="1">
              <a:off x="7592510" y="3068734"/>
              <a:ext cx="136335" cy="93848"/>
            </a:xfrm>
            <a:custGeom>
              <a:avLst/>
              <a:gdLst/>
              <a:ahLst/>
              <a:cxnLst/>
              <a:rect l="l" t="t" r="r" b="b"/>
              <a:pathLst>
                <a:path w="3549" h="2443" extrusionOk="0">
                  <a:moveTo>
                    <a:pt x="977" y="0"/>
                  </a:moveTo>
                  <a:lnTo>
                    <a:pt x="0" y="1108"/>
                  </a:lnTo>
                  <a:cubicBezTo>
                    <a:pt x="1054" y="2206"/>
                    <a:pt x="2441" y="2443"/>
                    <a:pt x="3404" y="2443"/>
                  </a:cubicBezTo>
                  <a:cubicBezTo>
                    <a:pt x="3453" y="2443"/>
                    <a:pt x="3501" y="2442"/>
                    <a:pt x="3548" y="2441"/>
                  </a:cubicBezTo>
                  <a:cubicBezTo>
                    <a:pt x="2584" y="2429"/>
                    <a:pt x="1215" y="2191"/>
                    <a:pt x="167" y="1108"/>
                  </a:cubicBezTo>
                  <a:lnTo>
                    <a:pt x="1084" y="84"/>
                  </a:lnTo>
                  <a:cubicBezTo>
                    <a:pt x="1024" y="36"/>
                    <a:pt x="977" y="0"/>
                    <a:pt x="977" y="0"/>
                  </a:cubicBezTo>
                  <a:close/>
                </a:path>
              </a:pathLst>
            </a:custGeom>
            <a:solidFill>
              <a:srgbClr val="4D4D4D">
                <a:alpha val="497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83" name="Google Shape;6183;p247"/>
            <p:cNvSpPr/>
            <p:nvPr/>
          </p:nvSpPr>
          <p:spPr>
            <a:xfrm flipH="1">
              <a:off x="7564617" y="3093897"/>
              <a:ext cx="32499" cy="7875"/>
            </a:xfrm>
            <a:custGeom>
              <a:avLst/>
              <a:gdLst/>
              <a:ahLst/>
              <a:cxnLst/>
              <a:rect l="l" t="t" r="r" b="b"/>
              <a:pathLst>
                <a:path w="846" h="205" extrusionOk="0">
                  <a:moveTo>
                    <a:pt x="834" y="0"/>
                  </a:moveTo>
                  <a:cubicBezTo>
                    <a:pt x="572" y="143"/>
                    <a:pt x="286" y="179"/>
                    <a:pt x="0" y="203"/>
                  </a:cubicBezTo>
                  <a:cubicBezTo>
                    <a:pt x="29" y="204"/>
                    <a:pt x="58" y="204"/>
                    <a:pt x="86" y="204"/>
                  </a:cubicBezTo>
                  <a:cubicBezTo>
                    <a:pt x="345" y="204"/>
                    <a:pt x="610" y="156"/>
                    <a:pt x="846" y="60"/>
                  </a:cubicBezTo>
                  <a:lnTo>
                    <a:pt x="834" y="0"/>
                  </a:lnTo>
                  <a:close/>
                </a:path>
              </a:pathLst>
            </a:custGeom>
            <a:solidFill>
              <a:srgbClr val="9ED0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84" name="Google Shape;6184;p247"/>
            <p:cNvSpPr/>
            <p:nvPr/>
          </p:nvSpPr>
          <p:spPr>
            <a:xfrm flipH="1">
              <a:off x="7866042" y="2373480"/>
              <a:ext cx="499049" cy="959645"/>
            </a:xfrm>
            <a:custGeom>
              <a:avLst/>
              <a:gdLst/>
              <a:ahLst/>
              <a:cxnLst/>
              <a:rect l="l" t="t" r="r" b="b"/>
              <a:pathLst>
                <a:path w="12991" h="24981" extrusionOk="0">
                  <a:moveTo>
                    <a:pt x="5990" y="1"/>
                  </a:moveTo>
                  <a:cubicBezTo>
                    <a:pt x="3930" y="144"/>
                    <a:pt x="1013" y="1037"/>
                    <a:pt x="1013" y="1037"/>
                  </a:cubicBezTo>
                  <a:cubicBezTo>
                    <a:pt x="1370" y="4704"/>
                    <a:pt x="1" y="4216"/>
                    <a:pt x="108" y="6633"/>
                  </a:cubicBezTo>
                  <a:cubicBezTo>
                    <a:pt x="215" y="9038"/>
                    <a:pt x="2584" y="10359"/>
                    <a:pt x="2584" y="10359"/>
                  </a:cubicBezTo>
                  <a:cubicBezTo>
                    <a:pt x="1811" y="13633"/>
                    <a:pt x="953" y="24075"/>
                    <a:pt x="953" y="24075"/>
                  </a:cubicBezTo>
                  <a:cubicBezTo>
                    <a:pt x="3489" y="24778"/>
                    <a:pt x="11407" y="24980"/>
                    <a:pt x="11407" y="24980"/>
                  </a:cubicBezTo>
                  <a:cubicBezTo>
                    <a:pt x="12991" y="18539"/>
                    <a:pt x="11026" y="15753"/>
                    <a:pt x="11026" y="15753"/>
                  </a:cubicBezTo>
                  <a:cubicBezTo>
                    <a:pt x="9919" y="13157"/>
                    <a:pt x="8633" y="6787"/>
                    <a:pt x="8633" y="6787"/>
                  </a:cubicBezTo>
                  <a:lnTo>
                    <a:pt x="7895" y="7109"/>
                  </a:lnTo>
                  <a:cubicBezTo>
                    <a:pt x="7895" y="7109"/>
                    <a:pt x="5168" y="4501"/>
                    <a:pt x="599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85" name="Google Shape;6185;p247"/>
            <p:cNvSpPr/>
            <p:nvPr/>
          </p:nvSpPr>
          <p:spPr>
            <a:xfrm flipH="1">
              <a:off x="8134980" y="2373480"/>
              <a:ext cx="5993" cy="59505"/>
            </a:xfrm>
            <a:custGeom>
              <a:avLst/>
              <a:gdLst/>
              <a:ahLst/>
              <a:cxnLst/>
              <a:rect l="l" t="t" r="r" b="b"/>
              <a:pathLst>
                <a:path w="156" h="1549" extrusionOk="0">
                  <a:moveTo>
                    <a:pt x="156" y="1"/>
                  </a:moveTo>
                  <a:lnTo>
                    <a:pt x="120" y="37"/>
                  </a:lnTo>
                  <a:cubicBezTo>
                    <a:pt x="60" y="482"/>
                    <a:pt x="18" y="904"/>
                    <a:pt x="5" y="1307"/>
                  </a:cubicBezTo>
                  <a:lnTo>
                    <a:pt x="5" y="1307"/>
                  </a:lnTo>
                  <a:cubicBezTo>
                    <a:pt x="18" y="895"/>
                    <a:pt x="66" y="468"/>
                    <a:pt x="156" y="1"/>
                  </a:cubicBezTo>
                  <a:close/>
                  <a:moveTo>
                    <a:pt x="5" y="1307"/>
                  </a:moveTo>
                  <a:cubicBezTo>
                    <a:pt x="2" y="1388"/>
                    <a:pt x="1" y="1468"/>
                    <a:pt x="1" y="1549"/>
                  </a:cubicBezTo>
                  <a:cubicBezTo>
                    <a:pt x="1" y="1469"/>
                    <a:pt x="2" y="1388"/>
                    <a:pt x="5" y="1307"/>
                  </a:cubicBezTo>
                  <a:close/>
                </a:path>
              </a:pathLst>
            </a:custGeom>
            <a:solidFill>
              <a:srgbClr val="9ED0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86" name="Google Shape;6186;p247"/>
            <p:cNvSpPr/>
            <p:nvPr/>
          </p:nvSpPr>
          <p:spPr>
            <a:xfrm flipH="1">
              <a:off x="8160147" y="3069618"/>
              <a:ext cx="174289" cy="93502"/>
            </a:xfrm>
            <a:custGeom>
              <a:avLst/>
              <a:gdLst/>
              <a:ahLst/>
              <a:cxnLst/>
              <a:rect l="l" t="t" r="r" b="b"/>
              <a:pathLst>
                <a:path w="4537" h="2434" extrusionOk="0">
                  <a:moveTo>
                    <a:pt x="3548" y="1"/>
                  </a:moveTo>
                  <a:cubicBezTo>
                    <a:pt x="3523" y="1"/>
                    <a:pt x="2375" y="829"/>
                    <a:pt x="1177" y="829"/>
                  </a:cubicBezTo>
                  <a:cubicBezTo>
                    <a:pt x="865" y="829"/>
                    <a:pt x="550" y="773"/>
                    <a:pt x="251" y="632"/>
                  </a:cubicBezTo>
                  <a:lnTo>
                    <a:pt x="1" y="2335"/>
                  </a:lnTo>
                  <a:cubicBezTo>
                    <a:pt x="1" y="2335"/>
                    <a:pt x="442" y="2434"/>
                    <a:pt x="1086" y="2434"/>
                  </a:cubicBezTo>
                  <a:cubicBezTo>
                    <a:pt x="2052" y="2434"/>
                    <a:pt x="3472" y="2211"/>
                    <a:pt x="4537" y="1096"/>
                  </a:cubicBezTo>
                  <a:lnTo>
                    <a:pt x="3549" y="1"/>
                  </a:lnTo>
                  <a:cubicBezTo>
                    <a:pt x="3549" y="1"/>
                    <a:pt x="3548" y="1"/>
                    <a:pt x="354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87" name="Google Shape;6187;p247"/>
            <p:cNvSpPr/>
            <p:nvPr/>
          </p:nvSpPr>
          <p:spPr>
            <a:xfrm flipH="1">
              <a:off x="8160607" y="3068734"/>
              <a:ext cx="136335" cy="93848"/>
            </a:xfrm>
            <a:custGeom>
              <a:avLst/>
              <a:gdLst/>
              <a:ahLst/>
              <a:cxnLst/>
              <a:rect l="l" t="t" r="r" b="b"/>
              <a:pathLst>
                <a:path w="3549" h="2443" extrusionOk="0">
                  <a:moveTo>
                    <a:pt x="2573" y="0"/>
                  </a:moveTo>
                  <a:cubicBezTo>
                    <a:pt x="2573" y="0"/>
                    <a:pt x="2525" y="36"/>
                    <a:pt x="2477" y="84"/>
                  </a:cubicBezTo>
                  <a:lnTo>
                    <a:pt x="3382" y="1108"/>
                  </a:lnTo>
                  <a:cubicBezTo>
                    <a:pt x="2334" y="2191"/>
                    <a:pt x="965" y="2429"/>
                    <a:pt x="1" y="2441"/>
                  </a:cubicBezTo>
                  <a:cubicBezTo>
                    <a:pt x="48" y="2442"/>
                    <a:pt x="96" y="2443"/>
                    <a:pt x="146" y="2443"/>
                  </a:cubicBezTo>
                  <a:cubicBezTo>
                    <a:pt x="1108" y="2443"/>
                    <a:pt x="2496" y="2206"/>
                    <a:pt x="3549" y="1108"/>
                  </a:cubicBezTo>
                  <a:lnTo>
                    <a:pt x="2573"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88" name="Google Shape;6188;p247"/>
            <p:cNvSpPr/>
            <p:nvPr/>
          </p:nvSpPr>
          <p:spPr>
            <a:xfrm flipH="1">
              <a:off x="8292332" y="3093897"/>
              <a:ext cx="32499" cy="7875"/>
            </a:xfrm>
            <a:custGeom>
              <a:avLst/>
              <a:gdLst/>
              <a:ahLst/>
              <a:cxnLst/>
              <a:rect l="l" t="t" r="r" b="b"/>
              <a:pathLst>
                <a:path w="846" h="205" extrusionOk="0">
                  <a:moveTo>
                    <a:pt x="12" y="0"/>
                  </a:moveTo>
                  <a:lnTo>
                    <a:pt x="1" y="60"/>
                  </a:lnTo>
                  <a:cubicBezTo>
                    <a:pt x="236" y="156"/>
                    <a:pt x="501" y="204"/>
                    <a:pt x="760" y="204"/>
                  </a:cubicBezTo>
                  <a:cubicBezTo>
                    <a:pt x="789" y="204"/>
                    <a:pt x="817" y="204"/>
                    <a:pt x="846" y="203"/>
                  </a:cubicBezTo>
                  <a:cubicBezTo>
                    <a:pt x="560" y="179"/>
                    <a:pt x="274" y="143"/>
                    <a:pt x="12" y="0"/>
                  </a:cubicBezTo>
                  <a:close/>
                </a:path>
              </a:pathLst>
            </a:custGeom>
            <a:solidFill>
              <a:srgbClr val="9ED0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89" name="Google Shape;6189;p247"/>
            <p:cNvSpPr/>
            <p:nvPr/>
          </p:nvSpPr>
          <p:spPr>
            <a:xfrm flipH="1">
              <a:off x="7925959" y="3024364"/>
              <a:ext cx="44408" cy="44408"/>
            </a:xfrm>
            <a:custGeom>
              <a:avLst/>
              <a:gdLst/>
              <a:ahLst/>
              <a:cxnLst/>
              <a:rect l="l" t="t" r="r" b="b"/>
              <a:pathLst>
                <a:path w="1156" h="1156" extrusionOk="0">
                  <a:moveTo>
                    <a:pt x="584" y="0"/>
                  </a:moveTo>
                  <a:cubicBezTo>
                    <a:pt x="263" y="0"/>
                    <a:pt x="1" y="250"/>
                    <a:pt x="1" y="584"/>
                  </a:cubicBezTo>
                  <a:cubicBezTo>
                    <a:pt x="1" y="905"/>
                    <a:pt x="263" y="1155"/>
                    <a:pt x="584" y="1155"/>
                  </a:cubicBezTo>
                  <a:cubicBezTo>
                    <a:pt x="906" y="1155"/>
                    <a:pt x="1156" y="893"/>
                    <a:pt x="1156" y="584"/>
                  </a:cubicBezTo>
                  <a:cubicBezTo>
                    <a:pt x="1156" y="250"/>
                    <a:pt x="894" y="0"/>
                    <a:pt x="5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90" name="Google Shape;6190;p247"/>
            <p:cNvSpPr/>
            <p:nvPr/>
          </p:nvSpPr>
          <p:spPr>
            <a:xfrm flipH="1">
              <a:off x="7925959" y="3199080"/>
              <a:ext cx="44408" cy="44869"/>
            </a:xfrm>
            <a:custGeom>
              <a:avLst/>
              <a:gdLst/>
              <a:ahLst/>
              <a:cxnLst/>
              <a:rect l="l" t="t" r="r" b="b"/>
              <a:pathLst>
                <a:path w="1156" h="1168" extrusionOk="0">
                  <a:moveTo>
                    <a:pt x="584" y="1"/>
                  </a:moveTo>
                  <a:cubicBezTo>
                    <a:pt x="263" y="1"/>
                    <a:pt x="1" y="274"/>
                    <a:pt x="1" y="584"/>
                  </a:cubicBezTo>
                  <a:cubicBezTo>
                    <a:pt x="1" y="917"/>
                    <a:pt x="263" y="1167"/>
                    <a:pt x="584" y="1167"/>
                  </a:cubicBezTo>
                  <a:cubicBezTo>
                    <a:pt x="906" y="1167"/>
                    <a:pt x="1156" y="893"/>
                    <a:pt x="1156" y="584"/>
                  </a:cubicBezTo>
                  <a:cubicBezTo>
                    <a:pt x="1156" y="262"/>
                    <a:pt x="894" y="1"/>
                    <a:pt x="58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91" name="Google Shape;6191;p247"/>
            <p:cNvSpPr/>
            <p:nvPr/>
          </p:nvSpPr>
          <p:spPr>
            <a:xfrm flipH="1">
              <a:off x="7940596" y="2190542"/>
              <a:ext cx="72297" cy="40221"/>
            </a:xfrm>
            <a:custGeom>
              <a:avLst/>
              <a:gdLst/>
              <a:ahLst/>
              <a:cxnLst/>
              <a:rect l="l" t="t" r="r" b="b"/>
              <a:pathLst>
                <a:path w="1882" h="1047" extrusionOk="0">
                  <a:moveTo>
                    <a:pt x="1" y="0"/>
                  </a:moveTo>
                  <a:cubicBezTo>
                    <a:pt x="1" y="0"/>
                    <a:pt x="240" y="1046"/>
                    <a:pt x="829" y="1046"/>
                  </a:cubicBezTo>
                  <a:cubicBezTo>
                    <a:pt x="1101" y="1046"/>
                    <a:pt x="1449" y="822"/>
                    <a:pt x="1882" y="167"/>
                  </a:cubicBezTo>
                  <a:lnTo>
                    <a:pt x="1"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92" name="Google Shape;6192;p247"/>
            <p:cNvSpPr/>
            <p:nvPr/>
          </p:nvSpPr>
          <p:spPr>
            <a:xfrm flipH="1">
              <a:off x="7668470" y="1797161"/>
              <a:ext cx="543841" cy="301481"/>
            </a:xfrm>
            <a:custGeom>
              <a:avLst/>
              <a:gdLst/>
              <a:ahLst/>
              <a:cxnLst/>
              <a:rect l="l" t="t" r="r" b="b"/>
              <a:pathLst>
                <a:path w="14157" h="7848" extrusionOk="0">
                  <a:moveTo>
                    <a:pt x="7073" y="1"/>
                  </a:moveTo>
                  <a:cubicBezTo>
                    <a:pt x="0" y="1"/>
                    <a:pt x="667" y="6347"/>
                    <a:pt x="667" y="7847"/>
                  </a:cubicBezTo>
                  <a:cubicBezTo>
                    <a:pt x="667" y="7847"/>
                    <a:pt x="683" y="7848"/>
                    <a:pt x="713" y="7848"/>
                  </a:cubicBezTo>
                  <a:cubicBezTo>
                    <a:pt x="1244" y="7848"/>
                    <a:pt x="6130" y="7730"/>
                    <a:pt x="4418" y="3370"/>
                  </a:cubicBezTo>
                  <a:lnTo>
                    <a:pt x="4418" y="3370"/>
                  </a:lnTo>
                  <a:cubicBezTo>
                    <a:pt x="4418" y="3371"/>
                    <a:pt x="8335" y="6609"/>
                    <a:pt x="13490" y="7383"/>
                  </a:cubicBezTo>
                  <a:cubicBezTo>
                    <a:pt x="13490" y="7383"/>
                    <a:pt x="14157" y="1"/>
                    <a:pt x="7073" y="1"/>
                  </a:cubicBezTo>
                  <a:close/>
                </a:path>
              </a:pathLst>
            </a:custGeom>
            <a:solidFill>
              <a:srgbClr val="4D4D4D">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93" name="Google Shape;6193;p247"/>
            <p:cNvSpPr/>
            <p:nvPr/>
          </p:nvSpPr>
          <p:spPr>
            <a:xfrm flipH="1">
              <a:off x="7655178" y="1768349"/>
              <a:ext cx="557094" cy="330292"/>
            </a:xfrm>
            <a:custGeom>
              <a:avLst/>
              <a:gdLst/>
              <a:ahLst/>
              <a:cxnLst/>
              <a:rect l="l" t="t" r="r" b="b"/>
              <a:pathLst>
                <a:path w="14502" h="8598" extrusionOk="0">
                  <a:moveTo>
                    <a:pt x="7054" y="1"/>
                  </a:moveTo>
                  <a:cubicBezTo>
                    <a:pt x="1" y="1"/>
                    <a:pt x="666" y="6967"/>
                    <a:pt x="666" y="8597"/>
                  </a:cubicBezTo>
                  <a:cubicBezTo>
                    <a:pt x="666" y="8597"/>
                    <a:pt x="680" y="8597"/>
                    <a:pt x="705" y="8597"/>
                  </a:cubicBezTo>
                  <a:cubicBezTo>
                    <a:pt x="1198" y="8597"/>
                    <a:pt x="6137" y="8479"/>
                    <a:pt x="4417" y="3692"/>
                  </a:cubicBezTo>
                  <a:lnTo>
                    <a:pt x="4417" y="3692"/>
                  </a:lnTo>
                  <a:cubicBezTo>
                    <a:pt x="4417" y="3692"/>
                    <a:pt x="8334" y="7240"/>
                    <a:pt x="13489" y="8097"/>
                  </a:cubicBezTo>
                  <a:cubicBezTo>
                    <a:pt x="13489" y="8097"/>
                    <a:pt x="14501" y="1"/>
                    <a:pt x="7072" y="1"/>
                  </a:cubicBezTo>
                  <a:cubicBezTo>
                    <a:pt x="7066" y="1"/>
                    <a:pt x="7060" y="1"/>
                    <a:pt x="705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94" name="Google Shape;6194;p247"/>
            <p:cNvSpPr/>
            <p:nvPr/>
          </p:nvSpPr>
          <p:spPr>
            <a:xfrm flipH="1">
              <a:off x="7309390" y="4724468"/>
              <a:ext cx="361831" cy="154198"/>
            </a:xfrm>
            <a:custGeom>
              <a:avLst/>
              <a:gdLst/>
              <a:ahLst/>
              <a:cxnLst/>
              <a:rect l="l" t="t" r="r" b="b"/>
              <a:pathLst>
                <a:path w="9419" h="4014" extrusionOk="0">
                  <a:moveTo>
                    <a:pt x="4835" y="1"/>
                  </a:moveTo>
                  <a:lnTo>
                    <a:pt x="72" y="656"/>
                  </a:lnTo>
                  <a:cubicBezTo>
                    <a:pt x="1" y="2715"/>
                    <a:pt x="12" y="4013"/>
                    <a:pt x="12" y="4013"/>
                  </a:cubicBezTo>
                  <a:lnTo>
                    <a:pt x="9252" y="2727"/>
                  </a:lnTo>
                  <a:lnTo>
                    <a:pt x="9418" y="2168"/>
                  </a:lnTo>
                  <a:cubicBezTo>
                    <a:pt x="7502" y="1787"/>
                    <a:pt x="4835" y="1"/>
                    <a:pt x="483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95" name="Google Shape;6195;p247"/>
            <p:cNvSpPr/>
            <p:nvPr/>
          </p:nvSpPr>
          <p:spPr>
            <a:xfrm flipH="1">
              <a:off x="7311695" y="4818242"/>
              <a:ext cx="359065" cy="60427"/>
            </a:xfrm>
            <a:custGeom>
              <a:avLst/>
              <a:gdLst/>
              <a:ahLst/>
              <a:cxnLst/>
              <a:rect l="l" t="t" r="r" b="b"/>
              <a:pathLst>
                <a:path w="9347" h="1573" extrusionOk="0">
                  <a:moveTo>
                    <a:pt x="9347" y="1"/>
                  </a:moveTo>
                  <a:lnTo>
                    <a:pt x="0" y="1358"/>
                  </a:lnTo>
                  <a:lnTo>
                    <a:pt x="12" y="1572"/>
                  </a:lnTo>
                  <a:lnTo>
                    <a:pt x="9252" y="286"/>
                  </a:lnTo>
                  <a:lnTo>
                    <a:pt x="9347"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96" name="Google Shape;6196;p247"/>
            <p:cNvSpPr/>
            <p:nvPr/>
          </p:nvSpPr>
          <p:spPr>
            <a:xfrm flipH="1">
              <a:off x="6863450" y="2350353"/>
              <a:ext cx="132186" cy="132032"/>
            </a:xfrm>
            <a:custGeom>
              <a:avLst/>
              <a:gdLst/>
              <a:ahLst/>
              <a:cxnLst/>
              <a:rect l="l" t="t" r="r" b="b"/>
              <a:pathLst>
                <a:path w="3441" h="3437" extrusionOk="0">
                  <a:moveTo>
                    <a:pt x="2722" y="1"/>
                  </a:moveTo>
                  <a:cubicBezTo>
                    <a:pt x="1941" y="1"/>
                    <a:pt x="0" y="948"/>
                    <a:pt x="0" y="948"/>
                  </a:cubicBezTo>
                  <a:lnTo>
                    <a:pt x="1953" y="3436"/>
                  </a:lnTo>
                  <a:cubicBezTo>
                    <a:pt x="2572" y="2032"/>
                    <a:pt x="1131" y="1520"/>
                    <a:pt x="1131" y="1520"/>
                  </a:cubicBezTo>
                  <a:cubicBezTo>
                    <a:pt x="1131" y="1520"/>
                    <a:pt x="3441" y="388"/>
                    <a:pt x="2965" y="55"/>
                  </a:cubicBezTo>
                  <a:cubicBezTo>
                    <a:pt x="2909" y="18"/>
                    <a:pt x="2826" y="1"/>
                    <a:pt x="2722" y="1"/>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97" name="Google Shape;6197;p247"/>
            <p:cNvSpPr/>
            <p:nvPr/>
          </p:nvSpPr>
          <p:spPr>
            <a:xfrm flipH="1">
              <a:off x="4425992" y="3189937"/>
              <a:ext cx="180704" cy="333903"/>
            </a:xfrm>
            <a:custGeom>
              <a:avLst/>
              <a:gdLst/>
              <a:ahLst/>
              <a:cxnLst/>
              <a:rect l="l" t="t" r="r" b="b"/>
              <a:pathLst>
                <a:path w="4704" h="8692" extrusionOk="0">
                  <a:moveTo>
                    <a:pt x="1012" y="0"/>
                  </a:moveTo>
                  <a:lnTo>
                    <a:pt x="0" y="8692"/>
                  </a:lnTo>
                  <a:lnTo>
                    <a:pt x="4703" y="8692"/>
                  </a:lnTo>
                  <a:cubicBezTo>
                    <a:pt x="4322" y="4977"/>
                    <a:pt x="3394" y="1298"/>
                    <a:pt x="2858" y="881"/>
                  </a:cubicBezTo>
                  <a:cubicBezTo>
                    <a:pt x="2322" y="477"/>
                    <a:pt x="1012" y="0"/>
                    <a:pt x="1012" y="0"/>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98" name="Google Shape;6198;p247"/>
            <p:cNvSpPr/>
            <p:nvPr/>
          </p:nvSpPr>
          <p:spPr>
            <a:xfrm flipH="1">
              <a:off x="4498271" y="2446470"/>
              <a:ext cx="867257" cy="880241"/>
            </a:xfrm>
            <a:custGeom>
              <a:avLst/>
              <a:gdLst/>
              <a:ahLst/>
              <a:cxnLst/>
              <a:rect l="l" t="t" r="r" b="b"/>
              <a:pathLst>
                <a:path w="22576" h="22914" extrusionOk="0">
                  <a:moveTo>
                    <a:pt x="10139" y="1"/>
                  </a:moveTo>
                  <a:cubicBezTo>
                    <a:pt x="8898" y="1"/>
                    <a:pt x="7361" y="358"/>
                    <a:pt x="5537" y="1423"/>
                  </a:cubicBezTo>
                  <a:cubicBezTo>
                    <a:pt x="1" y="4649"/>
                    <a:pt x="4299" y="9507"/>
                    <a:pt x="3799" y="11114"/>
                  </a:cubicBezTo>
                  <a:cubicBezTo>
                    <a:pt x="3287" y="12698"/>
                    <a:pt x="191" y="16329"/>
                    <a:pt x="1013" y="19461"/>
                  </a:cubicBezTo>
                  <a:cubicBezTo>
                    <a:pt x="1736" y="22207"/>
                    <a:pt x="6694" y="22914"/>
                    <a:pt x="10656" y="22914"/>
                  </a:cubicBezTo>
                  <a:cubicBezTo>
                    <a:pt x="11195" y="22914"/>
                    <a:pt x="11716" y="22900"/>
                    <a:pt x="12205" y="22878"/>
                  </a:cubicBezTo>
                  <a:cubicBezTo>
                    <a:pt x="16277" y="22723"/>
                    <a:pt x="22575" y="21211"/>
                    <a:pt x="19634" y="14543"/>
                  </a:cubicBezTo>
                  <a:cubicBezTo>
                    <a:pt x="17156" y="8905"/>
                    <a:pt x="21314" y="520"/>
                    <a:pt x="17214" y="520"/>
                  </a:cubicBezTo>
                  <a:cubicBezTo>
                    <a:pt x="16448" y="520"/>
                    <a:pt x="15394" y="812"/>
                    <a:pt x="13955" y="1470"/>
                  </a:cubicBezTo>
                  <a:cubicBezTo>
                    <a:pt x="13955" y="1470"/>
                    <a:pt x="12657" y="1"/>
                    <a:pt x="1013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99" name="Google Shape;6199;p247"/>
            <p:cNvSpPr/>
            <p:nvPr/>
          </p:nvSpPr>
          <p:spPr>
            <a:xfrm flipH="1">
              <a:off x="5264845" y="3189937"/>
              <a:ext cx="180704" cy="333903"/>
            </a:xfrm>
            <a:custGeom>
              <a:avLst/>
              <a:gdLst/>
              <a:ahLst/>
              <a:cxnLst/>
              <a:rect l="l" t="t" r="r" b="b"/>
              <a:pathLst>
                <a:path w="4704" h="8692" extrusionOk="0">
                  <a:moveTo>
                    <a:pt x="3691" y="0"/>
                  </a:moveTo>
                  <a:cubicBezTo>
                    <a:pt x="3691" y="0"/>
                    <a:pt x="2382" y="477"/>
                    <a:pt x="1846" y="881"/>
                  </a:cubicBezTo>
                  <a:cubicBezTo>
                    <a:pt x="1310" y="1298"/>
                    <a:pt x="369" y="4977"/>
                    <a:pt x="0" y="8692"/>
                  </a:cubicBezTo>
                  <a:lnTo>
                    <a:pt x="4703" y="8692"/>
                  </a:lnTo>
                  <a:lnTo>
                    <a:pt x="3691" y="0"/>
                  </a:ln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00" name="Google Shape;6200;p247"/>
            <p:cNvSpPr/>
            <p:nvPr/>
          </p:nvSpPr>
          <p:spPr>
            <a:xfrm flipH="1">
              <a:off x="6015420" y="3152865"/>
              <a:ext cx="256881" cy="480072"/>
            </a:xfrm>
            <a:custGeom>
              <a:avLst/>
              <a:gdLst/>
              <a:ahLst/>
              <a:cxnLst/>
              <a:rect l="l" t="t" r="r" b="b"/>
              <a:pathLst>
                <a:path w="6687" h="12497" extrusionOk="0">
                  <a:moveTo>
                    <a:pt x="1447" y="1"/>
                  </a:moveTo>
                  <a:cubicBezTo>
                    <a:pt x="1447" y="1"/>
                    <a:pt x="293" y="5347"/>
                    <a:pt x="102" y="9586"/>
                  </a:cubicBezTo>
                  <a:cubicBezTo>
                    <a:pt x="0" y="11855"/>
                    <a:pt x="1571" y="12496"/>
                    <a:pt x="3138" y="12496"/>
                  </a:cubicBezTo>
                  <a:cubicBezTo>
                    <a:pt x="4498" y="12496"/>
                    <a:pt x="5855" y="12014"/>
                    <a:pt x="6115" y="11693"/>
                  </a:cubicBezTo>
                  <a:cubicBezTo>
                    <a:pt x="6686" y="11014"/>
                    <a:pt x="4519" y="1858"/>
                    <a:pt x="3722" y="1013"/>
                  </a:cubicBezTo>
                  <a:cubicBezTo>
                    <a:pt x="2936" y="168"/>
                    <a:pt x="1447" y="1"/>
                    <a:pt x="144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01" name="Google Shape;6201;p247"/>
            <p:cNvSpPr/>
            <p:nvPr/>
          </p:nvSpPr>
          <p:spPr>
            <a:xfrm flipH="1">
              <a:off x="5773018" y="3375679"/>
              <a:ext cx="381038" cy="145439"/>
            </a:xfrm>
            <a:custGeom>
              <a:avLst/>
              <a:gdLst/>
              <a:ahLst/>
              <a:cxnLst/>
              <a:rect l="l" t="t" r="r" b="b"/>
              <a:pathLst>
                <a:path w="9919" h="3786" extrusionOk="0">
                  <a:moveTo>
                    <a:pt x="6125" y="0"/>
                  </a:moveTo>
                  <a:cubicBezTo>
                    <a:pt x="4470" y="0"/>
                    <a:pt x="2647" y="750"/>
                    <a:pt x="1739" y="1380"/>
                  </a:cubicBezTo>
                  <a:cubicBezTo>
                    <a:pt x="465" y="2273"/>
                    <a:pt x="1" y="3786"/>
                    <a:pt x="1" y="3786"/>
                  </a:cubicBezTo>
                  <a:lnTo>
                    <a:pt x="9716" y="3786"/>
                  </a:lnTo>
                  <a:cubicBezTo>
                    <a:pt x="9716" y="3786"/>
                    <a:pt x="9919" y="1559"/>
                    <a:pt x="8025" y="452"/>
                  </a:cubicBezTo>
                  <a:cubicBezTo>
                    <a:pt x="7473" y="130"/>
                    <a:pt x="6813" y="0"/>
                    <a:pt x="612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02" name="Google Shape;6202;p247"/>
            <p:cNvSpPr/>
            <p:nvPr/>
          </p:nvSpPr>
          <p:spPr>
            <a:xfrm flipH="1">
              <a:off x="5773935" y="3353205"/>
              <a:ext cx="226418" cy="167912"/>
            </a:xfrm>
            <a:custGeom>
              <a:avLst/>
              <a:gdLst/>
              <a:ahLst/>
              <a:cxnLst/>
              <a:rect l="l" t="t" r="r" b="b"/>
              <a:pathLst>
                <a:path w="5894" h="4371" extrusionOk="0">
                  <a:moveTo>
                    <a:pt x="5715" y="4371"/>
                  </a:moveTo>
                  <a:lnTo>
                    <a:pt x="0" y="4371"/>
                  </a:lnTo>
                  <a:cubicBezTo>
                    <a:pt x="917" y="1"/>
                    <a:pt x="4024" y="1037"/>
                    <a:pt x="4024" y="1037"/>
                  </a:cubicBezTo>
                  <a:lnTo>
                    <a:pt x="4024" y="1037"/>
                  </a:lnTo>
                  <a:cubicBezTo>
                    <a:pt x="5894" y="2144"/>
                    <a:pt x="5715" y="4371"/>
                    <a:pt x="5715" y="4371"/>
                  </a:cubicBezTo>
                  <a:close/>
                </a:path>
              </a:pathLst>
            </a:custGeom>
            <a:solidFill>
              <a:srgbClr val="CDDCE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03" name="Google Shape;6203;p247"/>
            <p:cNvSpPr/>
            <p:nvPr/>
          </p:nvSpPr>
          <p:spPr>
            <a:xfrm flipH="1">
              <a:off x="7047044" y="3152865"/>
              <a:ext cx="256881" cy="480072"/>
            </a:xfrm>
            <a:custGeom>
              <a:avLst/>
              <a:gdLst/>
              <a:ahLst/>
              <a:cxnLst/>
              <a:rect l="l" t="t" r="r" b="b"/>
              <a:pathLst>
                <a:path w="6687" h="12497" extrusionOk="0">
                  <a:moveTo>
                    <a:pt x="5239" y="1"/>
                  </a:moveTo>
                  <a:cubicBezTo>
                    <a:pt x="5239" y="1"/>
                    <a:pt x="3751" y="168"/>
                    <a:pt x="2965" y="1013"/>
                  </a:cubicBezTo>
                  <a:cubicBezTo>
                    <a:pt x="2155" y="1858"/>
                    <a:pt x="0" y="11014"/>
                    <a:pt x="572" y="11693"/>
                  </a:cubicBezTo>
                  <a:cubicBezTo>
                    <a:pt x="832" y="12014"/>
                    <a:pt x="2189" y="12496"/>
                    <a:pt x="3549" y="12496"/>
                  </a:cubicBezTo>
                  <a:cubicBezTo>
                    <a:pt x="5116" y="12496"/>
                    <a:pt x="6686" y="11855"/>
                    <a:pt x="6584" y="9586"/>
                  </a:cubicBezTo>
                  <a:cubicBezTo>
                    <a:pt x="6394" y="5347"/>
                    <a:pt x="5239" y="1"/>
                    <a:pt x="523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04" name="Google Shape;6204;p247"/>
            <p:cNvSpPr/>
            <p:nvPr/>
          </p:nvSpPr>
          <p:spPr>
            <a:xfrm flipH="1">
              <a:off x="6236827" y="3918575"/>
              <a:ext cx="830187" cy="199912"/>
            </a:xfrm>
            <a:custGeom>
              <a:avLst/>
              <a:gdLst/>
              <a:ahLst/>
              <a:cxnLst/>
              <a:rect l="l" t="t" r="r" b="b"/>
              <a:pathLst>
                <a:path w="21611" h="5204" extrusionOk="0">
                  <a:moveTo>
                    <a:pt x="1" y="0"/>
                  </a:moveTo>
                  <a:cubicBezTo>
                    <a:pt x="1" y="0"/>
                    <a:pt x="167" y="5203"/>
                    <a:pt x="10895" y="5203"/>
                  </a:cubicBezTo>
                  <a:cubicBezTo>
                    <a:pt x="21611" y="5203"/>
                    <a:pt x="21099" y="179"/>
                    <a:pt x="21099" y="179"/>
                  </a:cubicBezTo>
                  <a:lnTo>
                    <a:pt x="1"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05" name="Google Shape;6205;p247"/>
            <p:cNvSpPr/>
            <p:nvPr/>
          </p:nvSpPr>
          <p:spPr>
            <a:xfrm flipH="1">
              <a:off x="6586239" y="3933212"/>
              <a:ext cx="106179" cy="135874"/>
            </a:xfrm>
            <a:custGeom>
              <a:avLst/>
              <a:gdLst/>
              <a:ahLst/>
              <a:cxnLst/>
              <a:rect l="l" t="t" r="r" b="b"/>
              <a:pathLst>
                <a:path w="2764" h="3537" extrusionOk="0">
                  <a:moveTo>
                    <a:pt x="299" y="0"/>
                  </a:moveTo>
                  <a:lnTo>
                    <a:pt x="302" y="18"/>
                  </a:lnTo>
                  <a:lnTo>
                    <a:pt x="302" y="18"/>
                  </a:lnTo>
                  <a:lnTo>
                    <a:pt x="2586" y="156"/>
                  </a:lnTo>
                  <a:lnTo>
                    <a:pt x="2586" y="156"/>
                  </a:lnTo>
                  <a:lnTo>
                    <a:pt x="2597" y="0"/>
                  </a:lnTo>
                  <a:close/>
                  <a:moveTo>
                    <a:pt x="2586" y="156"/>
                  </a:moveTo>
                  <a:lnTo>
                    <a:pt x="2442" y="2238"/>
                  </a:lnTo>
                  <a:lnTo>
                    <a:pt x="2763" y="167"/>
                  </a:lnTo>
                  <a:lnTo>
                    <a:pt x="2586" y="156"/>
                  </a:lnTo>
                  <a:close/>
                  <a:moveTo>
                    <a:pt x="1" y="0"/>
                  </a:moveTo>
                  <a:lnTo>
                    <a:pt x="608" y="3358"/>
                  </a:lnTo>
                  <a:lnTo>
                    <a:pt x="2597" y="3536"/>
                  </a:lnTo>
                  <a:lnTo>
                    <a:pt x="894" y="3179"/>
                  </a:lnTo>
                  <a:lnTo>
                    <a:pt x="302" y="18"/>
                  </a:lnTo>
                  <a:lnTo>
                    <a:pt x="302" y="18"/>
                  </a:lnTo>
                  <a:lnTo>
                    <a:pt x="1"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06" name="Google Shape;6206;p247"/>
            <p:cNvSpPr/>
            <p:nvPr/>
          </p:nvSpPr>
          <p:spPr>
            <a:xfrm flipH="1">
              <a:off x="6216698" y="3099813"/>
              <a:ext cx="885082" cy="849125"/>
            </a:xfrm>
            <a:custGeom>
              <a:avLst/>
              <a:gdLst/>
              <a:ahLst/>
              <a:cxnLst/>
              <a:rect l="l" t="t" r="r" b="b"/>
              <a:pathLst>
                <a:path w="23040" h="22104" extrusionOk="0">
                  <a:moveTo>
                    <a:pt x="11586" y="1"/>
                  </a:moveTo>
                  <a:lnTo>
                    <a:pt x="11586" y="13"/>
                  </a:lnTo>
                  <a:cubicBezTo>
                    <a:pt x="10514" y="120"/>
                    <a:pt x="3954" y="501"/>
                    <a:pt x="1" y="1382"/>
                  </a:cubicBezTo>
                  <a:cubicBezTo>
                    <a:pt x="1" y="1382"/>
                    <a:pt x="239" y="8407"/>
                    <a:pt x="1084" y="11490"/>
                  </a:cubicBezTo>
                  <a:cubicBezTo>
                    <a:pt x="1084" y="11490"/>
                    <a:pt x="549" y="18396"/>
                    <a:pt x="632" y="21242"/>
                  </a:cubicBezTo>
                  <a:cubicBezTo>
                    <a:pt x="632" y="21242"/>
                    <a:pt x="2418" y="22015"/>
                    <a:pt x="11383" y="22099"/>
                  </a:cubicBezTo>
                  <a:lnTo>
                    <a:pt x="11502" y="22099"/>
                  </a:lnTo>
                  <a:cubicBezTo>
                    <a:pt x="11917" y="22102"/>
                    <a:pt x="12316" y="22104"/>
                    <a:pt x="12700" y="22104"/>
                  </a:cubicBezTo>
                  <a:cubicBezTo>
                    <a:pt x="20641" y="22104"/>
                    <a:pt x="22266" y="21432"/>
                    <a:pt x="22266" y="21432"/>
                  </a:cubicBezTo>
                  <a:cubicBezTo>
                    <a:pt x="22408" y="18598"/>
                    <a:pt x="21992" y="11681"/>
                    <a:pt x="21992" y="11681"/>
                  </a:cubicBezTo>
                  <a:cubicBezTo>
                    <a:pt x="22920" y="8621"/>
                    <a:pt x="23039" y="1382"/>
                    <a:pt x="23039" y="1382"/>
                  </a:cubicBezTo>
                  <a:cubicBezTo>
                    <a:pt x="19087" y="430"/>
                    <a:pt x="12776" y="132"/>
                    <a:pt x="11705" y="13"/>
                  </a:cubicBezTo>
                  <a:lnTo>
                    <a:pt x="11705"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07" name="Google Shape;6207;p247"/>
            <p:cNvSpPr/>
            <p:nvPr/>
          </p:nvSpPr>
          <p:spPr>
            <a:xfrm flipH="1">
              <a:off x="6230412" y="3072845"/>
              <a:ext cx="844362" cy="261184"/>
            </a:xfrm>
            <a:custGeom>
              <a:avLst/>
              <a:gdLst/>
              <a:ahLst/>
              <a:cxnLst/>
              <a:rect l="l" t="t" r="r" b="b"/>
              <a:pathLst>
                <a:path w="21980" h="6799" extrusionOk="0">
                  <a:moveTo>
                    <a:pt x="10990" y="0"/>
                  </a:moveTo>
                  <a:cubicBezTo>
                    <a:pt x="0" y="0"/>
                    <a:pt x="7644" y="6799"/>
                    <a:pt x="7644" y="6799"/>
                  </a:cubicBezTo>
                  <a:lnTo>
                    <a:pt x="10811" y="5453"/>
                  </a:lnTo>
                  <a:lnTo>
                    <a:pt x="14145" y="6727"/>
                  </a:lnTo>
                  <a:cubicBezTo>
                    <a:pt x="14145" y="6727"/>
                    <a:pt x="21979" y="0"/>
                    <a:pt x="1099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08" name="Google Shape;6208;p247"/>
            <p:cNvSpPr/>
            <p:nvPr/>
          </p:nvSpPr>
          <p:spPr>
            <a:xfrm flipH="1">
              <a:off x="6422520" y="3162047"/>
              <a:ext cx="462901" cy="171523"/>
            </a:xfrm>
            <a:custGeom>
              <a:avLst/>
              <a:gdLst/>
              <a:ahLst/>
              <a:cxnLst/>
              <a:rect l="l" t="t" r="r" b="b"/>
              <a:pathLst>
                <a:path w="12050" h="4465" extrusionOk="0">
                  <a:moveTo>
                    <a:pt x="11907" y="0"/>
                  </a:moveTo>
                  <a:lnTo>
                    <a:pt x="11907" y="0"/>
                  </a:lnTo>
                  <a:cubicBezTo>
                    <a:pt x="11776" y="1905"/>
                    <a:pt x="9204" y="4108"/>
                    <a:pt x="9204" y="4108"/>
                  </a:cubicBezTo>
                  <a:lnTo>
                    <a:pt x="5882" y="2822"/>
                  </a:lnTo>
                  <a:lnTo>
                    <a:pt x="2715" y="4179"/>
                  </a:lnTo>
                  <a:cubicBezTo>
                    <a:pt x="2715" y="4179"/>
                    <a:pt x="262" y="1988"/>
                    <a:pt x="131" y="83"/>
                  </a:cubicBezTo>
                  <a:lnTo>
                    <a:pt x="131" y="83"/>
                  </a:lnTo>
                  <a:cubicBezTo>
                    <a:pt x="1" y="2036"/>
                    <a:pt x="2715" y="4465"/>
                    <a:pt x="2715" y="4465"/>
                  </a:cubicBezTo>
                  <a:lnTo>
                    <a:pt x="5882" y="3108"/>
                  </a:lnTo>
                  <a:lnTo>
                    <a:pt x="9204" y="4394"/>
                  </a:lnTo>
                  <a:cubicBezTo>
                    <a:pt x="9204" y="4394"/>
                    <a:pt x="12050" y="1953"/>
                    <a:pt x="11907" y="0"/>
                  </a:cubicBezTo>
                  <a:close/>
                </a:path>
              </a:pathLst>
            </a:custGeom>
            <a:solidFill>
              <a:srgbClr val="4D4D4D">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09" name="Google Shape;6209;p247"/>
            <p:cNvSpPr/>
            <p:nvPr/>
          </p:nvSpPr>
          <p:spPr>
            <a:xfrm flipH="1">
              <a:off x="6490667" y="3098007"/>
              <a:ext cx="333903" cy="184354"/>
            </a:xfrm>
            <a:custGeom>
              <a:avLst/>
              <a:gdLst/>
              <a:ahLst/>
              <a:cxnLst/>
              <a:rect l="l" t="t" r="r" b="b"/>
              <a:pathLst>
                <a:path w="8692" h="4799" extrusionOk="0">
                  <a:moveTo>
                    <a:pt x="4310" y="0"/>
                  </a:moveTo>
                  <a:lnTo>
                    <a:pt x="4310" y="12"/>
                  </a:lnTo>
                  <a:cubicBezTo>
                    <a:pt x="3870" y="60"/>
                    <a:pt x="1976" y="179"/>
                    <a:pt x="0" y="405"/>
                  </a:cubicBezTo>
                  <a:cubicBezTo>
                    <a:pt x="155" y="1584"/>
                    <a:pt x="1881" y="4036"/>
                    <a:pt x="4310" y="4798"/>
                  </a:cubicBezTo>
                  <a:cubicBezTo>
                    <a:pt x="6906" y="3929"/>
                    <a:pt x="8501" y="1667"/>
                    <a:pt x="8692" y="488"/>
                  </a:cubicBezTo>
                  <a:cubicBezTo>
                    <a:pt x="6715" y="226"/>
                    <a:pt x="4846" y="72"/>
                    <a:pt x="4405" y="12"/>
                  </a:cubicBezTo>
                  <a:lnTo>
                    <a:pt x="4405" y="0"/>
                  </a:ln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10" name="Google Shape;6210;p247"/>
            <p:cNvSpPr/>
            <p:nvPr/>
          </p:nvSpPr>
          <p:spPr>
            <a:xfrm flipH="1">
              <a:off x="6358482" y="3470298"/>
              <a:ext cx="536542" cy="36187"/>
            </a:xfrm>
            <a:custGeom>
              <a:avLst/>
              <a:gdLst/>
              <a:ahLst/>
              <a:cxnLst/>
              <a:rect l="l" t="t" r="r" b="b"/>
              <a:pathLst>
                <a:path w="13967" h="942" extrusionOk="0">
                  <a:moveTo>
                    <a:pt x="0" y="942"/>
                  </a:moveTo>
                  <a:cubicBezTo>
                    <a:pt x="0" y="942"/>
                    <a:pt x="6585" y="1"/>
                    <a:pt x="13967" y="537"/>
                  </a:cubicBezTo>
                </a:path>
              </a:pathLst>
            </a:custGeom>
            <a:solidFill>
              <a:srgbClr val="4D4D4D">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11" name="Google Shape;6211;p247"/>
            <p:cNvSpPr/>
            <p:nvPr/>
          </p:nvSpPr>
          <p:spPr>
            <a:xfrm flipH="1">
              <a:off x="6507146" y="2933317"/>
              <a:ext cx="298677" cy="310163"/>
            </a:xfrm>
            <a:custGeom>
              <a:avLst/>
              <a:gdLst/>
              <a:ahLst/>
              <a:cxnLst/>
              <a:rect l="l" t="t" r="r" b="b"/>
              <a:pathLst>
                <a:path w="7775" h="8074" extrusionOk="0">
                  <a:moveTo>
                    <a:pt x="3880" y="1"/>
                  </a:moveTo>
                  <a:cubicBezTo>
                    <a:pt x="3873" y="1"/>
                    <a:pt x="3865" y="1"/>
                    <a:pt x="3858" y="1"/>
                  </a:cubicBezTo>
                  <a:cubicBezTo>
                    <a:pt x="1715" y="13"/>
                    <a:pt x="0" y="1775"/>
                    <a:pt x="12" y="3906"/>
                  </a:cubicBezTo>
                  <a:lnTo>
                    <a:pt x="12" y="4228"/>
                  </a:lnTo>
                  <a:cubicBezTo>
                    <a:pt x="36" y="6363"/>
                    <a:pt x="1774" y="8073"/>
                    <a:pt x="3895" y="8073"/>
                  </a:cubicBezTo>
                  <a:cubicBezTo>
                    <a:pt x="3903" y="8073"/>
                    <a:pt x="3910" y="8073"/>
                    <a:pt x="3917" y="8073"/>
                  </a:cubicBezTo>
                  <a:cubicBezTo>
                    <a:pt x="6060" y="8050"/>
                    <a:pt x="7775" y="6299"/>
                    <a:pt x="7751" y="4168"/>
                  </a:cubicBezTo>
                  <a:lnTo>
                    <a:pt x="7751" y="3847"/>
                  </a:lnTo>
                  <a:cubicBezTo>
                    <a:pt x="7739" y="1711"/>
                    <a:pt x="6001" y="1"/>
                    <a:pt x="3880" y="1"/>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12" name="Google Shape;6212;p247"/>
            <p:cNvSpPr/>
            <p:nvPr/>
          </p:nvSpPr>
          <p:spPr>
            <a:xfrm flipH="1">
              <a:off x="6857957" y="2803433"/>
              <a:ext cx="147283" cy="146438"/>
            </a:xfrm>
            <a:custGeom>
              <a:avLst/>
              <a:gdLst/>
              <a:ahLst/>
              <a:cxnLst/>
              <a:rect l="l" t="t" r="r" b="b"/>
              <a:pathLst>
                <a:path w="3834" h="3812" extrusionOk="0">
                  <a:moveTo>
                    <a:pt x="1905" y="1"/>
                  </a:moveTo>
                  <a:cubicBezTo>
                    <a:pt x="845" y="24"/>
                    <a:pt x="0" y="870"/>
                    <a:pt x="12" y="1929"/>
                  </a:cubicBezTo>
                  <a:cubicBezTo>
                    <a:pt x="24" y="2963"/>
                    <a:pt x="858" y="3811"/>
                    <a:pt x="1886" y="3811"/>
                  </a:cubicBezTo>
                  <a:cubicBezTo>
                    <a:pt x="1900" y="3811"/>
                    <a:pt x="1915" y="3811"/>
                    <a:pt x="1929" y="3811"/>
                  </a:cubicBezTo>
                  <a:cubicBezTo>
                    <a:pt x="2989" y="3799"/>
                    <a:pt x="3834" y="2953"/>
                    <a:pt x="3822" y="1894"/>
                  </a:cubicBezTo>
                  <a:cubicBezTo>
                    <a:pt x="3810" y="834"/>
                    <a:pt x="2941" y="1"/>
                    <a:pt x="1905" y="1"/>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13" name="Google Shape;6213;p247"/>
            <p:cNvSpPr/>
            <p:nvPr/>
          </p:nvSpPr>
          <p:spPr>
            <a:xfrm flipH="1">
              <a:off x="6884462" y="2868202"/>
              <a:ext cx="61502" cy="44408"/>
            </a:xfrm>
            <a:custGeom>
              <a:avLst/>
              <a:gdLst/>
              <a:ahLst/>
              <a:cxnLst/>
              <a:rect l="l" t="t" r="r" b="b"/>
              <a:pathLst>
                <a:path w="1601" h="1156" extrusionOk="0">
                  <a:moveTo>
                    <a:pt x="393" y="1"/>
                  </a:moveTo>
                  <a:cubicBezTo>
                    <a:pt x="314" y="1"/>
                    <a:pt x="232" y="10"/>
                    <a:pt x="148" y="29"/>
                  </a:cubicBezTo>
                  <a:cubicBezTo>
                    <a:pt x="148" y="29"/>
                    <a:pt x="1" y="1156"/>
                    <a:pt x="699" y="1156"/>
                  </a:cubicBezTo>
                  <a:cubicBezTo>
                    <a:pt x="912" y="1156"/>
                    <a:pt x="1203" y="1051"/>
                    <a:pt x="1600" y="779"/>
                  </a:cubicBezTo>
                  <a:cubicBezTo>
                    <a:pt x="1600" y="779"/>
                    <a:pt x="1133" y="1"/>
                    <a:pt x="393" y="1"/>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14" name="Google Shape;6214;p247"/>
            <p:cNvSpPr/>
            <p:nvPr/>
          </p:nvSpPr>
          <p:spPr>
            <a:xfrm flipH="1">
              <a:off x="6884462" y="2863976"/>
              <a:ext cx="75524" cy="34189"/>
            </a:xfrm>
            <a:custGeom>
              <a:avLst/>
              <a:gdLst/>
              <a:ahLst/>
              <a:cxnLst/>
              <a:rect l="l" t="t" r="r" b="b"/>
              <a:pathLst>
                <a:path w="1966" h="890" extrusionOk="0">
                  <a:moveTo>
                    <a:pt x="809" y="0"/>
                  </a:moveTo>
                  <a:cubicBezTo>
                    <a:pt x="570" y="0"/>
                    <a:pt x="299" y="97"/>
                    <a:pt x="1" y="353"/>
                  </a:cubicBezTo>
                  <a:cubicBezTo>
                    <a:pt x="1" y="353"/>
                    <a:pt x="250" y="206"/>
                    <a:pt x="626" y="206"/>
                  </a:cubicBezTo>
                  <a:cubicBezTo>
                    <a:pt x="990" y="206"/>
                    <a:pt x="1473" y="344"/>
                    <a:pt x="1965" y="889"/>
                  </a:cubicBezTo>
                  <a:cubicBezTo>
                    <a:pt x="1965" y="889"/>
                    <a:pt x="1534" y="0"/>
                    <a:pt x="809" y="0"/>
                  </a:cubicBezTo>
                  <a:close/>
                </a:path>
              </a:pathLst>
            </a:custGeom>
            <a:solidFill>
              <a:srgbClr val="DD82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15" name="Google Shape;6215;p247"/>
            <p:cNvSpPr/>
            <p:nvPr/>
          </p:nvSpPr>
          <p:spPr>
            <a:xfrm flipH="1">
              <a:off x="6323705" y="2786069"/>
              <a:ext cx="146861" cy="146400"/>
            </a:xfrm>
            <a:custGeom>
              <a:avLst/>
              <a:gdLst/>
              <a:ahLst/>
              <a:cxnLst/>
              <a:rect l="l" t="t" r="r" b="b"/>
              <a:pathLst>
                <a:path w="3823" h="3811" extrusionOk="0">
                  <a:moveTo>
                    <a:pt x="1894" y="0"/>
                  </a:moveTo>
                  <a:cubicBezTo>
                    <a:pt x="846" y="0"/>
                    <a:pt x="0" y="857"/>
                    <a:pt x="12" y="1917"/>
                  </a:cubicBezTo>
                  <a:cubicBezTo>
                    <a:pt x="24" y="2977"/>
                    <a:pt x="870" y="3810"/>
                    <a:pt x="1929" y="3810"/>
                  </a:cubicBezTo>
                  <a:cubicBezTo>
                    <a:pt x="2989" y="3786"/>
                    <a:pt x="3822" y="2941"/>
                    <a:pt x="3822" y="1881"/>
                  </a:cubicBezTo>
                  <a:cubicBezTo>
                    <a:pt x="3810" y="834"/>
                    <a:pt x="2953" y="0"/>
                    <a:pt x="1894" y="0"/>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16" name="Google Shape;6216;p247"/>
            <p:cNvSpPr/>
            <p:nvPr/>
          </p:nvSpPr>
          <p:spPr>
            <a:xfrm flipH="1">
              <a:off x="6382595" y="2850147"/>
              <a:ext cx="61426" cy="44600"/>
            </a:xfrm>
            <a:custGeom>
              <a:avLst/>
              <a:gdLst/>
              <a:ahLst/>
              <a:cxnLst/>
              <a:rect l="l" t="t" r="r" b="b"/>
              <a:pathLst>
                <a:path w="1599" h="1161" extrusionOk="0">
                  <a:moveTo>
                    <a:pt x="1212" y="1"/>
                  </a:moveTo>
                  <a:cubicBezTo>
                    <a:pt x="468" y="1"/>
                    <a:pt x="0" y="797"/>
                    <a:pt x="0" y="797"/>
                  </a:cubicBezTo>
                  <a:cubicBezTo>
                    <a:pt x="394" y="1059"/>
                    <a:pt x="682" y="1160"/>
                    <a:pt x="893" y="1160"/>
                  </a:cubicBezTo>
                  <a:cubicBezTo>
                    <a:pt x="1598" y="1160"/>
                    <a:pt x="1429" y="23"/>
                    <a:pt x="1429" y="23"/>
                  </a:cubicBezTo>
                  <a:cubicBezTo>
                    <a:pt x="1354" y="8"/>
                    <a:pt x="1282" y="1"/>
                    <a:pt x="1212" y="1"/>
                  </a:cubicBezTo>
                  <a:close/>
                </a:path>
              </a:pathLst>
            </a:custGeom>
            <a:solidFill>
              <a:srgbClr val="F2E6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17" name="Google Shape;6217;p247"/>
            <p:cNvSpPr/>
            <p:nvPr/>
          </p:nvSpPr>
          <p:spPr>
            <a:xfrm flipH="1">
              <a:off x="6368535" y="2845767"/>
              <a:ext cx="75485" cy="34535"/>
            </a:xfrm>
            <a:custGeom>
              <a:avLst/>
              <a:gdLst/>
              <a:ahLst/>
              <a:cxnLst/>
              <a:rect l="l" t="t" r="r" b="b"/>
              <a:pathLst>
                <a:path w="1965" h="899" extrusionOk="0">
                  <a:moveTo>
                    <a:pt x="1171" y="1"/>
                  </a:moveTo>
                  <a:cubicBezTo>
                    <a:pt x="443" y="1"/>
                    <a:pt x="18" y="870"/>
                    <a:pt x="1" y="898"/>
                  </a:cubicBezTo>
                  <a:lnTo>
                    <a:pt x="1" y="898"/>
                  </a:lnTo>
                  <a:cubicBezTo>
                    <a:pt x="506" y="333"/>
                    <a:pt x="1002" y="193"/>
                    <a:pt x="1369" y="193"/>
                  </a:cubicBezTo>
                  <a:cubicBezTo>
                    <a:pt x="1729" y="193"/>
                    <a:pt x="1965" y="327"/>
                    <a:pt x="1965" y="327"/>
                  </a:cubicBezTo>
                  <a:cubicBezTo>
                    <a:pt x="1671" y="91"/>
                    <a:pt x="1405" y="1"/>
                    <a:pt x="1171" y="1"/>
                  </a:cubicBezTo>
                  <a:close/>
                  <a:moveTo>
                    <a:pt x="1" y="898"/>
                  </a:moveTo>
                  <a:cubicBezTo>
                    <a:pt x="0" y="898"/>
                    <a:pt x="0" y="899"/>
                    <a:pt x="0" y="899"/>
                  </a:cubicBezTo>
                  <a:cubicBezTo>
                    <a:pt x="0" y="899"/>
                    <a:pt x="0" y="899"/>
                    <a:pt x="0" y="899"/>
                  </a:cubicBezTo>
                  <a:cubicBezTo>
                    <a:pt x="0" y="899"/>
                    <a:pt x="0" y="899"/>
                    <a:pt x="1" y="898"/>
                  </a:cubicBezTo>
                  <a:close/>
                </a:path>
              </a:pathLst>
            </a:custGeom>
            <a:solidFill>
              <a:srgbClr val="DD82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18" name="Google Shape;6218;p247"/>
            <p:cNvSpPr/>
            <p:nvPr/>
          </p:nvSpPr>
          <p:spPr>
            <a:xfrm flipH="1">
              <a:off x="6508030" y="2933317"/>
              <a:ext cx="297793" cy="210015"/>
            </a:xfrm>
            <a:custGeom>
              <a:avLst/>
              <a:gdLst/>
              <a:ahLst/>
              <a:cxnLst/>
              <a:rect l="l" t="t" r="r" b="b"/>
              <a:pathLst>
                <a:path w="7752" h="5467" extrusionOk="0">
                  <a:moveTo>
                    <a:pt x="3880" y="1"/>
                  </a:moveTo>
                  <a:cubicBezTo>
                    <a:pt x="3873" y="1"/>
                    <a:pt x="3865" y="1"/>
                    <a:pt x="3858" y="1"/>
                  </a:cubicBezTo>
                  <a:cubicBezTo>
                    <a:pt x="1715" y="13"/>
                    <a:pt x="0" y="1763"/>
                    <a:pt x="12" y="3906"/>
                  </a:cubicBezTo>
                  <a:lnTo>
                    <a:pt x="12" y="4180"/>
                  </a:lnTo>
                  <a:cubicBezTo>
                    <a:pt x="1187" y="5038"/>
                    <a:pt x="2767" y="5466"/>
                    <a:pt x="4512" y="5466"/>
                  </a:cubicBezTo>
                  <a:cubicBezTo>
                    <a:pt x="4536" y="5466"/>
                    <a:pt x="4560" y="5466"/>
                    <a:pt x="4584" y="5466"/>
                  </a:cubicBezTo>
                  <a:cubicBezTo>
                    <a:pt x="5715" y="5466"/>
                    <a:pt x="6775" y="5275"/>
                    <a:pt x="7692" y="4894"/>
                  </a:cubicBezTo>
                  <a:cubicBezTo>
                    <a:pt x="7739" y="4656"/>
                    <a:pt x="7751" y="4418"/>
                    <a:pt x="7751" y="4168"/>
                  </a:cubicBezTo>
                  <a:lnTo>
                    <a:pt x="7751" y="3847"/>
                  </a:lnTo>
                  <a:cubicBezTo>
                    <a:pt x="7739" y="1711"/>
                    <a:pt x="6013" y="1"/>
                    <a:pt x="3880" y="1"/>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19" name="Google Shape;6219;p247"/>
            <p:cNvSpPr/>
            <p:nvPr/>
          </p:nvSpPr>
          <p:spPr>
            <a:xfrm flipH="1">
              <a:off x="6405580" y="2548657"/>
              <a:ext cx="512763" cy="564931"/>
            </a:xfrm>
            <a:custGeom>
              <a:avLst/>
              <a:gdLst/>
              <a:ahLst/>
              <a:cxnLst/>
              <a:rect l="l" t="t" r="r" b="b"/>
              <a:pathLst>
                <a:path w="13348" h="14706" extrusionOk="0">
                  <a:moveTo>
                    <a:pt x="6662" y="1"/>
                  </a:moveTo>
                  <a:cubicBezTo>
                    <a:pt x="6640" y="1"/>
                    <a:pt x="6618" y="1"/>
                    <a:pt x="6596" y="1"/>
                  </a:cubicBezTo>
                  <a:cubicBezTo>
                    <a:pt x="2929" y="25"/>
                    <a:pt x="0" y="3025"/>
                    <a:pt x="24" y="6680"/>
                  </a:cubicBezTo>
                  <a:lnTo>
                    <a:pt x="72" y="9181"/>
                  </a:lnTo>
                  <a:cubicBezTo>
                    <a:pt x="107" y="12825"/>
                    <a:pt x="3059" y="14705"/>
                    <a:pt x="6671" y="14705"/>
                  </a:cubicBezTo>
                  <a:cubicBezTo>
                    <a:pt x="6694" y="14705"/>
                    <a:pt x="6716" y="14705"/>
                    <a:pt x="6739" y="14705"/>
                  </a:cubicBezTo>
                  <a:cubicBezTo>
                    <a:pt x="10406" y="14669"/>
                    <a:pt x="13347" y="12729"/>
                    <a:pt x="13300" y="9062"/>
                  </a:cubicBezTo>
                  <a:lnTo>
                    <a:pt x="13276" y="6561"/>
                  </a:lnTo>
                  <a:cubicBezTo>
                    <a:pt x="13240" y="2928"/>
                    <a:pt x="10287" y="1"/>
                    <a:pt x="6662" y="1"/>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20" name="Google Shape;6220;p247"/>
            <p:cNvSpPr/>
            <p:nvPr/>
          </p:nvSpPr>
          <p:spPr>
            <a:xfrm flipH="1">
              <a:off x="6696952" y="2867472"/>
              <a:ext cx="27006" cy="33421"/>
            </a:xfrm>
            <a:custGeom>
              <a:avLst/>
              <a:gdLst/>
              <a:ahLst/>
              <a:cxnLst/>
              <a:rect l="l" t="t" r="r" b="b"/>
              <a:pathLst>
                <a:path w="703" h="870" extrusionOk="0">
                  <a:moveTo>
                    <a:pt x="346" y="1"/>
                  </a:moveTo>
                  <a:cubicBezTo>
                    <a:pt x="143" y="1"/>
                    <a:pt x="0" y="203"/>
                    <a:pt x="0" y="441"/>
                  </a:cubicBezTo>
                  <a:cubicBezTo>
                    <a:pt x="0" y="679"/>
                    <a:pt x="155" y="870"/>
                    <a:pt x="358" y="870"/>
                  </a:cubicBezTo>
                  <a:cubicBezTo>
                    <a:pt x="548" y="870"/>
                    <a:pt x="703" y="679"/>
                    <a:pt x="703" y="441"/>
                  </a:cubicBezTo>
                  <a:cubicBezTo>
                    <a:pt x="703" y="203"/>
                    <a:pt x="536" y="1"/>
                    <a:pt x="34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21" name="Google Shape;6221;p247"/>
            <p:cNvSpPr/>
            <p:nvPr/>
          </p:nvSpPr>
          <p:spPr>
            <a:xfrm flipH="1">
              <a:off x="6702868" y="2890023"/>
              <a:ext cx="12408" cy="9604"/>
            </a:xfrm>
            <a:custGeom>
              <a:avLst/>
              <a:gdLst/>
              <a:ahLst/>
              <a:cxnLst/>
              <a:rect l="l" t="t" r="r" b="b"/>
              <a:pathLst>
                <a:path w="323" h="250" extrusionOk="0">
                  <a:moveTo>
                    <a:pt x="191" y="0"/>
                  </a:moveTo>
                  <a:cubicBezTo>
                    <a:pt x="172" y="0"/>
                    <a:pt x="152" y="3"/>
                    <a:pt x="132" y="9"/>
                  </a:cubicBezTo>
                  <a:cubicBezTo>
                    <a:pt x="60" y="33"/>
                    <a:pt x="1" y="104"/>
                    <a:pt x="13" y="164"/>
                  </a:cubicBezTo>
                  <a:cubicBezTo>
                    <a:pt x="21" y="216"/>
                    <a:pt x="62" y="249"/>
                    <a:pt x="120" y="249"/>
                  </a:cubicBezTo>
                  <a:cubicBezTo>
                    <a:pt x="142" y="249"/>
                    <a:pt x="166" y="245"/>
                    <a:pt x="191" y="235"/>
                  </a:cubicBezTo>
                  <a:cubicBezTo>
                    <a:pt x="263" y="223"/>
                    <a:pt x="322" y="152"/>
                    <a:pt x="310" y="92"/>
                  </a:cubicBezTo>
                  <a:cubicBezTo>
                    <a:pt x="301" y="29"/>
                    <a:pt x="251" y="0"/>
                    <a:pt x="191" y="0"/>
                  </a:cubicBezTo>
                  <a:close/>
                </a:path>
              </a:pathLst>
            </a:custGeom>
            <a:solidFill>
              <a:srgbClr val="FFF2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22" name="Google Shape;6222;p247"/>
            <p:cNvSpPr/>
            <p:nvPr/>
          </p:nvSpPr>
          <p:spPr>
            <a:xfrm flipH="1">
              <a:off x="6697337" y="2839429"/>
              <a:ext cx="36225" cy="13445"/>
            </a:xfrm>
            <a:custGeom>
              <a:avLst/>
              <a:gdLst/>
              <a:ahLst/>
              <a:cxnLst/>
              <a:rect l="l" t="t" r="r" b="b"/>
              <a:pathLst>
                <a:path w="943" h="350" extrusionOk="0">
                  <a:moveTo>
                    <a:pt x="624" y="0"/>
                  </a:moveTo>
                  <a:cubicBezTo>
                    <a:pt x="460" y="0"/>
                    <a:pt x="242" y="75"/>
                    <a:pt x="0" y="350"/>
                  </a:cubicBezTo>
                  <a:cubicBezTo>
                    <a:pt x="0" y="350"/>
                    <a:pt x="273" y="54"/>
                    <a:pt x="648" y="54"/>
                  </a:cubicBezTo>
                  <a:cubicBezTo>
                    <a:pt x="736" y="54"/>
                    <a:pt x="831" y="70"/>
                    <a:pt x="929" y="111"/>
                  </a:cubicBezTo>
                  <a:cubicBezTo>
                    <a:pt x="942" y="111"/>
                    <a:pt x="823" y="0"/>
                    <a:pt x="624" y="0"/>
                  </a:cubicBezTo>
                  <a:close/>
                </a:path>
              </a:pathLst>
            </a:custGeom>
            <a:solidFill>
              <a:srgbClr val="EFA3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23" name="Google Shape;6223;p247"/>
            <p:cNvSpPr/>
            <p:nvPr/>
          </p:nvSpPr>
          <p:spPr>
            <a:xfrm flipH="1">
              <a:off x="6680934" y="2786645"/>
              <a:ext cx="86472" cy="53666"/>
            </a:xfrm>
            <a:custGeom>
              <a:avLst/>
              <a:gdLst/>
              <a:ahLst/>
              <a:cxnLst/>
              <a:rect l="l" t="t" r="r" b="b"/>
              <a:pathLst>
                <a:path w="2251" h="1397" extrusionOk="0">
                  <a:moveTo>
                    <a:pt x="1234" y="1"/>
                  </a:moveTo>
                  <a:cubicBezTo>
                    <a:pt x="1107" y="1"/>
                    <a:pt x="975" y="22"/>
                    <a:pt x="846" y="69"/>
                  </a:cubicBezTo>
                  <a:cubicBezTo>
                    <a:pt x="310" y="247"/>
                    <a:pt x="0" y="759"/>
                    <a:pt x="143" y="1212"/>
                  </a:cubicBezTo>
                  <a:cubicBezTo>
                    <a:pt x="188" y="1346"/>
                    <a:pt x="245" y="1396"/>
                    <a:pt x="318" y="1396"/>
                  </a:cubicBezTo>
                  <a:cubicBezTo>
                    <a:pt x="496" y="1396"/>
                    <a:pt x="762" y="1089"/>
                    <a:pt x="1143" y="962"/>
                  </a:cubicBezTo>
                  <a:cubicBezTo>
                    <a:pt x="1679" y="783"/>
                    <a:pt x="2251" y="1021"/>
                    <a:pt x="2096" y="557"/>
                  </a:cubicBezTo>
                  <a:cubicBezTo>
                    <a:pt x="1988" y="214"/>
                    <a:pt x="1633" y="1"/>
                    <a:pt x="123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24" name="Google Shape;6224;p247"/>
            <p:cNvSpPr/>
            <p:nvPr/>
          </p:nvSpPr>
          <p:spPr>
            <a:xfrm flipH="1">
              <a:off x="6740400" y="2831784"/>
              <a:ext cx="11448" cy="6915"/>
            </a:xfrm>
            <a:custGeom>
              <a:avLst/>
              <a:gdLst/>
              <a:ahLst/>
              <a:cxnLst/>
              <a:rect l="l" t="t" r="r" b="b"/>
              <a:pathLst>
                <a:path w="298" h="180" extrusionOk="0">
                  <a:moveTo>
                    <a:pt x="298" y="1"/>
                  </a:moveTo>
                  <a:cubicBezTo>
                    <a:pt x="191" y="48"/>
                    <a:pt x="83" y="120"/>
                    <a:pt x="0" y="179"/>
                  </a:cubicBezTo>
                  <a:cubicBezTo>
                    <a:pt x="83" y="144"/>
                    <a:pt x="191" y="84"/>
                    <a:pt x="29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25" name="Google Shape;6225;p247"/>
            <p:cNvSpPr/>
            <p:nvPr/>
          </p:nvSpPr>
          <p:spPr>
            <a:xfrm flipH="1">
              <a:off x="6546899" y="2864745"/>
              <a:ext cx="27505" cy="33421"/>
            </a:xfrm>
            <a:custGeom>
              <a:avLst/>
              <a:gdLst/>
              <a:ahLst/>
              <a:cxnLst/>
              <a:rect l="l" t="t" r="r" b="b"/>
              <a:pathLst>
                <a:path w="716" h="870" extrusionOk="0">
                  <a:moveTo>
                    <a:pt x="346" y="0"/>
                  </a:moveTo>
                  <a:cubicBezTo>
                    <a:pt x="156" y="0"/>
                    <a:pt x="1" y="191"/>
                    <a:pt x="1" y="429"/>
                  </a:cubicBezTo>
                  <a:cubicBezTo>
                    <a:pt x="1" y="667"/>
                    <a:pt x="167" y="869"/>
                    <a:pt x="358" y="869"/>
                  </a:cubicBezTo>
                  <a:cubicBezTo>
                    <a:pt x="560" y="869"/>
                    <a:pt x="715" y="667"/>
                    <a:pt x="703" y="429"/>
                  </a:cubicBezTo>
                  <a:cubicBezTo>
                    <a:pt x="703" y="191"/>
                    <a:pt x="537" y="0"/>
                    <a:pt x="34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26" name="Google Shape;6226;p247"/>
            <p:cNvSpPr/>
            <p:nvPr/>
          </p:nvSpPr>
          <p:spPr>
            <a:xfrm flipH="1">
              <a:off x="6551931" y="2886488"/>
              <a:ext cx="13330" cy="9220"/>
            </a:xfrm>
            <a:custGeom>
              <a:avLst/>
              <a:gdLst/>
              <a:ahLst/>
              <a:cxnLst/>
              <a:rect l="l" t="t" r="r" b="b"/>
              <a:pathLst>
                <a:path w="347" h="240" extrusionOk="0">
                  <a:moveTo>
                    <a:pt x="199" y="1"/>
                  </a:moveTo>
                  <a:cubicBezTo>
                    <a:pt x="173" y="1"/>
                    <a:pt x="147" y="6"/>
                    <a:pt x="120" y="17"/>
                  </a:cubicBezTo>
                  <a:cubicBezTo>
                    <a:pt x="49" y="41"/>
                    <a:pt x="1" y="125"/>
                    <a:pt x="25" y="184"/>
                  </a:cubicBezTo>
                  <a:cubicBezTo>
                    <a:pt x="40" y="221"/>
                    <a:pt x="82" y="240"/>
                    <a:pt x="130" y="240"/>
                  </a:cubicBezTo>
                  <a:cubicBezTo>
                    <a:pt x="158" y="240"/>
                    <a:pt x="188" y="233"/>
                    <a:pt x="215" y="220"/>
                  </a:cubicBezTo>
                  <a:cubicBezTo>
                    <a:pt x="287" y="196"/>
                    <a:pt x="346" y="125"/>
                    <a:pt x="322" y="65"/>
                  </a:cubicBezTo>
                  <a:cubicBezTo>
                    <a:pt x="298" y="25"/>
                    <a:pt x="252" y="1"/>
                    <a:pt x="199" y="1"/>
                  </a:cubicBezTo>
                  <a:close/>
                </a:path>
              </a:pathLst>
            </a:custGeom>
            <a:solidFill>
              <a:srgbClr val="FFF2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27" name="Google Shape;6227;p247"/>
            <p:cNvSpPr/>
            <p:nvPr/>
          </p:nvSpPr>
          <p:spPr>
            <a:xfrm flipH="1">
              <a:off x="6533185" y="2843616"/>
              <a:ext cx="34804" cy="14751"/>
            </a:xfrm>
            <a:custGeom>
              <a:avLst/>
              <a:gdLst/>
              <a:ahLst/>
              <a:cxnLst/>
              <a:rect l="l" t="t" r="r" b="b"/>
              <a:pathLst>
                <a:path w="906" h="384" extrusionOk="0">
                  <a:moveTo>
                    <a:pt x="331" y="0"/>
                  </a:moveTo>
                  <a:cubicBezTo>
                    <a:pt x="237" y="0"/>
                    <a:pt x="127" y="15"/>
                    <a:pt x="0" y="50"/>
                  </a:cubicBezTo>
                  <a:cubicBezTo>
                    <a:pt x="0" y="50"/>
                    <a:pt x="86" y="30"/>
                    <a:pt x="208" y="30"/>
                  </a:cubicBezTo>
                  <a:cubicBezTo>
                    <a:pt x="412" y="30"/>
                    <a:pt x="719" y="86"/>
                    <a:pt x="905" y="383"/>
                  </a:cubicBezTo>
                  <a:cubicBezTo>
                    <a:pt x="905" y="383"/>
                    <a:pt x="814" y="0"/>
                    <a:pt x="331" y="0"/>
                  </a:cubicBezTo>
                  <a:close/>
                </a:path>
              </a:pathLst>
            </a:custGeom>
            <a:solidFill>
              <a:srgbClr val="EFA3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28" name="Google Shape;6228;p247"/>
            <p:cNvSpPr/>
            <p:nvPr/>
          </p:nvSpPr>
          <p:spPr>
            <a:xfrm flipH="1">
              <a:off x="6506679" y="2782227"/>
              <a:ext cx="86472" cy="52052"/>
            </a:xfrm>
            <a:custGeom>
              <a:avLst/>
              <a:gdLst/>
              <a:ahLst/>
              <a:cxnLst/>
              <a:rect l="l" t="t" r="r" b="b"/>
              <a:pathLst>
                <a:path w="2251" h="1355" extrusionOk="0">
                  <a:moveTo>
                    <a:pt x="1027" y="1"/>
                  </a:moveTo>
                  <a:cubicBezTo>
                    <a:pt x="609" y="1"/>
                    <a:pt x="244" y="234"/>
                    <a:pt x="132" y="600"/>
                  </a:cubicBezTo>
                  <a:cubicBezTo>
                    <a:pt x="1" y="1065"/>
                    <a:pt x="548" y="791"/>
                    <a:pt x="1108" y="957"/>
                  </a:cubicBezTo>
                  <a:cubicBezTo>
                    <a:pt x="1495" y="1067"/>
                    <a:pt x="1769" y="1354"/>
                    <a:pt x="1947" y="1354"/>
                  </a:cubicBezTo>
                  <a:cubicBezTo>
                    <a:pt x="2021" y="1354"/>
                    <a:pt x="2078" y="1305"/>
                    <a:pt x="2120" y="1172"/>
                  </a:cubicBezTo>
                  <a:cubicBezTo>
                    <a:pt x="2251" y="696"/>
                    <a:pt x="1906" y="195"/>
                    <a:pt x="1370" y="53"/>
                  </a:cubicBezTo>
                  <a:cubicBezTo>
                    <a:pt x="1254" y="17"/>
                    <a:pt x="1139" y="1"/>
                    <a:pt x="102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29" name="Google Shape;6229;p247"/>
            <p:cNvSpPr/>
            <p:nvPr/>
          </p:nvSpPr>
          <p:spPr>
            <a:xfrm flipH="1">
              <a:off x="6446289" y="2899473"/>
              <a:ext cx="63154" cy="37570"/>
            </a:xfrm>
            <a:custGeom>
              <a:avLst/>
              <a:gdLst/>
              <a:ahLst/>
              <a:cxnLst/>
              <a:rect l="l" t="t" r="r" b="b"/>
              <a:pathLst>
                <a:path w="1644" h="978" extrusionOk="0">
                  <a:moveTo>
                    <a:pt x="845" y="1"/>
                  </a:moveTo>
                  <a:cubicBezTo>
                    <a:pt x="833" y="1"/>
                    <a:pt x="822" y="1"/>
                    <a:pt x="810" y="1"/>
                  </a:cubicBezTo>
                  <a:cubicBezTo>
                    <a:pt x="370" y="1"/>
                    <a:pt x="0" y="227"/>
                    <a:pt x="0" y="501"/>
                  </a:cubicBezTo>
                  <a:cubicBezTo>
                    <a:pt x="0" y="756"/>
                    <a:pt x="351" y="978"/>
                    <a:pt x="799" y="978"/>
                  </a:cubicBezTo>
                  <a:cubicBezTo>
                    <a:pt x="810" y="978"/>
                    <a:pt x="822" y="978"/>
                    <a:pt x="834" y="977"/>
                  </a:cubicBezTo>
                  <a:cubicBezTo>
                    <a:pt x="1286" y="977"/>
                    <a:pt x="1644" y="751"/>
                    <a:pt x="1644" y="477"/>
                  </a:cubicBezTo>
                  <a:cubicBezTo>
                    <a:pt x="1644" y="222"/>
                    <a:pt x="1293" y="1"/>
                    <a:pt x="845" y="1"/>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30" name="Google Shape;6230;p247"/>
            <p:cNvSpPr/>
            <p:nvPr/>
          </p:nvSpPr>
          <p:spPr>
            <a:xfrm flipH="1">
              <a:off x="6814929" y="2903084"/>
              <a:ext cx="63615" cy="37186"/>
            </a:xfrm>
            <a:custGeom>
              <a:avLst/>
              <a:gdLst/>
              <a:ahLst/>
              <a:cxnLst/>
              <a:rect l="l" t="t" r="r" b="b"/>
              <a:pathLst>
                <a:path w="1656" h="968" extrusionOk="0">
                  <a:moveTo>
                    <a:pt x="889" y="0"/>
                  </a:moveTo>
                  <a:cubicBezTo>
                    <a:pt x="867" y="0"/>
                    <a:pt x="844" y="1"/>
                    <a:pt x="822" y="2"/>
                  </a:cubicBezTo>
                  <a:cubicBezTo>
                    <a:pt x="381" y="2"/>
                    <a:pt x="0" y="228"/>
                    <a:pt x="0" y="490"/>
                  </a:cubicBezTo>
                  <a:cubicBezTo>
                    <a:pt x="0" y="757"/>
                    <a:pt x="361" y="967"/>
                    <a:pt x="798" y="967"/>
                  </a:cubicBezTo>
                  <a:cubicBezTo>
                    <a:pt x="810" y="967"/>
                    <a:pt x="822" y="967"/>
                    <a:pt x="834" y="967"/>
                  </a:cubicBezTo>
                  <a:cubicBezTo>
                    <a:pt x="1298" y="967"/>
                    <a:pt x="1655" y="740"/>
                    <a:pt x="1655" y="478"/>
                  </a:cubicBezTo>
                  <a:cubicBezTo>
                    <a:pt x="1655" y="218"/>
                    <a:pt x="1321" y="0"/>
                    <a:pt x="889" y="0"/>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31" name="Google Shape;6231;p247"/>
            <p:cNvSpPr/>
            <p:nvPr/>
          </p:nvSpPr>
          <p:spPr>
            <a:xfrm flipH="1">
              <a:off x="6611861" y="2940655"/>
              <a:ext cx="36648" cy="26084"/>
            </a:xfrm>
            <a:custGeom>
              <a:avLst/>
              <a:gdLst/>
              <a:ahLst/>
              <a:cxnLst/>
              <a:rect l="l" t="t" r="r" b="b"/>
              <a:pathLst>
                <a:path w="954" h="679" extrusionOk="0">
                  <a:moveTo>
                    <a:pt x="953" y="155"/>
                  </a:moveTo>
                  <a:lnTo>
                    <a:pt x="953" y="155"/>
                  </a:lnTo>
                  <a:cubicBezTo>
                    <a:pt x="953" y="155"/>
                    <a:pt x="953" y="156"/>
                    <a:pt x="953" y="156"/>
                  </a:cubicBezTo>
                  <a:lnTo>
                    <a:pt x="953" y="156"/>
                  </a:lnTo>
                  <a:cubicBezTo>
                    <a:pt x="954" y="155"/>
                    <a:pt x="954" y="155"/>
                    <a:pt x="953" y="155"/>
                  </a:cubicBezTo>
                  <a:close/>
                  <a:moveTo>
                    <a:pt x="1" y="1"/>
                  </a:moveTo>
                  <a:cubicBezTo>
                    <a:pt x="1" y="1"/>
                    <a:pt x="263" y="679"/>
                    <a:pt x="559" y="679"/>
                  </a:cubicBezTo>
                  <a:cubicBezTo>
                    <a:pt x="690" y="679"/>
                    <a:pt x="829" y="544"/>
                    <a:pt x="953" y="156"/>
                  </a:cubicBezTo>
                  <a:lnTo>
                    <a:pt x="953" y="156"/>
                  </a:lnTo>
                  <a:cubicBezTo>
                    <a:pt x="946" y="160"/>
                    <a:pt x="838" y="198"/>
                    <a:pt x="669" y="198"/>
                  </a:cubicBezTo>
                  <a:cubicBezTo>
                    <a:pt x="495" y="198"/>
                    <a:pt x="258" y="158"/>
                    <a:pt x="1" y="1"/>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32" name="Google Shape;6232;p247"/>
            <p:cNvSpPr/>
            <p:nvPr/>
          </p:nvSpPr>
          <p:spPr>
            <a:xfrm flipH="1">
              <a:off x="6574829" y="2800244"/>
              <a:ext cx="75946" cy="148666"/>
            </a:xfrm>
            <a:custGeom>
              <a:avLst/>
              <a:gdLst/>
              <a:ahLst/>
              <a:cxnLst/>
              <a:rect l="l" t="t" r="r" b="b"/>
              <a:pathLst>
                <a:path w="1977" h="3870" extrusionOk="0">
                  <a:moveTo>
                    <a:pt x="167" y="0"/>
                  </a:moveTo>
                  <a:cubicBezTo>
                    <a:pt x="131" y="560"/>
                    <a:pt x="131" y="1143"/>
                    <a:pt x="203" y="1691"/>
                  </a:cubicBezTo>
                  <a:cubicBezTo>
                    <a:pt x="215" y="1846"/>
                    <a:pt x="239" y="1977"/>
                    <a:pt x="262" y="2132"/>
                  </a:cubicBezTo>
                  <a:cubicBezTo>
                    <a:pt x="298" y="2274"/>
                    <a:pt x="322" y="2429"/>
                    <a:pt x="381" y="2560"/>
                  </a:cubicBezTo>
                  <a:cubicBezTo>
                    <a:pt x="417" y="2620"/>
                    <a:pt x="465" y="2691"/>
                    <a:pt x="524" y="2751"/>
                  </a:cubicBezTo>
                  <a:cubicBezTo>
                    <a:pt x="560" y="2804"/>
                    <a:pt x="629" y="2831"/>
                    <a:pt x="702" y="2831"/>
                  </a:cubicBezTo>
                  <a:cubicBezTo>
                    <a:pt x="726" y="2831"/>
                    <a:pt x="751" y="2828"/>
                    <a:pt x="774" y="2822"/>
                  </a:cubicBezTo>
                  <a:cubicBezTo>
                    <a:pt x="929" y="2798"/>
                    <a:pt x="1048" y="2691"/>
                    <a:pt x="1167" y="2632"/>
                  </a:cubicBezTo>
                  <a:cubicBezTo>
                    <a:pt x="1268" y="2577"/>
                    <a:pt x="1354" y="2536"/>
                    <a:pt x="1442" y="2536"/>
                  </a:cubicBezTo>
                  <a:cubicBezTo>
                    <a:pt x="1469" y="2536"/>
                    <a:pt x="1497" y="2540"/>
                    <a:pt x="1524" y="2548"/>
                  </a:cubicBezTo>
                  <a:cubicBezTo>
                    <a:pt x="1560" y="2548"/>
                    <a:pt x="1596" y="2560"/>
                    <a:pt x="1620" y="2572"/>
                  </a:cubicBezTo>
                  <a:cubicBezTo>
                    <a:pt x="1643" y="2584"/>
                    <a:pt x="1667" y="2620"/>
                    <a:pt x="1691" y="2632"/>
                  </a:cubicBezTo>
                  <a:cubicBezTo>
                    <a:pt x="1739" y="2655"/>
                    <a:pt x="1786" y="2703"/>
                    <a:pt x="1798" y="2763"/>
                  </a:cubicBezTo>
                  <a:cubicBezTo>
                    <a:pt x="1846" y="2882"/>
                    <a:pt x="1822" y="3013"/>
                    <a:pt x="1763" y="3132"/>
                  </a:cubicBezTo>
                  <a:cubicBezTo>
                    <a:pt x="1703" y="3251"/>
                    <a:pt x="1632" y="3370"/>
                    <a:pt x="1524" y="3465"/>
                  </a:cubicBezTo>
                  <a:cubicBezTo>
                    <a:pt x="1334" y="3644"/>
                    <a:pt x="1084" y="3775"/>
                    <a:pt x="798" y="3786"/>
                  </a:cubicBezTo>
                  <a:cubicBezTo>
                    <a:pt x="761" y="3791"/>
                    <a:pt x="723" y="3793"/>
                    <a:pt x="686" y="3793"/>
                  </a:cubicBezTo>
                  <a:cubicBezTo>
                    <a:pt x="441" y="3793"/>
                    <a:pt x="207" y="3696"/>
                    <a:pt x="0" y="3572"/>
                  </a:cubicBezTo>
                  <a:lnTo>
                    <a:pt x="0" y="3572"/>
                  </a:lnTo>
                  <a:cubicBezTo>
                    <a:pt x="215" y="3751"/>
                    <a:pt x="500" y="3870"/>
                    <a:pt x="798" y="3870"/>
                  </a:cubicBezTo>
                  <a:cubicBezTo>
                    <a:pt x="1084" y="3846"/>
                    <a:pt x="1382" y="3727"/>
                    <a:pt x="1608" y="3536"/>
                  </a:cubicBezTo>
                  <a:cubicBezTo>
                    <a:pt x="1715" y="3429"/>
                    <a:pt x="1810" y="3310"/>
                    <a:pt x="1870" y="3179"/>
                  </a:cubicBezTo>
                  <a:cubicBezTo>
                    <a:pt x="1929" y="3048"/>
                    <a:pt x="1977" y="2882"/>
                    <a:pt x="1917" y="2715"/>
                  </a:cubicBezTo>
                  <a:cubicBezTo>
                    <a:pt x="1894" y="2643"/>
                    <a:pt x="1834" y="2572"/>
                    <a:pt x="1774" y="2524"/>
                  </a:cubicBezTo>
                  <a:cubicBezTo>
                    <a:pt x="1727" y="2501"/>
                    <a:pt x="1691" y="2465"/>
                    <a:pt x="1667" y="2453"/>
                  </a:cubicBezTo>
                  <a:cubicBezTo>
                    <a:pt x="1620" y="2441"/>
                    <a:pt x="1596" y="2417"/>
                    <a:pt x="1548" y="2405"/>
                  </a:cubicBezTo>
                  <a:cubicBezTo>
                    <a:pt x="1507" y="2394"/>
                    <a:pt x="1466" y="2388"/>
                    <a:pt x="1426" y="2388"/>
                  </a:cubicBezTo>
                  <a:cubicBezTo>
                    <a:pt x="1302" y="2388"/>
                    <a:pt x="1183" y="2438"/>
                    <a:pt x="1084" y="2501"/>
                  </a:cubicBezTo>
                  <a:cubicBezTo>
                    <a:pt x="953" y="2572"/>
                    <a:pt x="846" y="2655"/>
                    <a:pt x="727" y="2691"/>
                  </a:cubicBezTo>
                  <a:cubicBezTo>
                    <a:pt x="711" y="2695"/>
                    <a:pt x="696" y="2698"/>
                    <a:pt x="682" y="2698"/>
                  </a:cubicBezTo>
                  <a:cubicBezTo>
                    <a:pt x="654" y="2698"/>
                    <a:pt x="627" y="2687"/>
                    <a:pt x="596" y="2655"/>
                  </a:cubicBezTo>
                  <a:cubicBezTo>
                    <a:pt x="548" y="2632"/>
                    <a:pt x="524" y="2572"/>
                    <a:pt x="489" y="2513"/>
                  </a:cubicBezTo>
                  <a:cubicBezTo>
                    <a:pt x="370" y="2262"/>
                    <a:pt x="346" y="1977"/>
                    <a:pt x="298" y="1691"/>
                  </a:cubicBezTo>
                  <a:cubicBezTo>
                    <a:pt x="250" y="1417"/>
                    <a:pt x="227" y="1131"/>
                    <a:pt x="203" y="846"/>
                  </a:cubicBezTo>
                  <a:lnTo>
                    <a:pt x="167" y="0"/>
                  </a:lnTo>
                  <a:close/>
                </a:path>
              </a:pathLst>
            </a:custGeom>
            <a:solidFill>
              <a:srgbClr val="E5806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33" name="Google Shape;6233;p247"/>
            <p:cNvSpPr/>
            <p:nvPr/>
          </p:nvSpPr>
          <p:spPr>
            <a:xfrm flipH="1">
              <a:off x="6395964" y="2700516"/>
              <a:ext cx="67303" cy="132224"/>
            </a:xfrm>
            <a:custGeom>
              <a:avLst/>
              <a:gdLst/>
              <a:ahLst/>
              <a:cxnLst/>
              <a:rect l="l" t="t" r="r" b="b"/>
              <a:pathLst>
                <a:path w="1752" h="3442" extrusionOk="0">
                  <a:moveTo>
                    <a:pt x="1120" y="1"/>
                  </a:moveTo>
                  <a:lnTo>
                    <a:pt x="1" y="286"/>
                  </a:lnTo>
                  <a:cubicBezTo>
                    <a:pt x="1" y="286"/>
                    <a:pt x="49" y="2299"/>
                    <a:pt x="1454" y="3442"/>
                  </a:cubicBezTo>
                  <a:cubicBezTo>
                    <a:pt x="1454" y="3442"/>
                    <a:pt x="1751" y="1215"/>
                    <a:pt x="112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34" name="Google Shape;6234;p247"/>
            <p:cNvSpPr/>
            <p:nvPr/>
          </p:nvSpPr>
          <p:spPr>
            <a:xfrm flipH="1">
              <a:off x="6375425" y="2514121"/>
              <a:ext cx="574957" cy="344237"/>
            </a:xfrm>
            <a:custGeom>
              <a:avLst/>
              <a:gdLst/>
              <a:ahLst/>
              <a:cxnLst/>
              <a:rect l="l" t="t" r="r" b="b"/>
              <a:pathLst>
                <a:path w="14967" h="8961" extrusionOk="0">
                  <a:moveTo>
                    <a:pt x="8208" y="1"/>
                  </a:moveTo>
                  <a:cubicBezTo>
                    <a:pt x="5020" y="1"/>
                    <a:pt x="1746" y="2141"/>
                    <a:pt x="1870" y="3269"/>
                  </a:cubicBezTo>
                  <a:cubicBezTo>
                    <a:pt x="1870" y="3269"/>
                    <a:pt x="1300" y="2756"/>
                    <a:pt x="997" y="2756"/>
                  </a:cubicBezTo>
                  <a:cubicBezTo>
                    <a:pt x="990" y="2756"/>
                    <a:pt x="984" y="2757"/>
                    <a:pt x="977" y="2757"/>
                  </a:cubicBezTo>
                  <a:cubicBezTo>
                    <a:pt x="679" y="2793"/>
                    <a:pt x="1715" y="3448"/>
                    <a:pt x="1715" y="3448"/>
                  </a:cubicBezTo>
                  <a:cubicBezTo>
                    <a:pt x="1715" y="3448"/>
                    <a:pt x="1407" y="3371"/>
                    <a:pt x="1080" y="3371"/>
                  </a:cubicBezTo>
                  <a:cubicBezTo>
                    <a:pt x="862" y="3371"/>
                    <a:pt x="637" y="3405"/>
                    <a:pt x="489" y="3519"/>
                  </a:cubicBezTo>
                  <a:cubicBezTo>
                    <a:pt x="298" y="3662"/>
                    <a:pt x="605" y="3698"/>
                    <a:pt x="959" y="3698"/>
                  </a:cubicBezTo>
                  <a:cubicBezTo>
                    <a:pt x="1313" y="3698"/>
                    <a:pt x="1715" y="3662"/>
                    <a:pt x="1715" y="3662"/>
                  </a:cubicBezTo>
                  <a:lnTo>
                    <a:pt x="1715" y="3662"/>
                  </a:lnTo>
                  <a:cubicBezTo>
                    <a:pt x="1715" y="3662"/>
                    <a:pt x="501" y="3805"/>
                    <a:pt x="251" y="4281"/>
                  </a:cubicBezTo>
                  <a:cubicBezTo>
                    <a:pt x="1" y="4757"/>
                    <a:pt x="477" y="7532"/>
                    <a:pt x="477" y="7532"/>
                  </a:cubicBezTo>
                  <a:lnTo>
                    <a:pt x="727" y="7555"/>
                  </a:lnTo>
                  <a:lnTo>
                    <a:pt x="906" y="8960"/>
                  </a:lnTo>
                  <a:cubicBezTo>
                    <a:pt x="906" y="8960"/>
                    <a:pt x="2608" y="8044"/>
                    <a:pt x="3037" y="5591"/>
                  </a:cubicBezTo>
                  <a:cubicBezTo>
                    <a:pt x="3037" y="5591"/>
                    <a:pt x="3125" y="5613"/>
                    <a:pt x="3276" y="5613"/>
                  </a:cubicBezTo>
                  <a:cubicBezTo>
                    <a:pt x="3655" y="5613"/>
                    <a:pt x="4430" y="5473"/>
                    <a:pt x="5180" y="4484"/>
                  </a:cubicBezTo>
                  <a:cubicBezTo>
                    <a:pt x="5180" y="4484"/>
                    <a:pt x="8223" y="5688"/>
                    <a:pt x="11056" y="5688"/>
                  </a:cubicBezTo>
                  <a:cubicBezTo>
                    <a:pt x="12596" y="5688"/>
                    <a:pt x="14074" y="5332"/>
                    <a:pt x="14967" y="4234"/>
                  </a:cubicBezTo>
                  <a:cubicBezTo>
                    <a:pt x="14967" y="4234"/>
                    <a:pt x="14169" y="1995"/>
                    <a:pt x="10490" y="436"/>
                  </a:cubicBezTo>
                  <a:cubicBezTo>
                    <a:pt x="9769" y="130"/>
                    <a:pt x="8991" y="1"/>
                    <a:pt x="820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35" name="Google Shape;6235;p247"/>
            <p:cNvSpPr/>
            <p:nvPr/>
          </p:nvSpPr>
          <p:spPr>
            <a:xfrm flipH="1">
              <a:off x="6656694" y="2960324"/>
              <a:ext cx="70914" cy="49747"/>
            </a:xfrm>
            <a:custGeom>
              <a:avLst/>
              <a:gdLst/>
              <a:ahLst/>
              <a:cxnLst/>
              <a:rect l="l" t="t" r="r" b="b"/>
              <a:pathLst>
                <a:path w="1846" h="1295" extrusionOk="0">
                  <a:moveTo>
                    <a:pt x="0" y="0"/>
                  </a:moveTo>
                  <a:cubicBezTo>
                    <a:pt x="0" y="1"/>
                    <a:pt x="303" y="1295"/>
                    <a:pt x="872" y="1295"/>
                  </a:cubicBezTo>
                  <a:cubicBezTo>
                    <a:pt x="1139" y="1295"/>
                    <a:pt x="1465" y="1009"/>
                    <a:pt x="1846" y="167"/>
                  </a:cubicBezTo>
                  <a:lnTo>
                    <a:pt x="0"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36" name="Google Shape;6236;p247"/>
            <p:cNvSpPr/>
            <p:nvPr/>
          </p:nvSpPr>
          <p:spPr>
            <a:xfrm flipH="1">
              <a:off x="6542794" y="3282328"/>
              <a:ext cx="226917" cy="81440"/>
            </a:xfrm>
            <a:custGeom>
              <a:avLst/>
              <a:gdLst/>
              <a:ahLst/>
              <a:cxnLst/>
              <a:rect l="l" t="t" r="r" b="b"/>
              <a:pathLst>
                <a:path w="5907" h="2120" extrusionOk="0">
                  <a:moveTo>
                    <a:pt x="1" y="1215"/>
                  </a:moveTo>
                  <a:lnTo>
                    <a:pt x="644" y="1989"/>
                  </a:lnTo>
                  <a:lnTo>
                    <a:pt x="2906" y="203"/>
                  </a:lnTo>
                  <a:lnTo>
                    <a:pt x="5120" y="2120"/>
                  </a:lnTo>
                  <a:lnTo>
                    <a:pt x="5906" y="1155"/>
                  </a:lnTo>
                  <a:lnTo>
                    <a:pt x="2870" y="0"/>
                  </a:lnTo>
                  <a:close/>
                </a:path>
              </a:pathLst>
            </a:custGeom>
            <a:solidFill>
              <a:srgbClr val="4D4D4D">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37" name="Google Shape;6237;p247"/>
            <p:cNvSpPr/>
            <p:nvPr/>
          </p:nvSpPr>
          <p:spPr>
            <a:xfrm flipH="1">
              <a:off x="6651199" y="3326237"/>
              <a:ext cx="15136" cy="14675"/>
            </a:xfrm>
            <a:custGeom>
              <a:avLst/>
              <a:gdLst/>
              <a:ahLst/>
              <a:cxnLst/>
              <a:rect l="l" t="t" r="r" b="b"/>
              <a:pathLst>
                <a:path w="394" h="382" extrusionOk="0">
                  <a:moveTo>
                    <a:pt x="191" y="0"/>
                  </a:moveTo>
                  <a:cubicBezTo>
                    <a:pt x="84" y="0"/>
                    <a:pt x="1" y="84"/>
                    <a:pt x="1" y="191"/>
                  </a:cubicBezTo>
                  <a:cubicBezTo>
                    <a:pt x="1" y="298"/>
                    <a:pt x="96" y="381"/>
                    <a:pt x="191" y="381"/>
                  </a:cubicBezTo>
                  <a:cubicBezTo>
                    <a:pt x="298" y="381"/>
                    <a:pt x="394" y="298"/>
                    <a:pt x="394" y="191"/>
                  </a:cubicBezTo>
                  <a:cubicBezTo>
                    <a:pt x="394" y="84"/>
                    <a:pt x="310" y="0"/>
                    <a:pt x="191" y="0"/>
                  </a:cubicBezTo>
                  <a:close/>
                </a:path>
              </a:pathLst>
            </a:custGeom>
            <a:solidFill>
              <a:srgbClr val="C4DBF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38" name="Google Shape;6238;p247"/>
            <p:cNvSpPr/>
            <p:nvPr/>
          </p:nvSpPr>
          <p:spPr>
            <a:xfrm flipH="1">
              <a:off x="6650738" y="3446057"/>
              <a:ext cx="15136" cy="15136"/>
            </a:xfrm>
            <a:custGeom>
              <a:avLst/>
              <a:gdLst/>
              <a:ahLst/>
              <a:cxnLst/>
              <a:rect l="l" t="t" r="r" b="b"/>
              <a:pathLst>
                <a:path w="394" h="394" extrusionOk="0">
                  <a:moveTo>
                    <a:pt x="203" y="1"/>
                  </a:moveTo>
                  <a:cubicBezTo>
                    <a:pt x="96" y="1"/>
                    <a:pt x="1" y="96"/>
                    <a:pt x="1" y="203"/>
                  </a:cubicBezTo>
                  <a:cubicBezTo>
                    <a:pt x="1" y="299"/>
                    <a:pt x="96" y="394"/>
                    <a:pt x="203" y="394"/>
                  </a:cubicBezTo>
                  <a:cubicBezTo>
                    <a:pt x="298" y="394"/>
                    <a:pt x="393" y="299"/>
                    <a:pt x="393" y="203"/>
                  </a:cubicBezTo>
                  <a:cubicBezTo>
                    <a:pt x="393" y="96"/>
                    <a:pt x="322" y="1"/>
                    <a:pt x="203" y="1"/>
                  </a:cubicBezTo>
                  <a:close/>
                </a:path>
              </a:pathLst>
            </a:custGeom>
            <a:solidFill>
              <a:srgbClr val="C4DBF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39" name="Google Shape;6239;p247"/>
            <p:cNvSpPr/>
            <p:nvPr/>
          </p:nvSpPr>
          <p:spPr>
            <a:xfrm flipH="1">
              <a:off x="6650277" y="3594727"/>
              <a:ext cx="15136" cy="15136"/>
            </a:xfrm>
            <a:custGeom>
              <a:avLst/>
              <a:gdLst/>
              <a:ahLst/>
              <a:cxnLst/>
              <a:rect l="l" t="t" r="r" b="b"/>
              <a:pathLst>
                <a:path w="394" h="394" extrusionOk="0">
                  <a:moveTo>
                    <a:pt x="203" y="0"/>
                  </a:moveTo>
                  <a:cubicBezTo>
                    <a:pt x="96" y="0"/>
                    <a:pt x="0" y="96"/>
                    <a:pt x="0" y="203"/>
                  </a:cubicBezTo>
                  <a:cubicBezTo>
                    <a:pt x="0" y="298"/>
                    <a:pt x="96" y="393"/>
                    <a:pt x="203" y="393"/>
                  </a:cubicBezTo>
                  <a:cubicBezTo>
                    <a:pt x="310" y="393"/>
                    <a:pt x="393" y="298"/>
                    <a:pt x="393" y="203"/>
                  </a:cubicBezTo>
                  <a:cubicBezTo>
                    <a:pt x="393" y="96"/>
                    <a:pt x="322" y="24"/>
                    <a:pt x="203" y="0"/>
                  </a:cubicBezTo>
                  <a:close/>
                </a:path>
              </a:pathLst>
            </a:custGeom>
            <a:solidFill>
              <a:srgbClr val="C4DBF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40" name="Google Shape;6240;p247"/>
            <p:cNvSpPr/>
            <p:nvPr/>
          </p:nvSpPr>
          <p:spPr>
            <a:xfrm flipH="1">
              <a:off x="6648894" y="3729184"/>
              <a:ext cx="15136" cy="15136"/>
            </a:xfrm>
            <a:custGeom>
              <a:avLst/>
              <a:gdLst/>
              <a:ahLst/>
              <a:cxnLst/>
              <a:rect l="l" t="t" r="r" b="b"/>
              <a:pathLst>
                <a:path w="394" h="394" extrusionOk="0">
                  <a:moveTo>
                    <a:pt x="191" y="1"/>
                  </a:moveTo>
                  <a:cubicBezTo>
                    <a:pt x="83" y="1"/>
                    <a:pt x="0" y="96"/>
                    <a:pt x="0" y="191"/>
                  </a:cubicBezTo>
                  <a:cubicBezTo>
                    <a:pt x="0" y="298"/>
                    <a:pt x="83" y="394"/>
                    <a:pt x="191" y="394"/>
                  </a:cubicBezTo>
                  <a:cubicBezTo>
                    <a:pt x="298" y="394"/>
                    <a:pt x="393" y="298"/>
                    <a:pt x="393" y="191"/>
                  </a:cubicBezTo>
                  <a:cubicBezTo>
                    <a:pt x="393" y="96"/>
                    <a:pt x="298" y="1"/>
                    <a:pt x="191" y="1"/>
                  </a:cubicBezTo>
                  <a:close/>
                </a:path>
              </a:pathLst>
            </a:custGeom>
            <a:solidFill>
              <a:srgbClr val="C4DBF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41" name="Google Shape;6241;p247"/>
            <p:cNvSpPr/>
            <p:nvPr/>
          </p:nvSpPr>
          <p:spPr>
            <a:xfrm flipH="1">
              <a:off x="6648471" y="3863679"/>
              <a:ext cx="15097" cy="14675"/>
            </a:xfrm>
            <a:custGeom>
              <a:avLst/>
              <a:gdLst/>
              <a:ahLst/>
              <a:cxnLst/>
              <a:rect l="l" t="t" r="r" b="b"/>
              <a:pathLst>
                <a:path w="393" h="382" extrusionOk="0">
                  <a:moveTo>
                    <a:pt x="202" y="0"/>
                  </a:moveTo>
                  <a:cubicBezTo>
                    <a:pt x="95" y="0"/>
                    <a:pt x="0" y="84"/>
                    <a:pt x="0" y="191"/>
                  </a:cubicBezTo>
                  <a:cubicBezTo>
                    <a:pt x="0" y="298"/>
                    <a:pt x="95" y="381"/>
                    <a:pt x="202" y="381"/>
                  </a:cubicBezTo>
                  <a:cubicBezTo>
                    <a:pt x="298" y="381"/>
                    <a:pt x="393" y="298"/>
                    <a:pt x="393" y="191"/>
                  </a:cubicBezTo>
                  <a:cubicBezTo>
                    <a:pt x="393" y="84"/>
                    <a:pt x="298" y="12"/>
                    <a:pt x="202" y="0"/>
                  </a:cubicBezTo>
                  <a:close/>
                </a:path>
              </a:pathLst>
            </a:custGeom>
            <a:solidFill>
              <a:srgbClr val="C4DBF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42" name="Google Shape;6242;p247"/>
            <p:cNvSpPr/>
            <p:nvPr/>
          </p:nvSpPr>
          <p:spPr>
            <a:xfrm flipH="1">
              <a:off x="6270193" y="3331270"/>
              <a:ext cx="188925" cy="136796"/>
            </a:xfrm>
            <a:custGeom>
              <a:avLst/>
              <a:gdLst/>
              <a:ahLst/>
              <a:cxnLst/>
              <a:rect l="l" t="t" r="r" b="b"/>
              <a:pathLst>
                <a:path w="4918" h="3561" extrusionOk="0">
                  <a:moveTo>
                    <a:pt x="2074" y="0"/>
                  </a:moveTo>
                  <a:cubicBezTo>
                    <a:pt x="1346" y="0"/>
                    <a:pt x="599" y="24"/>
                    <a:pt x="0" y="96"/>
                  </a:cubicBezTo>
                  <a:lnTo>
                    <a:pt x="179" y="3346"/>
                  </a:lnTo>
                  <a:lnTo>
                    <a:pt x="4417" y="3560"/>
                  </a:lnTo>
                  <a:cubicBezTo>
                    <a:pt x="4417" y="3560"/>
                    <a:pt x="4894" y="1596"/>
                    <a:pt x="4917" y="96"/>
                  </a:cubicBezTo>
                  <a:cubicBezTo>
                    <a:pt x="4917" y="96"/>
                    <a:pt x="3531" y="0"/>
                    <a:pt x="207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43" name="Google Shape;6243;p247"/>
            <p:cNvSpPr/>
            <p:nvPr/>
          </p:nvSpPr>
          <p:spPr>
            <a:xfrm flipH="1">
              <a:off x="6805794" y="3838324"/>
              <a:ext cx="370974" cy="993642"/>
            </a:xfrm>
            <a:custGeom>
              <a:avLst/>
              <a:gdLst/>
              <a:ahLst/>
              <a:cxnLst/>
              <a:rect l="l" t="t" r="r" b="b"/>
              <a:pathLst>
                <a:path w="9657" h="25866" extrusionOk="0">
                  <a:moveTo>
                    <a:pt x="4239" y="0"/>
                  </a:moveTo>
                  <a:cubicBezTo>
                    <a:pt x="4117" y="0"/>
                    <a:pt x="3994" y="6"/>
                    <a:pt x="3870" y="17"/>
                  </a:cubicBezTo>
                  <a:cubicBezTo>
                    <a:pt x="1655" y="208"/>
                    <a:pt x="0" y="2172"/>
                    <a:pt x="203" y="4399"/>
                  </a:cubicBezTo>
                  <a:lnTo>
                    <a:pt x="3513" y="25866"/>
                  </a:lnTo>
                  <a:lnTo>
                    <a:pt x="9656" y="25330"/>
                  </a:lnTo>
                  <a:lnTo>
                    <a:pt x="8239" y="3684"/>
                  </a:lnTo>
                  <a:cubicBezTo>
                    <a:pt x="8060" y="1582"/>
                    <a:pt x="6298" y="0"/>
                    <a:pt x="423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44" name="Google Shape;6244;p247"/>
            <p:cNvSpPr/>
            <p:nvPr/>
          </p:nvSpPr>
          <p:spPr>
            <a:xfrm flipH="1">
              <a:off x="6835981" y="3984420"/>
              <a:ext cx="55394" cy="803181"/>
            </a:xfrm>
            <a:custGeom>
              <a:avLst/>
              <a:gdLst/>
              <a:ahLst/>
              <a:cxnLst/>
              <a:rect l="l" t="t" r="r" b="b"/>
              <a:pathLst>
                <a:path w="1442" h="20908" fill="none" extrusionOk="0">
                  <a:moveTo>
                    <a:pt x="1" y="1"/>
                  </a:moveTo>
                  <a:lnTo>
                    <a:pt x="1441" y="20908"/>
                  </a:lnTo>
                </a:path>
              </a:pathLst>
            </a:custGeom>
            <a:solidFill>
              <a:schemeClr val="dk2"/>
            </a:solidFill>
            <a:ln w="3875" cap="flat" cmpd="sng">
              <a:solidFill>
                <a:srgbClr val="5F5F60"/>
              </a:solidFill>
              <a:prstDash val="solid"/>
              <a:miter lim="1190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45" name="Google Shape;6245;p247"/>
            <p:cNvSpPr/>
            <p:nvPr/>
          </p:nvSpPr>
          <p:spPr>
            <a:xfrm flipH="1">
              <a:off x="6785665" y="4811365"/>
              <a:ext cx="384726" cy="132685"/>
            </a:xfrm>
            <a:custGeom>
              <a:avLst/>
              <a:gdLst/>
              <a:ahLst/>
              <a:cxnLst/>
              <a:rect l="l" t="t" r="r" b="b"/>
              <a:pathLst>
                <a:path w="10015" h="3454" extrusionOk="0">
                  <a:moveTo>
                    <a:pt x="9478" y="1"/>
                  </a:moveTo>
                  <a:lnTo>
                    <a:pt x="3311" y="537"/>
                  </a:lnTo>
                  <a:cubicBezTo>
                    <a:pt x="3311" y="537"/>
                    <a:pt x="1942" y="2216"/>
                    <a:pt x="1" y="2894"/>
                  </a:cubicBezTo>
                  <a:lnTo>
                    <a:pt x="251" y="3454"/>
                  </a:lnTo>
                  <a:lnTo>
                    <a:pt x="10014" y="3454"/>
                  </a:lnTo>
                  <a:cubicBezTo>
                    <a:pt x="10014" y="3454"/>
                    <a:pt x="9847" y="2120"/>
                    <a:pt x="947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46" name="Google Shape;6246;p247"/>
            <p:cNvSpPr/>
            <p:nvPr/>
          </p:nvSpPr>
          <p:spPr>
            <a:xfrm flipH="1">
              <a:off x="6785242" y="4933490"/>
              <a:ext cx="380116" cy="10564"/>
            </a:xfrm>
            <a:custGeom>
              <a:avLst/>
              <a:gdLst/>
              <a:ahLst/>
              <a:cxnLst/>
              <a:rect l="l" t="t" r="r" b="b"/>
              <a:pathLst>
                <a:path w="9895" h="275" extrusionOk="0">
                  <a:moveTo>
                    <a:pt x="1" y="1"/>
                  </a:moveTo>
                  <a:lnTo>
                    <a:pt x="120" y="275"/>
                  </a:lnTo>
                  <a:lnTo>
                    <a:pt x="9895" y="275"/>
                  </a:lnTo>
                  <a:lnTo>
                    <a:pt x="9883" y="60"/>
                  </a:lnTo>
                  <a:lnTo>
                    <a:pt x="1"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47" name="Google Shape;6247;p247"/>
            <p:cNvSpPr/>
            <p:nvPr/>
          </p:nvSpPr>
          <p:spPr>
            <a:xfrm flipH="1">
              <a:off x="6136203" y="3838324"/>
              <a:ext cx="370974" cy="993642"/>
            </a:xfrm>
            <a:custGeom>
              <a:avLst/>
              <a:gdLst/>
              <a:ahLst/>
              <a:cxnLst/>
              <a:rect l="l" t="t" r="r" b="b"/>
              <a:pathLst>
                <a:path w="9657" h="25866" extrusionOk="0">
                  <a:moveTo>
                    <a:pt x="5419" y="0"/>
                  </a:moveTo>
                  <a:cubicBezTo>
                    <a:pt x="3359" y="0"/>
                    <a:pt x="1597" y="1582"/>
                    <a:pt x="1406" y="3684"/>
                  </a:cubicBezTo>
                  <a:lnTo>
                    <a:pt x="1" y="25330"/>
                  </a:lnTo>
                  <a:lnTo>
                    <a:pt x="6145" y="25866"/>
                  </a:lnTo>
                  <a:lnTo>
                    <a:pt x="9443" y="4399"/>
                  </a:lnTo>
                  <a:cubicBezTo>
                    <a:pt x="9657" y="2172"/>
                    <a:pt x="8002" y="208"/>
                    <a:pt x="5787" y="17"/>
                  </a:cubicBezTo>
                  <a:cubicBezTo>
                    <a:pt x="5664" y="6"/>
                    <a:pt x="5541" y="0"/>
                    <a:pt x="541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48" name="Google Shape;6248;p247"/>
            <p:cNvSpPr/>
            <p:nvPr/>
          </p:nvSpPr>
          <p:spPr>
            <a:xfrm flipH="1">
              <a:off x="6422048" y="3984420"/>
              <a:ext cx="55855" cy="803181"/>
            </a:xfrm>
            <a:custGeom>
              <a:avLst/>
              <a:gdLst/>
              <a:ahLst/>
              <a:cxnLst/>
              <a:rect l="l" t="t" r="r" b="b"/>
              <a:pathLst>
                <a:path w="1454" h="20908" fill="none" extrusionOk="0">
                  <a:moveTo>
                    <a:pt x="1454" y="1"/>
                  </a:moveTo>
                  <a:lnTo>
                    <a:pt x="1" y="20908"/>
                  </a:lnTo>
                </a:path>
              </a:pathLst>
            </a:custGeom>
            <a:solidFill>
              <a:schemeClr val="dk2"/>
            </a:solidFill>
            <a:ln w="3875" cap="flat" cmpd="sng">
              <a:solidFill>
                <a:srgbClr val="5F5F60"/>
              </a:solidFill>
              <a:prstDash val="solid"/>
              <a:miter lim="1190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49" name="Google Shape;6249;p247"/>
            <p:cNvSpPr/>
            <p:nvPr/>
          </p:nvSpPr>
          <p:spPr>
            <a:xfrm flipH="1">
              <a:off x="6143041" y="4811365"/>
              <a:ext cx="384688" cy="132685"/>
            </a:xfrm>
            <a:custGeom>
              <a:avLst/>
              <a:gdLst/>
              <a:ahLst/>
              <a:cxnLst/>
              <a:rect l="l" t="t" r="r" b="b"/>
              <a:pathLst>
                <a:path w="10014" h="3454" extrusionOk="0">
                  <a:moveTo>
                    <a:pt x="536" y="1"/>
                  </a:moveTo>
                  <a:cubicBezTo>
                    <a:pt x="155" y="2120"/>
                    <a:pt x="0" y="3454"/>
                    <a:pt x="0" y="3454"/>
                  </a:cubicBezTo>
                  <a:lnTo>
                    <a:pt x="9763" y="3454"/>
                  </a:lnTo>
                  <a:lnTo>
                    <a:pt x="10013" y="2894"/>
                  </a:lnTo>
                  <a:cubicBezTo>
                    <a:pt x="8061" y="2216"/>
                    <a:pt x="6692" y="537"/>
                    <a:pt x="6692" y="537"/>
                  </a:cubicBezTo>
                  <a:lnTo>
                    <a:pt x="536"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50" name="Google Shape;6250;p247"/>
            <p:cNvSpPr/>
            <p:nvPr/>
          </p:nvSpPr>
          <p:spPr>
            <a:xfrm flipH="1">
              <a:off x="6148073" y="4933490"/>
              <a:ext cx="379655" cy="10564"/>
            </a:xfrm>
            <a:custGeom>
              <a:avLst/>
              <a:gdLst/>
              <a:ahLst/>
              <a:cxnLst/>
              <a:rect l="l" t="t" r="r" b="b"/>
              <a:pathLst>
                <a:path w="9883" h="275" extrusionOk="0">
                  <a:moveTo>
                    <a:pt x="9882" y="1"/>
                  </a:moveTo>
                  <a:lnTo>
                    <a:pt x="12" y="60"/>
                  </a:lnTo>
                  <a:lnTo>
                    <a:pt x="0" y="275"/>
                  </a:lnTo>
                  <a:lnTo>
                    <a:pt x="9763" y="275"/>
                  </a:lnTo>
                  <a:lnTo>
                    <a:pt x="9882"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51" name="Google Shape;6251;p247"/>
            <p:cNvSpPr/>
            <p:nvPr/>
          </p:nvSpPr>
          <p:spPr>
            <a:xfrm flipH="1">
              <a:off x="6801220" y="4794001"/>
              <a:ext cx="260761" cy="37992"/>
            </a:xfrm>
            <a:custGeom>
              <a:avLst/>
              <a:gdLst/>
              <a:ahLst/>
              <a:cxnLst/>
              <a:rect l="l" t="t" r="r" b="b"/>
              <a:pathLst>
                <a:path w="6788" h="989" extrusionOk="0">
                  <a:moveTo>
                    <a:pt x="1" y="1"/>
                  </a:moveTo>
                  <a:lnTo>
                    <a:pt x="310" y="989"/>
                  </a:lnTo>
                  <a:lnTo>
                    <a:pt x="6787" y="453"/>
                  </a:lnTo>
                  <a:lnTo>
                    <a:pt x="6787"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52" name="Google Shape;6252;p247"/>
            <p:cNvSpPr/>
            <p:nvPr/>
          </p:nvSpPr>
          <p:spPr>
            <a:xfrm flipH="1">
              <a:off x="6252370" y="4794001"/>
              <a:ext cx="260723" cy="37992"/>
            </a:xfrm>
            <a:custGeom>
              <a:avLst/>
              <a:gdLst/>
              <a:ahLst/>
              <a:cxnLst/>
              <a:rect l="l" t="t" r="r" b="b"/>
              <a:pathLst>
                <a:path w="6787" h="989" extrusionOk="0">
                  <a:moveTo>
                    <a:pt x="0" y="1"/>
                  </a:moveTo>
                  <a:lnTo>
                    <a:pt x="0" y="453"/>
                  </a:lnTo>
                  <a:lnTo>
                    <a:pt x="6477" y="989"/>
                  </a:lnTo>
                  <a:lnTo>
                    <a:pt x="6787"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53" name="Google Shape;6253;p247"/>
            <p:cNvSpPr/>
            <p:nvPr/>
          </p:nvSpPr>
          <p:spPr>
            <a:xfrm flipH="1">
              <a:off x="7165330" y="3375679"/>
              <a:ext cx="381038" cy="145439"/>
            </a:xfrm>
            <a:custGeom>
              <a:avLst/>
              <a:gdLst/>
              <a:ahLst/>
              <a:cxnLst/>
              <a:rect l="l" t="t" r="r" b="b"/>
              <a:pathLst>
                <a:path w="9919" h="3786" extrusionOk="0">
                  <a:moveTo>
                    <a:pt x="3795" y="0"/>
                  </a:moveTo>
                  <a:cubicBezTo>
                    <a:pt x="3106" y="0"/>
                    <a:pt x="2447" y="130"/>
                    <a:pt x="1894" y="452"/>
                  </a:cubicBezTo>
                  <a:cubicBezTo>
                    <a:pt x="1" y="1559"/>
                    <a:pt x="203" y="3786"/>
                    <a:pt x="203" y="3786"/>
                  </a:cubicBezTo>
                  <a:lnTo>
                    <a:pt x="9919" y="3786"/>
                  </a:lnTo>
                  <a:cubicBezTo>
                    <a:pt x="9919" y="3786"/>
                    <a:pt x="9455" y="2273"/>
                    <a:pt x="8181" y="1380"/>
                  </a:cubicBezTo>
                  <a:cubicBezTo>
                    <a:pt x="7272" y="750"/>
                    <a:pt x="5450" y="0"/>
                    <a:pt x="379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54" name="Google Shape;6254;p247"/>
            <p:cNvSpPr/>
            <p:nvPr/>
          </p:nvSpPr>
          <p:spPr>
            <a:xfrm flipH="1">
              <a:off x="7318990" y="3353205"/>
              <a:ext cx="226456" cy="167912"/>
            </a:xfrm>
            <a:custGeom>
              <a:avLst/>
              <a:gdLst/>
              <a:ahLst/>
              <a:cxnLst/>
              <a:rect l="l" t="t" r="r" b="b"/>
              <a:pathLst>
                <a:path w="5895" h="4371" extrusionOk="0">
                  <a:moveTo>
                    <a:pt x="179" y="4371"/>
                  </a:moveTo>
                  <a:lnTo>
                    <a:pt x="5894" y="4371"/>
                  </a:lnTo>
                  <a:cubicBezTo>
                    <a:pt x="4978" y="1"/>
                    <a:pt x="1870" y="1037"/>
                    <a:pt x="1870" y="1037"/>
                  </a:cubicBezTo>
                  <a:lnTo>
                    <a:pt x="1870" y="1037"/>
                  </a:lnTo>
                  <a:cubicBezTo>
                    <a:pt x="1" y="2144"/>
                    <a:pt x="179" y="4371"/>
                    <a:pt x="179" y="4371"/>
                  </a:cubicBezTo>
                  <a:close/>
                </a:path>
              </a:pathLst>
            </a:custGeom>
            <a:solidFill>
              <a:srgbClr val="4D4D4D">
                <a:alpha val="497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55" name="Google Shape;6255;p247"/>
            <p:cNvSpPr/>
            <p:nvPr/>
          </p:nvSpPr>
          <p:spPr>
            <a:xfrm flipH="1">
              <a:off x="7345191" y="3408025"/>
              <a:ext cx="261990" cy="113094"/>
            </a:xfrm>
            <a:custGeom>
              <a:avLst/>
              <a:gdLst/>
              <a:ahLst/>
              <a:cxnLst/>
              <a:rect l="l" t="t" r="r" b="b"/>
              <a:pathLst>
                <a:path w="6820" h="2944" extrusionOk="0">
                  <a:moveTo>
                    <a:pt x="3772" y="1"/>
                  </a:moveTo>
                  <a:cubicBezTo>
                    <a:pt x="3730" y="1"/>
                    <a:pt x="3687" y="2"/>
                    <a:pt x="3644" y="3"/>
                  </a:cubicBezTo>
                  <a:cubicBezTo>
                    <a:pt x="477" y="74"/>
                    <a:pt x="0" y="2944"/>
                    <a:pt x="0" y="2944"/>
                  </a:cubicBezTo>
                  <a:lnTo>
                    <a:pt x="6704" y="2944"/>
                  </a:lnTo>
                  <a:cubicBezTo>
                    <a:pt x="6704" y="2944"/>
                    <a:pt x="6820" y="1"/>
                    <a:pt x="377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56" name="Google Shape;6256;p247"/>
            <p:cNvSpPr/>
            <p:nvPr/>
          </p:nvSpPr>
          <p:spPr>
            <a:xfrm flipH="1">
              <a:off x="7334434" y="3393389"/>
              <a:ext cx="232949" cy="122659"/>
            </a:xfrm>
            <a:custGeom>
              <a:avLst/>
              <a:gdLst/>
              <a:ahLst/>
              <a:cxnLst/>
              <a:rect l="l" t="t" r="r" b="b"/>
              <a:pathLst>
                <a:path w="6064" h="3193" extrusionOk="0">
                  <a:moveTo>
                    <a:pt x="2811" y="1"/>
                  </a:moveTo>
                  <a:cubicBezTo>
                    <a:pt x="1098" y="1"/>
                    <a:pt x="0" y="1396"/>
                    <a:pt x="0" y="1396"/>
                  </a:cubicBezTo>
                  <a:cubicBezTo>
                    <a:pt x="941" y="634"/>
                    <a:pt x="2215" y="467"/>
                    <a:pt x="2215" y="467"/>
                  </a:cubicBezTo>
                  <a:lnTo>
                    <a:pt x="2215" y="467"/>
                  </a:lnTo>
                  <a:cubicBezTo>
                    <a:pt x="2215" y="467"/>
                    <a:pt x="1012" y="2301"/>
                    <a:pt x="1679" y="2312"/>
                  </a:cubicBezTo>
                  <a:cubicBezTo>
                    <a:pt x="1682" y="2313"/>
                    <a:pt x="1685" y="2313"/>
                    <a:pt x="1688" y="2313"/>
                  </a:cubicBezTo>
                  <a:cubicBezTo>
                    <a:pt x="2367" y="2313"/>
                    <a:pt x="3489" y="943"/>
                    <a:pt x="3489" y="943"/>
                  </a:cubicBezTo>
                  <a:cubicBezTo>
                    <a:pt x="4048" y="1193"/>
                    <a:pt x="4453" y="1729"/>
                    <a:pt x="4453" y="1729"/>
                  </a:cubicBezTo>
                  <a:cubicBezTo>
                    <a:pt x="4453" y="1729"/>
                    <a:pt x="2989" y="2598"/>
                    <a:pt x="3405" y="3003"/>
                  </a:cubicBezTo>
                  <a:cubicBezTo>
                    <a:pt x="3547" y="3129"/>
                    <a:pt x="3908" y="3192"/>
                    <a:pt x="4314" y="3192"/>
                  </a:cubicBezTo>
                  <a:cubicBezTo>
                    <a:pt x="5102" y="3192"/>
                    <a:pt x="6063" y="2954"/>
                    <a:pt x="5953" y="2467"/>
                  </a:cubicBezTo>
                  <a:cubicBezTo>
                    <a:pt x="5787" y="1705"/>
                    <a:pt x="4691" y="62"/>
                    <a:pt x="2917" y="3"/>
                  </a:cubicBezTo>
                  <a:cubicBezTo>
                    <a:pt x="2882" y="1"/>
                    <a:pt x="2846" y="1"/>
                    <a:pt x="2811" y="1"/>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57" name="Google Shape;6257;p247"/>
            <p:cNvSpPr/>
            <p:nvPr/>
          </p:nvSpPr>
          <p:spPr>
            <a:xfrm flipH="1">
              <a:off x="5705018" y="3415440"/>
              <a:ext cx="265601" cy="149588"/>
            </a:xfrm>
            <a:custGeom>
              <a:avLst/>
              <a:gdLst/>
              <a:ahLst/>
              <a:cxnLst/>
              <a:rect l="l" t="t" r="r" b="b"/>
              <a:pathLst>
                <a:path w="6914" h="3894" extrusionOk="0">
                  <a:moveTo>
                    <a:pt x="2657" y="1"/>
                  </a:moveTo>
                  <a:cubicBezTo>
                    <a:pt x="2326" y="1"/>
                    <a:pt x="2027" y="54"/>
                    <a:pt x="1786" y="179"/>
                  </a:cubicBezTo>
                  <a:cubicBezTo>
                    <a:pt x="321" y="929"/>
                    <a:pt x="0" y="2751"/>
                    <a:pt x="0" y="2751"/>
                  </a:cubicBezTo>
                  <a:lnTo>
                    <a:pt x="798" y="2762"/>
                  </a:lnTo>
                  <a:cubicBezTo>
                    <a:pt x="1155" y="2500"/>
                    <a:pt x="1881" y="1524"/>
                    <a:pt x="1881" y="1524"/>
                  </a:cubicBezTo>
                  <a:cubicBezTo>
                    <a:pt x="1881" y="1524"/>
                    <a:pt x="2179" y="3894"/>
                    <a:pt x="2584" y="3894"/>
                  </a:cubicBezTo>
                  <a:cubicBezTo>
                    <a:pt x="2848" y="3894"/>
                    <a:pt x="3064" y="2796"/>
                    <a:pt x="3177" y="2080"/>
                  </a:cubicBezTo>
                  <a:lnTo>
                    <a:pt x="3177" y="2080"/>
                  </a:lnTo>
                  <a:cubicBezTo>
                    <a:pt x="3121" y="2666"/>
                    <a:pt x="3123" y="3467"/>
                    <a:pt x="3559" y="3467"/>
                  </a:cubicBezTo>
                  <a:cubicBezTo>
                    <a:pt x="3571" y="3467"/>
                    <a:pt x="3583" y="3466"/>
                    <a:pt x="3596" y="3465"/>
                  </a:cubicBezTo>
                  <a:cubicBezTo>
                    <a:pt x="4322" y="3393"/>
                    <a:pt x="4132" y="1489"/>
                    <a:pt x="4131" y="1488"/>
                  </a:cubicBezTo>
                  <a:lnTo>
                    <a:pt x="4131" y="1488"/>
                  </a:lnTo>
                  <a:cubicBezTo>
                    <a:pt x="4132" y="1489"/>
                    <a:pt x="4702" y="3702"/>
                    <a:pt x="5325" y="3702"/>
                  </a:cubicBezTo>
                  <a:cubicBezTo>
                    <a:pt x="5387" y="3702"/>
                    <a:pt x="5450" y="3680"/>
                    <a:pt x="5513" y="3632"/>
                  </a:cubicBezTo>
                  <a:cubicBezTo>
                    <a:pt x="6191" y="3096"/>
                    <a:pt x="4822" y="1036"/>
                    <a:pt x="4822" y="1036"/>
                  </a:cubicBezTo>
                  <a:lnTo>
                    <a:pt x="4822" y="1036"/>
                  </a:lnTo>
                  <a:cubicBezTo>
                    <a:pt x="4822" y="1036"/>
                    <a:pt x="6294" y="2006"/>
                    <a:pt x="6764" y="2006"/>
                  </a:cubicBezTo>
                  <a:cubicBezTo>
                    <a:pt x="6859" y="2006"/>
                    <a:pt x="6914" y="1966"/>
                    <a:pt x="6906" y="1869"/>
                  </a:cubicBezTo>
                  <a:cubicBezTo>
                    <a:pt x="6876" y="1401"/>
                    <a:pt x="4347" y="1"/>
                    <a:pt x="2657" y="1"/>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58" name="Google Shape;6258;p247"/>
            <p:cNvSpPr/>
            <p:nvPr/>
          </p:nvSpPr>
          <p:spPr>
            <a:xfrm flipH="1">
              <a:off x="5553010" y="3489506"/>
              <a:ext cx="429518" cy="31616"/>
            </a:xfrm>
            <a:custGeom>
              <a:avLst/>
              <a:gdLst/>
              <a:ahLst/>
              <a:cxnLst/>
              <a:rect l="l" t="t" r="r" b="b"/>
              <a:pathLst>
                <a:path w="11181" h="823" extrusionOk="0">
                  <a:moveTo>
                    <a:pt x="2929" y="1"/>
                  </a:moveTo>
                  <a:lnTo>
                    <a:pt x="0" y="180"/>
                  </a:lnTo>
                  <a:lnTo>
                    <a:pt x="0" y="787"/>
                  </a:lnTo>
                  <a:lnTo>
                    <a:pt x="11180" y="823"/>
                  </a:lnTo>
                  <a:lnTo>
                    <a:pt x="11180" y="334"/>
                  </a:lnTo>
                  <a:lnTo>
                    <a:pt x="2929" y="1"/>
                  </a:lnTo>
                  <a:close/>
                </a:path>
              </a:pathLst>
            </a:custGeom>
            <a:solidFill>
              <a:srgbClr val="373D4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59" name="Google Shape;6259;p247"/>
            <p:cNvSpPr/>
            <p:nvPr/>
          </p:nvSpPr>
          <p:spPr>
            <a:xfrm flipH="1">
              <a:off x="5553010" y="3489506"/>
              <a:ext cx="429518" cy="31616"/>
            </a:xfrm>
            <a:custGeom>
              <a:avLst/>
              <a:gdLst/>
              <a:ahLst/>
              <a:cxnLst/>
              <a:rect l="l" t="t" r="r" b="b"/>
              <a:pathLst>
                <a:path w="11181" h="823" extrusionOk="0">
                  <a:moveTo>
                    <a:pt x="0" y="787"/>
                  </a:moveTo>
                  <a:lnTo>
                    <a:pt x="0" y="180"/>
                  </a:lnTo>
                  <a:lnTo>
                    <a:pt x="2929" y="1"/>
                  </a:lnTo>
                  <a:lnTo>
                    <a:pt x="11180" y="334"/>
                  </a:lnTo>
                  <a:lnTo>
                    <a:pt x="11180" y="823"/>
                  </a:lnTo>
                  <a:close/>
                </a:path>
              </a:pathLst>
            </a:custGeom>
            <a:solidFill>
              <a:srgbClr val="CDDCE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60" name="Google Shape;6260;p247"/>
            <p:cNvSpPr/>
            <p:nvPr/>
          </p:nvSpPr>
          <p:spPr>
            <a:xfrm flipH="1">
              <a:off x="5553007" y="3489506"/>
              <a:ext cx="317001" cy="31616"/>
            </a:xfrm>
            <a:custGeom>
              <a:avLst/>
              <a:gdLst/>
              <a:ahLst/>
              <a:cxnLst/>
              <a:rect l="l" t="t" r="r" b="b"/>
              <a:pathLst>
                <a:path w="8252" h="823" extrusionOk="0">
                  <a:moveTo>
                    <a:pt x="0" y="1"/>
                  </a:moveTo>
                  <a:lnTo>
                    <a:pt x="0" y="787"/>
                  </a:lnTo>
                  <a:lnTo>
                    <a:pt x="8251" y="823"/>
                  </a:lnTo>
                  <a:lnTo>
                    <a:pt x="8251" y="334"/>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61" name="Google Shape;6261;p247"/>
            <p:cNvSpPr/>
            <p:nvPr/>
          </p:nvSpPr>
          <p:spPr>
            <a:xfrm flipH="1">
              <a:off x="6323245" y="2805738"/>
              <a:ext cx="166990" cy="238788"/>
            </a:xfrm>
            <a:custGeom>
              <a:avLst/>
              <a:gdLst/>
              <a:ahLst/>
              <a:cxnLst/>
              <a:rect l="l" t="t" r="r" b="b"/>
              <a:pathLst>
                <a:path w="4347" h="6216" extrusionOk="0">
                  <a:moveTo>
                    <a:pt x="3751" y="0"/>
                  </a:moveTo>
                  <a:lnTo>
                    <a:pt x="1" y="179"/>
                  </a:lnTo>
                  <a:lnTo>
                    <a:pt x="703" y="6215"/>
                  </a:lnTo>
                  <a:cubicBezTo>
                    <a:pt x="1465" y="5453"/>
                    <a:pt x="1965" y="4465"/>
                    <a:pt x="2132" y="3262"/>
                  </a:cubicBezTo>
                  <a:cubicBezTo>
                    <a:pt x="2239" y="3274"/>
                    <a:pt x="2334" y="3298"/>
                    <a:pt x="2453" y="3298"/>
                  </a:cubicBezTo>
                  <a:cubicBezTo>
                    <a:pt x="3513" y="3274"/>
                    <a:pt x="4346" y="2429"/>
                    <a:pt x="4346" y="1369"/>
                  </a:cubicBezTo>
                  <a:cubicBezTo>
                    <a:pt x="4346" y="834"/>
                    <a:pt x="4108" y="345"/>
                    <a:pt x="3751" y="0"/>
                  </a:cubicBezTo>
                  <a:close/>
                </a:path>
              </a:pathLst>
            </a:custGeom>
            <a:solidFill>
              <a:srgbClr val="FFFFFF">
                <a:alpha val="368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62" name="Google Shape;6262;p247"/>
            <p:cNvSpPr/>
            <p:nvPr/>
          </p:nvSpPr>
          <p:spPr>
            <a:xfrm flipH="1">
              <a:off x="5813746" y="3113988"/>
              <a:ext cx="641723" cy="334403"/>
            </a:xfrm>
            <a:custGeom>
              <a:avLst/>
              <a:gdLst/>
              <a:ahLst/>
              <a:cxnLst/>
              <a:rect l="l" t="t" r="r" b="b"/>
              <a:pathLst>
                <a:path w="16705" h="8705" extrusionOk="0">
                  <a:moveTo>
                    <a:pt x="0" y="1"/>
                  </a:moveTo>
                  <a:lnTo>
                    <a:pt x="1036" y="8704"/>
                  </a:lnTo>
                  <a:lnTo>
                    <a:pt x="16705" y="7966"/>
                  </a:lnTo>
                  <a:cubicBezTo>
                    <a:pt x="16479" y="7692"/>
                    <a:pt x="16217" y="7454"/>
                    <a:pt x="15871" y="7264"/>
                  </a:cubicBezTo>
                  <a:cubicBezTo>
                    <a:pt x="15321" y="6940"/>
                    <a:pt x="14664" y="6809"/>
                    <a:pt x="13978" y="6809"/>
                  </a:cubicBezTo>
                  <a:cubicBezTo>
                    <a:pt x="12673" y="6809"/>
                    <a:pt x="11263" y="7280"/>
                    <a:pt x="10287" y="7788"/>
                  </a:cubicBezTo>
                  <a:cubicBezTo>
                    <a:pt x="9704" y="5192"/>
                    <a:pt x="8918" y="2489"/>
                    <a:pt x="8501" y="2037"/>
                  </a:cubicBezTo>
                  <a:cubicBezTo>
                    <a:pt x="7704" y="1192"/>
                    <a:pt x="6227" y="1025"/>
                    <a:pt x="6227" y="1025"/>
                  </a:cubicBezTo>
                  <a:cubicBezTo>
                    <a:pt x="4441" y="596"/>
                    <a:pt x="2179" y="299"/>
                    <a:pt x="119" y="96"/>
                  </a:cubicBezTo>
                  <a:cubicBezTo>
                    <a:pt x="96" y="61"/>
                    <a:pt x="48" y="37"/>
                    <a:pt x="0" y="1"/>
                  </a:cubicBezTo>
                  <a:close/>
                </a:path>
              </a:pathLst>
            </a:custGeom>
            <a:solidFill>
              <a:srgbClr val="FFFFFF">
                <a:alpha val="368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63" name="Google Shape;6263;p247"/>
            <p:cNvSpPr/>
            <p:nvPr/>
          </p:nvSpPr>
          <p:spPr>
            <a:xfrm flipH="1">
              <a:off x="5678793" y="2806621"/>
              <a:ext cx="755200" cy="593742"/>
            </a:xfrm>
            <a:custGeom>
              <a:avLst/>
              <a:gdLst/>
              <a:ahLst/>
              <a:cxnLst/>
              <a:rect l="l" t="t" r="r" b="b"/>
              <a:pathLst>
                <a:path w="19659" h="15456" extrusionOk="0">
                  <a:moveTo>
                    <a:pt x="19658" y="1"/>
                  </a:moveTo>
                  <a:lnTo>
                    <a:pt x="1" y="1156"/>
                  </a:lnTo>
                  <a:lnTo>
                    <a:pt x="1311" y="15455"/>
                  </a:lnTo>
                  <a:lnTo>
                    <a:pt x="17229" y="15455"/>
                  </a:lnTo>
                  <a:lnTo>
                    <a:pt x="19658"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64" name="Google Shape;6264;p247"/>
            <p:cNvSpPr/>
            <p:nvPr/>
          </p:nvSpPr>
          <p:spPr>
            <a:xfrm flipH="1">
              <a:off x="5717666" y="2836816"/>
              <a:ext cx="588249" cy="477998"/>
            </a:xfrm>
            <a:custGeom>
              <a:avLst/>
              <a:gdLst/>
              <a:ahLst/>
              <a:cxnLst/>
              <a:rect l="l" t="t" r="r" b="b"/>
              <a:pathLst>
                <a:path w="15313" h="12443" extrusionOk="0">
                  <a:moveTo>
                    <a:pt x="15253" y="1"/>
                  </a:moveTo>
                  <a:lnTo>
                    <a:pt x="13348" y="120"/>
                  </a:lnTo>
                  <a:lnTo>
                    <a:pt x="11431" y="239"/>
                  </a:lnTo>
                  <a:lnTo>
                    <a:pt x="7621" y="465"/>
                  </a:lnTo>
                  <a:lnTo>
                    <a:pt x="3811" y="703"/>
                  </a:lnTo>
                  <a:lnTo>
                    <a:pt x="1" y="953"/>
                  </a:lnTo>
                  <a:lnTo>
                    <a:pt x="1" y="953"/>
                  </a:lnTo>
                  <a:lnTo>
                    <a:pt x="3811" y="763"/>
                  </a:lnTo>
                  <a:lnTo>
                    <a:pt x="7621" y="537"/>
                  </a:lnTo>
                  <a:lnTo>
                    <a:pt x="11443" y="322"/>
                  </a:lnTo>
                  <a:lnTo>
                    <a:pt x="13348" y="227"/>
                  </a:lnTo>
                  <a:lnTo>
                    <a:pt x="15195" y="112"/>
                  </a:lnTo>
                  <a:lnTo>
                    <a:pt x="15195" y="112"/>
                  </a:lnTo>
                  <a:lnTo>
                    <a:pt x="14241" y="6240"/>
                  </a:lnTo>
                  <a:lnTo>
                    <a:pt x="13776" y="9347"/>
                  </a:lnTo>
                  <a:lnTo>
                    <a:pt x="13300" y="12443"/>
                  </a:lnTo>
                  <a:lnTo>
                    <a:pt x="13824" y="9347"/>
                  </a:lnTo>
                  <a:lnTo>
                    <a:pt x="14312" y="6252"/>
                  </a:lnTo>
                  <a:lnTo>
                    <a:pt x="15300" y="60"/>
                  </a:lnTo>
                  <a:lnTo>
                    <a:pt x="15312" y="1"/>
                  </a:lnTo>
                  <a:close/>
                </a:path>
              </a:pathLst>
            </a:custGeom>
            <a:solidFill>
              <a:srgbClr val="51565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65" name="Google Shape;6265;p247"/>
            <p:cNvSpPr/>
            <p:nvPr/>
          </p:nvSpPr>
          <p:spPr>
            <a:xfrm flipH="1">
              <a:off x="5844817" y="3006078"/>
              <a:ext cx="362292" cy="284962"/>
            </a:xfrm>
            <a:custGeom>
              <a:avLst/>
              <a:gdLst/>
              <a:ahLst/>
              <a:cxnLst/>
              <a:rect l="l" t="t" r="r" b="b"/>
              <a:pathLst>
                <a:path w="9431" h="7418" extrusionOk="0">
                  <a:moveTo>
                    <a:pt x="9430" y="0"/>
                  </a:moveTo>
                  <a:lnTo>
                    <a:pt x="0" y="560"/>
                  </a:lnTo>
                  <a:lnTo>
                    <a:pt x="620" y="7418"/>
                  </a:lnTo>
                  <a:lnTo>
                    <a:pt x="8263" y="7418"/>
                  </a:lnTo>
                  <a:lnTo>
                    <a:pt x="9430"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66" name="Google Shape;6266;p247"/>
            <p:cNvSpPr/>
            <p:nvPr/>
          </p:nvSpPr>
          <p:spPr>
            <a:xfrm flipH="1">
              <a:off x="5888725" y="3027091"/>
              <a:ext cx="318384" cy="263949"/>
            </a:xfrm>
            <a:custGeom>
              <a:avLst/>
              <a:gdLst/>
              <a:ahLst/>
              <a:cxnLst/>
              <a:rect l="l" t="t" r="r" b="b"/>
              <a:pathLst>
                <a:path w="8288" h="6871" extrusionOk="0">
                  <a:moveTo>
                    <a:pt x="203" y="1"/>
                  </a:moveTo>
                  <a:lnTo>
                    <a:pt x="0" y="13"/>
                  </a:lnTo>
                  <a:lnTo>
                    <a:pt x="620" y="6871"/>
                  </a:lnTo>
                  <a:lnTo>
                    <a:pt x="8263" y="6871"/>
                  </a:lnTo>
                  <a:lnTo>
                    <a:pt x="8287" y="6728"/>
                  </a:lnTo>
                  <a:lnTo>
                    <a:pt x="834" y="6728"/>
                  </a:lnTo>
                  <a:lnTo>
                    <a:pt x="203" y="1"/>
                  </a:lnTo>
                  <a:close/>
                </a:path>
              </a:pathLst>
            </a:custGeom>
            <a:solidFill>
              <a:srgbClr val="4D4D4D">
                <a:alpha val="497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67" name="Google Shape;6267;p247"/>
            <p:cNvSpPr/>
            <p:nvPr/>
          </p:nvSpPr>
          <p:spPr>
            <a:xfrm flipH="1">
              <a:off x="5767993" y="2850108"/>
              <a:ext cx="666001" cy="550256"/>
            </a:xfrm>
            <a:custGeom>
              <a:avLst/>
              <a:gdLst/>
              <a:ahLst/>
              <a:cxnLst/>
              <a:rect l="l" t="t" r="r" b="b"/>
              <a:pathLst>
                <a:path w="17337" h="14324" extrusionOk="0">
                  <a:moveTo>
                    <a:pt x="608" y="0"/>
                  </a:moveTo>
                  <a:lnTo>
                    <a:pt x="1" y="24"/>
                  </a:lnTo>
                  <a:lnTo>
                    <a:pt x="1311" y="14323"/>
                  </a:lnTo>
                  <a:lnTo>
                    <a:pt x="17229" y="14323"/>
                  </a:lnTo>
                  <a:lnTo>
                    <a:pt x="17336" y="13728"/>
                  </a:lnTo>
                  <a:lnTo>
                    <a:pt x="1870" y="13728"/>
                  </a:lnTo>
                  <a:lnTo>
                    <a:pt x="608"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68" name="Google Shape;6268;p247"/>
            <p:cNvSpPr/>
            <p:nvPr/>
          </p:nvSpPr>
          <p:spPr>
            <a:xfrm flipH="1">
              <a:off x="5897442" y="3148294"/>
              <a:ext cx="204022" cy="371435"/>
            </a:xfrm>
            <a:custGeom>
              <a:avLst/>
              <a:gdLst/>
              <a:ahLst/>
              <a:cxnLst/>
              <a:rect l="l" t="t" r="r" b="b"/>
              <a:pathLst>
                <a:path w="5311" h="9669" extrusionOk="0">
                  <a:moveTo>
                    <a:pt x="4049" y="1"/>
                  </a:moveTo>
                  <a:lnTo>
                    <a:pt x="1" y="227"/>
                  </a:lnTo>
                  <a:lnTo>
                    <a:pt x="810" y="9669"/>
                  </a:lnTo>
                  <a:lnTo>
                    <a:pt x="5311" y="9669"/>
                  </a:lnTo>
                  <a:lnTo>
                    <a:pt x="4049"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69" name="Google Shape;6269;p247"/>
            <p:cNvSpPr/>
            <p:nvPr/>
          </p:nvSpPr>
          <p:spPr>
            <a:xfrm flipH="1">
              <a:off x="5897442" y="3156553"/>
              <a:ext cx="204022" cy="363175"/>
            </a:xfrm>
            <a:custGeom>
              <a:avLst/>
              <a:gdLst/>
              <a:ahLst/>
              <a:cxnLst/>
              <a:rect l="l" t="t" r="r" b="b"/>
              <a:pathLst>
                <a:path w="5311" h="9454" extrusionOk="0">
                  <a:moveTo>
                    <a:pt x="334" y="0"/>
                  </a:moveTo>
                  <a:lnTo>
                    <a:pt x="1" y="12"/>
                  </a:lnTo>
                  <a:lnTo>
                    <a:pt x="810" y="9454"/>
                  </a:lnTo>
                  <a:lnTo>
                    <a:pt x="5311" y="9454"/>
                  </a:lnTo>
                  <a:lnTo>
                    <a:pt x="5275" y="9180"/>
                  </a:lnTo>
                  <a:lnTo>
                    <a:pt x="1120" y="9180"/>
                  </a:lnTo>
                  <a:lnTo>
                    <a:pt x="334" y="0"/>
                  </a:lnTo>
                  <a:close/>
                </a:path>
              </a:pathLst>
            </a:custGeom>
            <a:solidFill>
              <a:srgbClr val="51565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70" name="Google Shape;6270;p247"/>
            <p:cNvSpPr/>
            <p:nvPr/>
          </p:nvSpPr>
          <p:spPr>
            <a:xfrm flipH="1">
              <a:off x="5902893" y="3148294"/>
              <a:ext cx="43063" cy="333020"/>
            </a:xfrm>
            <a:custGeom>
              <a:avLst/>
              <a:gdLst/>
              <a:ahLst/>
              <a:cxnLst/>
              <a:rect l="l" t="t" r="r" b="b"/>
              <a:pathLst>
                <a:path w="1121" h="8669" extrusionOk="0">
                  <a:moveTo>
                    <a:pt x="1" y="1"/>
                  </a:moveTo>
                  <a:lnTo>
                    <a:pt x="1" y="1"/>
                  </a:lnTo>
                  <a:cubicBezTo>
                    <a:pt x="1" y="2"/>
                    <a:pt x="13" y="156"/>
                    <a:pt x="49" y="370"/>
                  </a:cubicBezTo>
                  <a:cubicBezTo>
                    <a:pt x="60" y="608"/>
                    <a:pt x="108" y="953"/>
                    <a:pt x="156" y="1358"/>
                  </a:cubicBezTo>
                  <a:cubicBezTo>
                    <a:pt x="191" y="1751"/>
                    <a:pt x="251" y="2227"/>
                    <a:pt x="311" y="2739"/>
                  </a:cubicBezTo>
                  <a:cubicBezTo>
                    <a:pt x="370" y="3251"/>
                    <a:pt x="430" y="3799"/>
                    <a:pt x="513" y="4335"/>
                  </a:cubicBezTo>
                  <a:cubicBezTo>
                    <a:pt x="584" y="4882"/>
                    <a:pt x="644" y="5418"/>
                    <a:pt x="715" y="5930"/>
                  </a:cubicBezTo>
                  <a:cubicBezTo>
                    <a:pt x="775" y="6430"/>
                    <a:pt x="846" y="6907"/>
                    <a:pt x="906" y="7311"/>
                  </a:cubicBezTo>
                  <a:cubicBezTo>
                    <a:pt x="965" y="7728"/>
                    <a:pt x="1025" y="8050"/>
                    <a:pt x="1061" y="8288"/>
                  </a:cubicBezTo>
                  <a:cubicBezTo>
                    <a:pt x="1108" y="8526"/>
                    <a:pt x="1120" y="8669"/>
                    <a:pt x="1120" y="8669"/>
                  </a:cubicBezTo>
                  <a:cubicBezTo>
                    <a:pt x="1120" y="8669"/>
                    <a:pt x="1108" y="8526"/>
                    <a:pt x="1073" y="8288"/>
                  </a:cubicBezTo>
                  <a:cubicBezTo>
                    <a:pt x="1049" y="8050"/>
                    <a:pt x="1013" y="7716"/>
                    <a:pt x="965" y="7311"/>
                  </a:cubicBezTo>
                  <a:cubicBezTo>
                    <a:pt x="930" y="6907"/>
                    <a:pt x="870" y="6430"/>
                    <a:pt x="811" y="5930"/>
                  </a:cubicBezTo>
                  <a:cubicBezTo>
                    <a:pt x="751" y="5418"/>
                    <a:pt x="692" y="4871"/>
                    <a:pt x="608" y="4335"/>
                  </a:cubicBezTo>
                  <a:cubicBezTo>
                    <a:pt x="537" y="3775"/>
                    <a:pt x="477" y="3239"/>
                    <a:pt x="406" y="2739"/>
                  </a:cubicBezTo>
                  <a:cubicBezTo>
                    <a:pt x="346" y="2227"/>
                    <a:pt x="275" y="1763"/>
                    <a:pt x="215" y="1358"/>
                  </a:cubicBezTo>
                  <a:cubicBezTo>
                    <a:pt x="156" y="953"/>
                    <a:pt x="96" y="608"/>
                    <a:pt x="60" y="370"/>
                  </a:cubicBezTo>
                  <a:cubicBezTo>
                    <a:pt x="13" y="133"/>
                    <a:pt x="1" y="2"/>
                    <a:pt x="1" y="1"/>
                  </a:cubicBezTo>
                  <a:close/>
                </a:path>
              </a:pathLst>
            </a:custGeom>
            <a:solidFill>
              <a:srgbClr val="4D4D4D">
                <a:alpha val="497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71" name="Google Shape;6271;p247"/>
            <p:cNvSpPr/>
            <p:nvPr/>
          </p:nvSpPr>
          <p:spPr>
            <a:xfrm flipH="1">
              <a:off x="5856263" y="3502337"/>
              <a:ext cx="297793" cy="17402"/>
            </a:xfrm>
            <a:custGeom>
              <a:avLst/>
              <a:gdLst/>
              <a:ahLst/>
              <a:cxnLst/>
              <a:rect l="l" t="t" r="r" b="b"/>
              <a:pathLst>
                <a:path w="7752" h="453" extrusionOk="0">
                  <a:moveTo>
                    <a:pt x="1" y="0"/>
                  </a:moveTo>
                  <a:lnTo>
                    <a:pt x="1" y="453"/>
                  </a:lnTo>
                  <a:lnTo>
                    <a:pt x="7752" y="453"/>
                  </a:lnTo>
                  <a:lnTo>
                    <a:pt x="7752" y="108"/>
                  </a:lnTo>
                  <a:lnTo>
                    <a:pt x="1"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72" name="Google Shape;6272;p247"/>
            <p:cNvSpPr/>
            <p:nvPr/>
          </p:nvSpPr>
          <p:spPr>
            <a:xfrm flipH="1">
              <a:off x="6091824" y="3502337"/>
              <a:ext cx="62232" cy="16941"/>
            </a:xfrm>
            <a:custGeom>
              <a:avLst/>
              <a:gdLst/>
              <a:ahLst/>
              <a:cxnLst/>
              <a:rect l="l" t="t" r="r" b="b"/>
              <a:pathLst>
                <a:path w="1620" h="441" extrusionOk="0">
                  <a:moveTo>
                    <a:pt x="1" y="0"/>
                  </a:moveTo>
                  <a:lnTo>
                    <a:pt x="1" y="441"/>
                  </a:lnTo>
                  <a:lnTo>
                    <a:pt x="1620" y="441"/>
                  </a:lnTo>
                  <a:lnTo>
                    <a:pt x="1620"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73" name="Google Shape;6273;p247"/>
            <p:cNvSpPr/>
            <p:nvPr/>
          </p:nvSpPr>
          <p:spPr>
            <a:xfrm flipH="1">
              <a:off x="6080375" y="3157014"/>
              <a:ext cx="21090" cy="243359"/>
            </a:xfrm>
            <a:custGeom>
              <a:avLst/>
              <a:gdLst/>
              <a:ahLst/>
              <a:cxnLst/>
              <a:rect l="l" t="t" r="r" b="b"/>
              <a:pathLst>
                <a:path w="549" h="6335" extrusionOk="0">
                  <a:moveTo>
                    <a:pt x="1" y="0"/>
                  </a:moveTo>
                  <a:lnTo>
                    <a:pt x="1" y="6334"/>
                  </a:lnTo>
                  <a:lnTo>
                    <a:pt x="549" y="6334"/>
                  </a:lnTo>
                  <a:lnTo>
                    <a:pt x="1" y="0"/>
                  </a:lnTo>
                  <a:close/>
                </a:path>
              </a:pathLst>
            </a:custGeom>
            <a:solidFill>
              <a:srgbClr val="4D4D4D">
                <a:alpha val="497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74" name="Google Shape;6274;p247"/>
            <p:cNvSpPr/>
            <p:nvPr/>
          </p:nvSpPr>
          <p:spPr>
            <a:xfrm flipH="1">
              <a:off x="6362119" y="2850108"/>
              <a:ext cx="71874" cy="550256"/>
            </a:xfrm>
            <a:custGeom>
              <a:avLst/>
              <a:gdLst/>
              <a:ahLst/>
              <a:cxnLst/>
              <a:rect l="l" t="t" r="r" b="b"/>
              <a:pathLst>
                <a:path w="1871" h="14324" extrusionOk="0">
                  <a:moveTo>
                    <a:pt x="608" y="0"/>
                  </a:moveTo>
                  <a:lnTo>
                    <a:pt x="1" y="24"/>
                  </a:lnTo>
                  <a:lnTo>
                    <a:pt x="1311" y="14323"/>
                  </a:lnTo>
                  <a:lnTo>
                    <a:pt x="1870" y="13728"/>
                  </a:lnTo>
                  <a:lnTo>
                    <a:pt x="608" y="0"/>
                  </a:lnTo>
                  <a:close/>
                </a:path>
              </a:pathLst>
            </a:custGeom>
            <a:solidFill>
              <a:srgbClr val="FFFFFF">
                <a:alpha val="368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75" name="Google Shape;6275;p247"/>
            <p:cNvSpPr/>
            <p:nvPr/>
          </p:nvSpPr>
          <p:spPr>
            <a:xfrm flipH="1">
              <a:off x="5584124" y="3481285"/>
              <a:ext cx="318345" cy="19707"/>
            </a:xfrm>
            <a:custGeom>
              <a:avLst/>
              <a:gdLst/>
              <a:ahLst/>
              <a:cxnLst/>
              <a:rect l="l" t="t" r="r" b="b"/>
              <a:pathLst>
                <a:path w="8287" h="513" extrusionOk="0">
                  <a:moveTo>
                    <a:pt x="0" y="1"/>
                  </a:moveTo>
                  <a:lnTo>
                    <a:pt x="36" y="275"/>
                  </a:lnTo>
                  <a:lnTo>
                    <a:pt x="845" y="215"/>
                  </a:lnTo>
                  <a:lnTo>
                    <a:pt x="8227" y="513"/>
                  </a:lnTo>
                  <a:lnTo>
                    <a:pt x="8287" y="60"/>
                  </a:lnTo>
                  <a:lnTo>
                    <a:pt x="0" y="1"/>
                  </a:lnTo>
                  <a:close/>
                </a:path>
              </a:pathLst>
            </a:custGeom>
            <a:solidFill>
              <a:srgbClr val="7E83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76" name="Google Shape;6276;p247"/>
            <p:cNvSpPr/>
            <p:nvPr/>
          </p:nvSpPr>
          <p:spPr>
            <a:xfrm flipH="1">
              <a:off x="5584123" y="3481285"/>
              <a:ext cx="284041" cy="19707"/>
            </a:xfrm>
            <a:custGeom>
              <a:avLst/>
              <a:gdLst/>
              <a:ahLst/>
              <a:cxnLst/>
              <a:rect l="l" t="t" r="r" b="b"/>
              <a:pathLst>
                <a:path w="7394" h="513" extrusionOk="0">
                  <a:moveTo>
                    <a:pt x="0" y="239"/>
                  </a:moveTo>
                  <a:lnTo>
                    <a:pt x="0" y="1"/>
                  </a:lnTo>
                  <a:lnTo>
                    <a:pt x="7394" y="60"/>
                  </a:lnTo>
                  <a:lnTo>
                    <a:pt x="7334" y="513"/>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77" name="Google Shape;6277;p247"/>
            <p:cNvSpPr/>
            <p:nvPr/>
          </p:nvSpPr>
          <p:spPr>
            <a:xfrm flipH="1">
              <a:off x="4525737" y="3952842"/>
              <a:ext cx="803181" cy="193996"/>
            </a:xfrm>
            <a:custGeom>
              <a:avLst/>
              <a:gdLst/>
              <a:ahLst/>
              <a:cxnLst/>
              <a:rect l="l" t="t" r="r" b="b"/>
              <a:pathLst>
                <a:path w="20908" h="5050" extrusionOk="0">
                  <a:moveTo>
                    <a:pt x="0" y="1"/>
                  </a:moveTo>
                  <a:cubicBezTo>
                    <a:pt x="0" y="1"/>
                    <a:pt x="167" y="5049"/>
                    <a:pt x="10538" y="5049"/>
                  </a:cubicBezTo>
                  <a:cubicBezTo>
                    <a:pt x="20908" y="5049"/>
                    <a:pt x="20408" y="191"/>
                    <a:pt x="20408" y="191"/>
                  </a:cubicBezTo>
                  <a:lnTo>
                    <a:pt x="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78" name="Google Shape;6278;p247"/>
            <p:cNvSpPr/>
            <p:nvPr/>
          </p:nvSpPr>
          <p:spPr>
            <a:xfrm flipH="1">
              <a:off x="4864163" y="3967056"/>
              <a:ext cx="102952" cy="130841"/>
            </a:xfrm>
            <a:custGeom>
              <a:avLst/>
              <a:gdLst/>
              <a:ahLst/>
              <a:cxnLst/>
              <a:rect l="l" t="t" r="r" b="b"/>
              <a:pathLst>
                <a:path w="2680" h="3406" extrusionOk="0">
                  <a:moveTo>
                    <a:pt x="298" y="0"/>
                  </a:moveTo>
                  <a:lnTo>
                    <a:pt x="301" y="19"/>
                  </a:lnTo>
                  <a:lnTo>
                    <a:pt x="301" y="19"/>
                  </a:lnTo>
                  <a:lnTo>
                    <a:pt x="2502" y="156"/>
                  </a:lnTo>
                  <a:lnTo>
                    <a:pt x="2502" y="156"/>
                  </a:lnTo>
                  <a:lnTo>
                    <a:pt x="2513" y="0"/>
                  </a:lnTo>
                  <a:close/>
                  <a:moveTo>
                    <a:pt x="2502" y="156"/>
                  </a:moveTo>
                  <a:lnTo>
                    <a:pt x="2370" y="2155"/>
                  </a:lnTo>
                  <a:lnTo>
                    <a:pt x="2679" y="167"/>
                  </a:lnTo>
                  <a:lnTo>
                    <a:pt x="2502" y="156"/>
                  </a:lnTo>
                  <a:close/>
                  <a:moveTo>
                    <a:pt x="0" y="0"/>
                  </a:moveTo>
                  <a:lnTo>
                    <a:pt x="596" y="3250"/>
                  </a:lnTo>
                  <a:lnTo>
                    <a:pt x="2513" y="3405"/>
                  </a:lnTo>
                  <a:lnTo>
                    <a:pt x="869" y="3072"/>
                  </a:lnTo>
                  <a:lnTo>
                    <a:pt x="301" y="19"/>
                  </a:lnTo>
                  <a:lnTo>
                    <a:pt x="301" y="19"/>
                  </a:lnTo>
                  <a:lnTo>
                    <a:pt x="0"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79" name="Google Shape;6279;p247"/>
            <p:cNvSpPr/>
            <p:nvPr/>
          </p:nvSpPr>
          <p:spPr>
            <a:xfrm flipH="1">
              <a:off x="4501498" y="3116754"/>
              <a:ext cx="868141" cy="885043"/>
            </a:xfrm>
            <a:custGeom>
              <a:avLst/>
              <a:gdLst/>
              <a:ahLst/>
              <a:cxnLst/>
              <a:rect l="l" t="t" r="r" b="b"/>
              <a:pathLst>
                <a:path w="22599" h="23039" extrusionOk="0">
                  <a:moveTo>
                    <a:pt x="11169" y="0"/>
                  </a:moveTo>
                  <a:lnTo>
                    <a:pt x="11169" y="48"/>
                  </a:lnTo>
                  <a:cubicBezTo>
                    <a:pt x="9740" y="262"/>
                    <a:pt x="3013" y="1227"/>
                    <a:pt x="1680" y="1763"/>
                  </a:cubicBezTo>
                  <a:cubicBezTo>
                    <a:pt x="1680" y="1763"/>
                    <a:pt x="2001" y="3453"/>
                    <a:pt x="1001" y="5406"/>
                  </a:cubicBezTo>
                  <a:cubicBezTo>
                    <a:pt x="1" y="7358"/>
                    <a:pt x="3382" y="10037"/>
                    <a:pt x="3382" y="10037"/>
                  </a:cubicBezTo>
                  <a:cubicBezTo>
                    <a:pt x="3382" y="10037"/>
                    <a:pt x="1942" y="17122"/>
                    <a:pt x="1763" y="22325"/>
                  </a:cubicBezTo>
                  <a:cubicBezTo>
                    <a:pt x="1763" y="22325"/>
                    <a:pt x="4025" y="23039"/>
                    <a:pt x="11264" y="23039"/>
                  </a:cubicBezTo>
                  <a:lnTo>
                    <a:pt x="11300" y="23039"/>
                  </a:lnTo>
                  <a:cubicBezTo>
                    <a:pt x="18563" y="23039"/>
                    <a:pt x="21015" y="22325"/>
                    <a:pt x="21015" y="22325"/>
                  </a:cubicBezTo>
                  <a:cubicBezTo>
                    <a:pt x="20872" y="17122"/>
                    <a:pt x="19218" y="10037"/>
                    <a:pt x="19218" y="10037"/>
                  </a:cubicBezTo>
                  <a:cubicBezTo>
                    <a:pt x="19218" y="10037"/>
                    <a:pt x="22599" y="7358"/>
                    <a:pt x="21599" y="5406"/>
                  </a:cubicBezTo>
                  <a:cubicBezTo>
                    <a:pt x="20599" y="3453"/>
                    <a:pt x="20908" y="1763"/>
                    <a:pt x="20908" y="1763"/>
                  </a:cubicBezTo>
                  <a:cubicBezTo>
                    <a:pt x="19599" y="1215"/>
                    <a:pt x="12860" y="239"/>
                    <a:pt x="11431" y="48"/>
                  </a:cubicBezTo>
                  <a:lnTo>
                    <a:pt x="11431" y="0"/>
                  </a:lnTo>
                  <a:cubicBezTo>
                    <a:pt x="11431" y="0"/>
                    <a:pt x="11383" y="0"/>
                    <a:pt x="11300" y="24"/>
                  </a:cubicBezTo>
                  <a:cubicBezTo>
                    <a:pt x="11205" y="0"/>
                    <a:pt x="11169" y="0"/>
                    <a:pt x="1116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80" name="Google Shape;6280;p247"/>
            <p:cNvSpPr/>
            <p:nvPr/>
          </p:nvSpPr>
          <p:spPr>
            <a:xfrm flipH="1">
              <a:off x="4704553" y="3515590"/>
              <a:ext cx="412155" cy="45791"/>
            </a:xfrm>
            <a:custGeom>
              <a:avLst/>
              <a:gdLst/>
              <a:ahLst/>
              <a:cxnLst/>
              <a:rect l="l" t="t" r="r" b="b"/>
              <a:pathLst>
                <a:path w="10729" h="1192" extrusionOk="0">
                  <a:moveTo>
                    <a:pt x="1" y="1191"/>
                  </a:moveTo>
                  <a:cubicBezTo>
                    <a:pt x="1" y="1191"/>
                    <a:pt x="4001" y="1"/>
                    <a:pt x="10729" y="274"/>
                  </a:cubicBezTo>
                </a:path>
              </a:pathLst>
            </a:custGeom>
            <a:solidFill>
              <a:srgbClr val="F0D8D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81" name="Google Shape;6281;p247"/>
            <p:cNvSpPr/>
            <p:nvPr/>
          </p:nvSpPr>
          <p:spPr>
            <a:xfrm flipH="1">
              <a:off x="4935083" y="3121326"/>
              <a:ext cx="225957" cy="295027"/>
            </a:xfrm>
            <a:custGeom>
              <a:avLst/>
              <a:gdLst/>
              <a:ahLst/>
              <a:cxnLst/>
              <a:rect l="l" t="t" r="r" b="b"/>
              <a:pathLst>
                <a:path w="5882" h="7680" extrusionOk="0">
                  <a:moveTo>
                    <a:pt x="2977" y="0"/>
                  </a:moveTo>
                  <a:lnTo>
                    <a:pt x="929" y="370"/>
                  </a:lnTo>
                  <a:cubicBezTo>
                    <a:pt x="0" y="5001"/>
                    <a:pt x="2822" y="7680"/>
                    <a:pt x="2822" y="7680"/>
                  </a:cubicBezTo>
                  <a:lnTo>
                    <a:pt x="5882" y="6370"/>
                  </a:lnTo>
                  <a:lnTo>
                    <a:pt x="2977" y="393"/>
                  </a:lnTo>
                  <a:lnTo>
                    <a:pt x="2977" y="0"/>
                  </a:lnTo>
                  <a:close/>
                </a:path>
              </a:pathLst>
            </a:custGeom>
            <a:solidFill>
              <a:srgbClr val="DDD3D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82" name="Google Shape;6282;p247"/>
            <p:cNvSpPr/>
            <p:nvPr/>
          </p:nvSpPr>
          <p:spPr>
            <a:xfrm flipH="1">
              <a:off x="4709119" y="3121326"/>
              <a:ext cx="225995" cy="295027"/>
            </a:xfrm>
            <a:custGeom>
              <a:avLst/>
              <a:gdLst/>
              <a:ahLst/>
              <a:cxnLst/>
              <a:rect l="l" t="t" r="r" b="b"/>
              <a:pathLst>
                <a:path w="5883" h="7680" extrusionOk="0">
                  <a:moveTo>
                    <a:pt x="2906" y="0"/>
                  </a:moveTo>
                  <a:lnTo>
                    <a:pt x="2906" y="393"/>
                  </a:lnTo>
                  <a:lnTo>
                    <a:pt x="1" y="6370"/>
                  </a:lnTo>
                  <a:lnTo>
                    <a:pt x="3073" y="7680"/>
                  </a:lnTo>
                  <a:cubicBezTo>
                    <a:pt x="3073" y="7680"/>
                    <a:pt x="5882" y="5001"/>
                    <a:pt x="4954" y="370"/>
                  </a:cubicBezTo>
                  <a:lnTo>
                    <a:pt x="2906" y="0"/>
                  </a:lnTo>
                  <a:close/>
                </a:path>
              </a:pathLst>
            </a:custGeom>
            <a:solidFill>
              <a:srgbClr val="DDD3D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83" name="Google Shape;6283;p247"/>
            <p:cNvSpPr/>
            <p:nvPr/>
          </p:nvSpPr>
          <p:spPr>
            <a:xfrm flipH="1">
              <a:off x="5047136" y="3121326"/>
              <a:ext cx="499" cy="6454"/>
            </a:xfrm>
            <a:custGeom>
              <a:avLst/>
              <a:gdLst/>
              <a:ahLst/>
              <a:cxnLst/>
              <a:rect l="l" t="t" r="r" b="b"/>
              <a:pathLst>
                <a:path w="13" h="168" extrusionOk="0">
                  <a:moveTo>
                    <a:pt x="13" y="0"/>
                  </a:moveTo>
                  <a:lnTo>
                    <a:pt x="1" y="167"/>
                  </a:lnTo>
                  <a:lnTo>
                    <a:pt x="13" y="167"/>
                  </a:lnTo>
                  <a:lnTo>
                    <a:pt x="13" y="0"/>
                  </a:lnTo>
                  <a:close/>
                </a:path>
              </a:pathLst>
            </a:custGeom>
            <a:solidFill>
              <a:srgbClr val="F4ED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84" name="Google Shape;6284;p247"/>
            <p:cNvSpPr/>
            <p:nvPr/>
          </p:nvSpPr>
          <p:spPr>
            <a:xfrm flipH="1">
              <a:off x="4935543" y="3198619"/>
              <a:ext cx="200373" cy="217736"/>
            </a:xfrm>
            <a:custGeom>
              <a:avLst/>
              <a:gdLst/>
              <a:ahLst/>
              <a:cxnLst/>
              <a:rect l="l" t="t" r="r" b="b"/>
              <a:pathLst>
                <a:path w="5216" h="5668" extrusionOk="0">
                  <a:moveTo>
                    <a:pt x="84" y="1"/>
                  </a:moveTo>
                  <a:cubicBezTo>
                    <a:pt x="1" y="3620"/>
                    <a:pt x="2144" y="5668"/>
                    <a:pt x="2144" y="5668"/>
                  </a:cubicBezTo>
                  <a:lnTo>
                    <a:pt x="5216" y="4358"/>
                  </a:lnTo>
                  <a:lnTo>
                    <a:pt x="5121" y="4180"/>
                  </a:lnTo>
                  <a:lnTo>
                    <a:pt x="2144" y="5454"/>
                  </a:lnTo>
                  <a:cubicBezTo>
                    <a:pt x="2144" y="5454"/>
                    <a:pt x="96" y="3489"/>
                    <a:pt x="84" y="1"/>
                  </a:cubicBezTo>
                  <a:close/>
                </a:path>
              </a:pathLst>
            </a:custGeom>
            <a:solidFill>
              <a:srgbClr val="F4ED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85" name="Google Shape;6285;p247"/>
            <p:cNvSpPr/>
            <p:nvPr/>
          </p:nvSpPr>
          <p:spPr>
            <a:xfrm flipH="1">
              <a:off x="4823017" y="3121326"/>
              <a:ext cx="499" cy="6454"/>
            </a:xfrm>
            <a:custGeom>
              <a:avLst/>
              <a:gdLst/>
              <a:ahLst/>
              <a:cxnLst/>
              <a:rect l="l" t="t" r="r" b="b"/>
              <a:pathLst>
                <a:path w="13" h="168" extrusionOk="0">
                  <a:moveTo>
                    <a:pt x="1" y="0"/>
                  </a:moveTo>
                  <a:lnTo>
                    <a:pt x="13" y="167"/>
                  </a:lnTo>
                  <a:lnTo>
                    <a:pt x="13" y="0"/>
                  </a:lnTo>
                  <a:close/>
                </a:path>
              </a:pathLst>
            </a:custGeom>
            <a:solidFill>
              <a:srgbClr val="F4ED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86" name="Google Shape;6286;p247"/>
            <p:cNvSpPr/>
            <p:nvPr/>
          </p:nvSpPr>
          <p:spPr>
            <a:xfrm flipH="1">
              <a:off x="4734281" y="3198619"/>
              <a:ext cx="200373" cy="218197"/>
            </a:xfrm>
            <a:custGeom>
              <a:avLst/>
              <a:gdLst/>
              <a:ahLst/>
              <a:cxnLst/>
              <a:rect l="l" t="t" r="r" b="b"/>
              <a:pathLst>
                <a:path w="5216" h="5680" extrusionOk="0">
                  <a:moveTo>
                    <a:pt x="5144" y="1"/>
                  </a:moveTo>
                  <a:cubicBezTo>
                    <a:pt x="5120" y="3489"/>
                    <a:pt x="3072" y="5454"/>
                    <a:pt x="3072" y="5454"/>
                  </a:cubicBezTo>
                  <a:lnTo>
                    <a:pt x="96" y="4180"/>
                  </a:lnTo>
                  <a:lnTo>
                    <a:pt x="1" y="4382"/>
                  </a:lnTo>
                  <a:lnTo>
                    <a:pt x="3072" y="5680"/>
                  </a:lnTo>
                  <a:cubicBezTo>
                    <a:pt x="3061" y="5668"/>
                    <a:pt x="5216" y="3620"/>
                    <a:pt x="5144" y="1"/>
                  </a:cubicBezTo>
                  <a:close/>
                </a:path>
              </a:pathLst>
            </a:custGeom>
            <a:solidFill>
              <a:srgbClr val="F4ED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87" name="Google Shape;6287;p247"/>
            <p:cNvSpPr/>
            <p:nvPr/>
          </p:nvSpPr>
          <p:spPr>
            <a:xfrm flipH="1">
              <a:off x="4823484" y="2727061"/>
              <a:ext cx="224152" cy="524634"/>
            </a:xfrm>
            <a:custGeom>
              <a:avLst/>
              <a:gdLst/>
              <a:ahLst/>
              <a:cxnLst/>
              <a:rect l="l" t="t" r="r" b="b"/>
              <a:pathLst>
                <a:path w="5835" h="13657" extrusionOk="0">
                  <a:moveTo>
                    <a:pt x="2918" y="0"/>
                  </a:moveTo>
                  <a:cubicBezTo>
                    <a:pt x="1311" y="0"/>
                    <a:pt x="1" y="1310"/>
                    <a:pt x="1" y="2917"/>
                  </a:cubicBezTo>
                  <a:lnTo>
                    <a:pt x="1" y="10740"/>
                  </a:lnTo>
                  <a:cubicBezTo>
                    <a:pt x="1" y="12347"/>
                    <a:pt x="1311" y="13657"/>
                    <a:pt x="2918" y="13657"/>
                  </a:cubicBezTo>
                  <a:cubicBezTo>
                    <a:pt x="4525" y="13657"/>
                    <a:pt x="5835" y="12347"/>
                    <a:pt x="5835" y="10740"/>
                  </a:cubicBezTo>
                  <a:lnTo>
                    <a:pt x="5835" y="2917"/>
                  </a:lnTo>
                  <a:cubicBezTo>
                    <a:pt x="5835" y="1310"/>
                    <a:pt x="4525" y="0"/>
                    <a:pt x="2918" y="0"/>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88" name="Google Shape;6288;p247"/>
            <p:cNvSpPr/>
            <p:nvPr/>
          </p:nvSpPr>
          <p:spPr>
            <a:xfrm flipH="1">
              <a:off x="4775428" y="3129508"/>
              <a:ext cx="319766" cy="236560"/>
            </a:xfrm>
            <a:custGeom>
              <a:avLst/>
              <a:gdLst/>
              <a:ahLst/>
              <a:cxnLst/>
              <a:rect l="l" t="t" r="r" b="b"/>
              <a:pathLst>
                <a:path w="8324" h="6158" extrusionOk="0">
                  <a:moveTo>
                    <a:pt x="4261" y="0"/>
                  </a:moveTo>
                  <a:cubicBezTo>
                    <a:pt x="2472" y="0"/>
                    <a:pt x="952" y="186"/>
                    <a:pt x="1" y="347"/>
                  </a:cubicBezTo>
                  <a:cubicBezTo>
                    <a:pt x="489" y="3514"/>
                    <a:pt x="4168" y="6157"/>
                    <a:pt x="4168" y="6157"/>
                  </a:cubicBezTo>
                  <a:cubicBezTo>
                    <a:pt x="4168" y="6157"/>
                    <a:pt x="8013" y="3538"/>
                    <a:pt x="8323" y="347"/>
                  </a:cubicBezTo>
                  <a:cubicBezTo>
                    <a:pt x="6904" y="92"/>
                    <a:pt x="5516" y="0"/>
                    <a:pt x="4261" y="0"/>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89" name="Google Shape;6289;p247"/>
            <p:cNvSpPr/>
            <p:nvPr/>
          </p:nvSpPr>
          <p:spPr>
            <a:xfrm flipH="1">
              <a:off x="4823484" y="2866089"/>
              <a:ext cx="224152" cy="281351"/>
            </a:xfrm>
            <a:custGeom>
              <a:avLst/>
              <a:gdLst/>
              <a:ahLst/>
              <a:cxnLst/>
              <a:rect l="l" t="t" r="r" b="b"/>
              <a:pathLst>
                <a:path w="5835" h="7324" extrusionOk="0">
                  <a:moveTo>
                    <a:pt x="2918" y="1"/>
                  </a:moveTo>
                  <a:cubicBezTo>
                    <a:pt x="1311" y="1"/>
                    <a:pt x="1" y="1310"/>
                    <a:pt x="1" y="2918"/>
                  </a:cubicBezTo>
                  <a:lnTo>
                    <a:pt x="1" y="6644"/>
                  </a:lnTo>
                  <a:cubicBezTo>
                    <a:pt x="1156" y="7323"/>
                    <a:pt x="2263" y="7323"/>
                    <a:pt x="2965" y="7323"/>
                  </a:cubicBezTo>
                  <a:cubicBezTo>
                    <a:pt x="2990" y="7323"/>
                    <a:pt x="3014" y="7323"/>
                    <a:pt x="3040" y="7323"/>
                  </a:cubicBezTo>
                  <a:cubicBezTo>
                    <a:pt x="3720" y="7323"/>
                    <a:pt x="4744" y="7312"/>
                    <a:pt x="5835" y="6692"/>
                  </a:cubicBezTo>
                  <a:lnTo>
                    <a:pt x="5835" y="2918"/>
                  </a:lnTo>
                  <a:cubicBezTo>
                    <a:pt x="5835" y="1310"/>
                    <a:pt x="4525" y="1"/>
                    <a:pt x="2918" y="1"/>
                  </a:cubicBezTo>
                  <a:close/>
                </a:path>
              </a:pathLst>
            </a:custGeom>
            <a:solidFill>
              <a:srgbClr val="E5806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90" name="Google Shape;6290;p247"/>
            <p:cNvSpPr/>
            <p:nvPr/>
          </p:nvSpPr>
          <p:spPr>
            <a:xfrm flipH="1">
              <a:off x="4909915" y="2984987"/>
              <a:ext cx="35265" cy="26852"/>
            </a:xfrm>
            <a:custGeom>
              <a:avLst/>
              <a:gdLst/>
              <a:ahLst/>
              <a:cxnLst/>
              <a:rect l="l" t="t" r="r" b="b"/>
              <a:pathLst>
                <a:path w="918" h="699" extrusionOk="0">
                  <a:moveTo>
                    <a:pt x="504" y="1"/>
                  </a:moveTo>
                  <a:cubicBezTo>
                    <a:pt x="156" y="1"/>
                    <a:pt x="28" y="420"/>
                    <a:pt x="1" y="609"/>
                  </a:cubicBezTo>
                  <a:cubicBezTo>
                    <a:pt x="79" y="657"/>
                    <a:pt x="173" y="698"/>
                    <a:pt x="270" y="698"/>
                  </a:cubicBezTo>
                  <a:cubicBezTo>
                    <a:pt x="291" y="698"/>
                    <a:pt x="313" y="696"/>
                    <a:pt x="334" y="692"/>
                  </a:cubicBezTo>
                  <a:cubicBezTo>
                    <a:pt x="656" y="668"/>
                    <a:pt x="834" y="430"/>
                    <a:pt x="918" y="156"/>
                  </a:cubicBezTo>
                  <a:cubicBezTo>
                    <a:pt x="754" y="45"/>
                    <a:pt x="618" y="1"/>
                    <a:pt x="504" y="1"/>
                  </a:cubicBezTo>
                  <a:close/>
                </a:path>
              </a:pathLst>
            </a:custGeom>
            <a:solidFill>
              <a:srgbClr val="CC6E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91" name="Google Shape;6291;p247"/>
            <p:cNvSpPr/>
            <p:nvPr/>
          </p:nvSpPr>
          <p:spPr>
            <a:xfrm flipH="1">
              <a:off x="4909915" y="2973578"/>
              <a:ext cx="35265" cy="38914"/>
            </a:xfrm>
            <a:custGeom>
              <a:avLst/>
              <a:gdLst/>
              <a:ahLst/>
              <a:cxnLst/>
              <a:rect l="l" t="t" r="r" b="b"/>
              <a:pathLst>
                <a:path w="918" h="1013" extrusionOk="0">
                  <a:moveTo>
                    <a:pt x="1" y="906"/>
                  </a:moveTo>
                  <a:cubicBezTo>
                    <a:pt x="96" y="965"/>
                    <a:pt x="215" y="1013"/>
                    <a:pt x="334" y="989"/>
                  </a:cubicBezTo>
                  <a:cubicBezTo>
                    <a:pt x="656" y="965"/>
                    <a:pt x="834" y="727"/>
                    <a:pt x="918" y="453"/>
                  </a:cubicBezTo>
                  <a:cubicBezTo>
                    <a:pt x="251" y="1"/>
                    <a:pt x="37" y="656"/>
                    <a:pt x="1" y="906"/>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92" name="Google Shape;6292;p247"/>
            <p:cNvSpPr/>
            <p:nvPr/>
          </p:nvSpPr>
          <p:spPr>
            <a:xfrm flipH="1">
              <a:off x="4590643" y="2810309"/>
              <a:ext cx="159230" cy="159192"/>
            </a:xfrm>
            <a:custGeom>
              <a:avLst/>
              <a:gdLst/>
              <a:ahLst/>
              <a:cxnLst/>
              <a:rect l="l" t="t" r="r" b="b"/>
              <a:pathLst>
                <a:path w="4145" h="4144" extrusionOk="0">
                  <a:moveTo>
                    <a:pt x="2072" y="0"/>
                  </a:moveTo>
                  <a:cubicBezTo>
                    <a:pt x="929" y="0"/>
                    <a:pt x="1" y="929"/>
                    <a:pt x="1" y="2072"/>
                  </a:cubicBezTo>
                  <a:cubicBezTo>
                    <a:pt x="1" y="3215"/>
                    <a:pt x="929" y="4144"/>
                    <a:pt x="2072" y="4144"/>
                  </a:cubicBezTo>
                  <a:cubicBezTo>
                    <a:pt x="3215" y="4144"/>
                    <a:pt x="4144" y="3215"/>
                    <a:pt x="4144" y="2072"/>
                  </a:cubicBezTo>
                  <a:cubicBezTo>
                    <a:pt x="4144" y="929"/>
                    <a:pt x="3215" y="0"/>
                    <a:pt x="2072" y="0"/>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93" name="Google Shape;6293;p247"/>
            <p:cNvSpPr/>
            <p:nvPr/>
          </p:nvSpPr>
          <p:spPr>
            <a:xfrm flipH="1">
              <a:off x="4654641" y="2880188"/>
              <a:ext cx="66420" cy="48557"/>
            </a:xfrm>
            <a:custGeom>
              <a:avLst/>
              <a:gdLst/>
              <a:ahLst/>
              <a:cxnLst/>
              <a:rect l="l" t="t" r="r" b="b"/>
              <a:pathLst>
                <a:path w="1729" h="1264" extrusionOk="0">
                  <a:moveTo>
                    <a:pt x="1" y="848"/>
                  </a:moveTo>
                  <a:cubicBezTo>
                    <a:pt x="1" y="848"/>
                    <a:pt x="1" y="848"/>
                    <a:pt x="1" y="848"/>
                  </a:cubicBezTo>
                  <a:cubicBezTo>
                    <a:pt x="1" y="848"/>
                    <a:pt x="1" y="848"/>
                    <a:pt x="1" y="848"/>
                  </a:cubicBezTo>
                  <a:lnTo>
                    <a:pt x="1" y="848"/>
                  </a:lnTo>
                  <a:cubicBezTo>
                    <a:pt x="1" y="848"/>
                    <a:pt x="1" y="848"/>
                    <a:pt x="1" y="848"/>
                  </a:cubicBezTo>
                  <a:close/>
                  <a:moveTo>
                    <a:pt x="1312" y="0"/>
                  </a:moveTo>
                  <a:cubicBezTo>
                    <a:pt x="502" y="0"/>
                    <a:pt x="10" y="844"/>
                    <a:pt x="1" y="848"/>
                  </a:cubicBezTo>
                  <a:lnTo>
                    <a:pt x="1" y="848"/>
                  </a:lnTo>
                  <a:cubicBezTo>
                    <a:pt x="432" y="1149"/>
                    <a:pt x="747" y="1264"/>
                    <a:pt x="977" y="1264"/>
                  </a:cubicBezTo>
                  <a:cubicBezTo>
                    <a:pt x="1728" y="1264"/>
                    <a:pt x="1561" y="27"/>
                    <a:pt x="1561" y="27"/>
                  </a:cubicBezTo>
                  <a:cubicBezTo>
                    <a:pt x="1475" y="9"/>
                    <a:pt x="1392" y="0"/>
                    <a:pt x="1312" y="0"/>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94" name="Google Shape;6294;p247"/>
            <p:cNvSpPr/>
            <p:nvPr/>
          </p:nvSpPr>
          <p:spPr>
            <a:xfrm flipH="1">
              <a:off x="4638699" y="2875770"/>
              <a:ext cx="82362" cy="37493"/>
            </a:xfrm>
            <a:custGeom>
              <a:avLst/>
              <a:gdLst/>
              <a:ahLst/>
              <a:cxnLst/>
              <a:rect l="l" t="t" r="r" b="b"/>
              <a:pathLst>
                <a:path w="2144" h="976" extrusionOk="0">
                  <a:moveTo>
                    <a:pt x="1263" y="0"/>
                  </a:moveTo>
                  <a:cubicBezTo>
                    <a:pt x="458" y="0"/>
                    <a:pt x="1" y="975"/>
                    <a:pt x="1" y="975"/>
                  </a:cubicBezTo>
                  <a:cubicBezTo>
                    <a:pt x="543" y="368"/>
                    <a:pt x="1078" y="216"/>
                    <a:pt x="1479" y="216"/>
                  </a:cubicBezTo>
                  <a:cubicBezTo>
                    <a:pt x="1879" y="216"/>
                    <a:pt x="2144" y="368"/>
                    <a:pt x="2144" y="368"/>
                  </a:cubicBezTo>
                  <a:cubicBezTo>
                    <a:pt x="1817" y="101"/>
                    <a:pt x="1522" y="0"/>
                    <a:pt x="1263" y="0"/>
                  </a:cubicBezTo>
                  <a:close/>
                </a:path>
              </a:pathLst>
            </a:custGeom>
            <a:solidFill>
              <a:srgbClr val="E5806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95" name="Google Shape;6295;p247"/>
            <p:cNvSpPr/>
            <p:nvPr/>
          </p:nvSpPr>
          <p:spPr>
            <a:xfrm flipH="1">
              <a:off x="5130388" y="2810309"/>
              <a:ext cx="159192" cy="159192"/>
            </a:xfrm>
            <a:custGeom>
              <a:avLst/>
              <a:gdLst/>
              <a:ahLst/>
              <a:cxnLst/>
              <a:rect l="l" t="t" r="r" b="b"/>
              <a:pathLst>
                <a:path w="4144" h="4144" extrusionOk="0">
                  <a:moveTo>
                    <a:pt x="2072" y="0"/>
                  </a:moveTo>
                  <a:cubicBezTo>
                    <a:pt x="917" y="0"/>
                    <a:pt x="0" y="929"/>
                    <a:pt x="0" y="2072"/>
                  </a:cubicBezTo>
                  <a:cubicBezTo>
                    <a:pt x="0" y="3215"/>
                    <a:pt x="929" y="4144"/>
                    <a:pt x="2072" y="4144"/>
                  </a:cubicBezTo>
                  <a:cubicBezTo>
                    <a:pt x="3215" y="4144"/>
                    <a:pt x="4144" y="3215"/>
                    <a:pt x="4144" y="2072"/>
                  </a:cubicBezTo>
                  <a:cubicBezTo>
                    <a:pt x="4144" y="929"/>
                    <a:pt x="3203" y="0"/>
                    <a:pt x="2072" y="0"/>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96" name="Google Shape;6296;p247"/>
            <p:cNvSpPr/>
            <p:nvPr/>
          </p:nvSpPr>
          <p:spPr>
            <a:xfrm flipH="1">
              <a:off x="5159197" y="2880188"/>
              <a:ext cx="66381" cy="48557"/>
            </a:xfrm>
            <a:custGeom>
              <a:avLst/>
              <a:gdLst/>
              <a:ahLst/>
              <a:cxnLst/>
              <a:rect l="l" t="t" r="r" b="b"/>
              <a:pathLst>
                <a:path w="1728" h="1264" extrusionOk="0">
                  <a:moveTo>
                    <a:pt x="1728" y="848"/>
                  </a:moveTo>
                  <a:lnTo>
                    <a:pt x="1728" y="848"/>
                  </a:lnTo>
                  <a:cubicBezTo>
                    <a:pt x="1728" y="848"/>
                    <a:pt x="1728" y="848"/>
                    <a:pt x="1728" y="848"/>
                  </a:cubicBezTo>
                  <a:lnTo>
                    <a:pt x="1728" y="848"/>
                  </a:lnTo>
                  <a:cubicBezTo>
                    <a:pt x="1728" y="848"/>
                    <a:pt x="1728" y="848"/>
                    <a:pt x="1728" y="848"/>
                  </a:cubicBezTo>
                  <a:cubicBezTo>
                    <a:pt x="1728" y="848"/>
                    <a:pt x="1728" y="848"/>
                    <a:pt x="1728" y="848"/>
                  </a:cubicBezTo>
                  <a:close/>
                  <a:moveTo>
                    <a:pt x="414" y="0"/>
                  </a:moveTo>
                  <a:cubicBezTo>
                    <a:pt x="335" y="0"/>
                    <a:pt x="253" y="9"/>
                    <a:pt x="168" y="27"/>
                  </a:cubicBezTo>
                  <a:cubicBezTo>
                    <a:pt x="168" y="27"/>
                    <a:pt x="0" y="1264"/>
                    <a:pt x="752" y="1264"/>
                  </a:cubicBezTo>
                  <a:cubicBezTo>
                    <a:pt x="981" y="1264"/>
                    <a:pt x="1296" y="1149"/>
                    <a:pt x="1728" y="848"/>
                  </a:cubicBezTo>
                  <a:lnTo>
                    <a:pt x="1728" y="848"/>
                  </a:lnTo>
                  <a:cubicBezTo>
                    <a:pt x="1719" y="844"/>
                    <a:pt x="1217" y="0"/>
                    <a:pt x="414" y="0"/>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97" name="Google Shape;6297;p247"/>
            <p:cNvSpPr/>
            <p:nvPr/>
          </p:nvSpPr>
          <p:spPr>
            <a:xfrm flipH="1">
              <a:off x="5159198" y="2875770"/>
              <a:ext cx="82362" cy="37493"/>
            </a:xfrm>
            <a:custGeom>
              <a:avLst/>
              <a:gdLst/>
              <a:ahLst/>
              <a:cxnLst/>
              <a:rect l="l" t="t" r="r" b="b"/>
              <a:pathLst>
                <a:path w="2144" h="976" extrusionOk="0">
                  <a:moveTo>
                    <a:pt x="872" y="0"/>
                  </a:moveTo>
                  <a:cubicBezTo>
                    <a:pt x="614" y="0"/>
                    <a:pt x="322" y="101"/>
                    <a:pt x="1" y="368"/>
                  </a:cubicBezTo>
                  <a:cubicBezTo>
                    <a:pt x="1" y="368"/>
                    <a:pt x="265" y="216"/>
                    <a:pt x="666" y="216"/>
                  </a:cubicBezTo>
                  <a:cubicBezTo>
                    <a:pt x="1066" y="216"/>
                    <a:pt x="1602" y="368"/>
                    <a:pt x="2144" y="975"/>
                  </a:cubicBezTo>
                  <a:cubicBezTo>
                    <a:pt x="2144" y="975"/>
                    <a:pt x="1673" y="0"/>
                    <a:pt x="872" y="0"/>
                  </a:cubicBezTo>
                  <a:close/>
                </a:path>
              </a:pathLst>
            </a:custGeom>
            <a:solidFill>
              <a:srgbClr val="E5806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98" name="Google Shape;6298;p247"/>
            <p:cNvSpPr/>
            <p:nvPr/>
          </p:nvSpPr>
          <p:spPr>
            <a:xfrm flipH="1">
              <a:off x="4690841" y="2538169"/>
              <a:ext cx="496283" cy="574035"/>
            </a:xfrm>
            <a:custGeom>
              <a:avLst/>
              <a:gdLst/>
              <a:ahLst/>
              <a:cxnLst/>
              <a:rect l="l" t="t" r="r" b="b"/>
              <a:pathLst>
                <a:path w="12919" h="14943" extrusionOk="0">
                  <a:moveTo>
                    <a:pt x="6454" y="0"/>
                  </a:moveTo>
                  <a:cubicBezTo>
                    <a:pt x="524" y="0"/>
                    <a:pt x="0" y="4917"/>
                    <a:pt x="0" y="8489"/>
                  </a:cubicBezTo>
                  <a:cubicBezTo>
                    <a:pt x="0" y="12049"/>
                    <a:pt x="2334" y="14942"/>
                    <a:pt x="6454" y="14942"/>
                  </a:cubicBezTo>
                  <a:cubicBezTo>
                    <a:pt x="10526" y="14942"/>
                    <a:pt x="12919" y="12061"/>
                    <a:pt x="12919" y="8489"/>
                  </a:cubicBezTo>
                  <a:cubicBezTo>
                    <a:pt x="12919" y="4917"/>
                    <a:pt x="12395" y="0"/>
                    <a:pt x="6454" y="0"/>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99" name="Google Shape;6299;p247"/>
            <p:cNvSpPr/>
            <p:nvPr/>
          </p:nvSpPr>
          <p:spPr>
            <a:xfrm flipH="1">
              <a:off x="5036611" y="2876615"/>
              <a:ext cx="20629" cy="26583"/>
            </a:xfrm>
            <a:custGeom>
              <a:avLst/>
              <a:gdLst/>
              <a:ahLst/>
              <a:cxnLst/>
              <a:rect l="l" t="t" r="r" b="b"/>
              <a:pathLst>
                <a:path w="537" h="692" extrusionOk="0">
                  <a:moveTo>
                    <a:pt x="263" y="1"/>
                  </a:moveTo>
                  <a:cubicBezTo>
                    <a:pt x="120" y="1"/>
                    <a:pt x="1" y="167"/>
                    <a:pt x="1" y="346"/>
                  </a:cubicBezTo>
                  <a:cubicBezTo>
                    <a:pt x="1" y="536"/>
                    <a:pt x="120" y="691"/>
                    <a:pt x="263" y="691"/>
                  </a:cubicBezTo>
                  <a:cubicBezTo>
                    <a:pt x="418" y="691"/>
                    <a:pt x="537" y="525"/>
                    <a:pt x="537" y="346"/>
                  </a:cubicBezTo>
                  <a:cubicBezTo>
                    <a:pt x="537" y="155"/>
                    <a:pt x="394" y="1"/>
                    <a:pt x="26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00" name="Google Shape;6300;p247"/>
            <p:cNvSpPr/>
            <p:nvPr/>
          </p:nvSpPr>
          <p:spPr>
            <a:xfrm flipH="1">
              <a:off x="5031310" y="2835587"/>
              <a:ext cx="43755" cy="15904"/>
            </a:xfrm>
            <a:custGeom>
              <a:avLst/>
              <a:gdLst/>
              <a:ahLst/>
              <a:cxnLst/>
              <a:rect l="l" t="t" r="r" b="b"/>
              <a:pathLst>
                <a:path w="1139" h="414" extrusionOk="0">
                  <a:moveTo>
                    <a:pt x="730" y="1"/>
                  </a:moveTo>
                  <a:cubicBezTo>
                    <a:pt x="535" y="1"/>
                    <a:pt x="281" y="91"/>
                    <a:pt x="0" y="414"/>
                  </a:cubicBezTo>
                  <a:cubicBezTo>
                    <a:pt x="0" y="414"/>
                    <a:pt x="333" y="74"/>
                    <a:pt x="775" y="74"/>
                  </a:cubicBezTo>
                  <a:cubicBezTo>
                    <a:pt x="888" y="74"/>
                    <a:pt x="1008" y="96"/>
                    <a:pt x="1132" y="152"/>
                  </a:cubicBezTo>
                  <a:cubicBezTo>
                    <a:pt x="1138" y="152"/>
                    <a:pt x="982" y="1"/>
                    <a:pt x="730" y="1"/>
                  </a:cubicBezTo>
                  <a:close/>
                </a:path>
              </a:pathLst>
            </a:custGeom>
            <a:solidFill>
              <a:srgbClr val="EFA3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01" name="Google Shape;6301;p247"/>
            <p:cNvSpPr/>
            <p:nvPr/>
          </p:nvSpPr>
          <p:spPr>
            <a:xfrm flipH="1">
              <a:off x="5005496" y="2775274"/>
              <a:ext cx="104335" cy="64230"/>
            </a:xfrm>
            <a:custGeom>
              <a:avLst/>
              <a:gdLst/>
              <a:ahLst/>
              <a:cxnLst/>
              <a:rect l="l" t="t" r="r" b="b"/>
              <a:pathLst>
                <a:path w="2716" h="1672" extrusionOk="0">
                  <a:moveTo>
                    <a:pt x="1470" y="0"/>
                  </a:moveTo>
                  <a:cubicBezTo>
                    <a:pt x="1328" y="0"/>
                    <a:pt x="1182" y="22"/>
                    <a:pt x="1036" y="67"/>
                  </a:cubicBezTo>
                  <a:cubicBezTo>
                    <a:pt x="382" y="281"/>
                    <a:pt x="1" y="900"/>
                    <a:pt x="179" y="1448"/>
                  </a:cubicBezTo>
                  <a:cubicBezTo>
                    <a:pt x="227" y="1610"/>
                    <a:pt x="294" y="1671"/>
                    <a:pt x="379" y="1671"/>
                  </a:cubicBezTo>
                  <a:cubicBezTo>
                    <a:pt x="589" y="1671"/>
                    <a:pt x="916" y="1303"/>
                    <a:pt x="1382" y="1150"/>
                  </a:cubicBezTo>
                  <a:cubicBezTo>
                    <a:pt x="2037" y="948"/>
                    <a:pt x="2715" y="1246"/>
                    <a:pt x="2537" y="698"/>
                  </a:cubicBezTo>
                  <a:cubicBezTo>
                    <a:pt x="2398" y="263"/>
                    <a:pt x="1964" y="0"/>
                    <a:pt x="147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02" name="Google Shape;6302;p247"/>
            <p:cNvSpPr/>
            <p:nvPr/>
          </p:nvSpPr>
          <p:spPr>
            <a:xfrm flipH="1">
              <a:off x="4857323" y="2877998"/>
              <a:ext cx="19246" cy="23817"/>
            </a:xfrm>
            <a:custGeom>
              <a:avLst/>
              <a:gdLst/>
              <a:ahLst/>
              <a:cxnLst/>
              <a:rect l="l" t="t" r="r" b="b"/>
              <a:pathLst>
                <a:path w="501" h="620" extrusionOk="0">
                  <a:moveTo>
                    <a:pt x="251" y="0"/>
                  </a:moveTo>
                  <a:cubicBezTo>
                    <a:pt x="120" y="0"/>
                    <a:pt x="1" y="131"/>
                    <a:pt x="1" y="310"/>
                  </a:cubicBezTo>
                  <a:cubicBezTo>
                    <a:pt x="1" y="489"/>
                    <a:pt x="120" y="619"/>
                    <a:pt x="251" y="619"/>
                  </a:cubicBezTo>
                  <a:cubicBezTo>
                    <a:pt x="394" y="619"/>
                    <a:pt x="501" y="477"/>
                    <a:pt x="501" y="310"/>
                  </a:cubicBezTo>
                  <a:cubicBezTo>
                    <a:pt x="501" y="131"/>
                    <a:pt x="382" y="0"/>
                    <a:pt x="25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03" name="Google Shape;6303;p247"/>
            <p:cNvSpPr/>
            <p:nvPr/>
          </p:nvSpPr>
          <p:spPr>
            <a:xfrm flipH="1">
              <a:off x="4835503" y="2844269"/>
              <a:ext cx="42410" cy="18209"/>
            </a:xfrm>
            <a:custGeom>
              <a:avLst/>
              <a:gdLst/>
              <a:ahLst/>
              <a:cxnLst/>
              <a:rect l="l" t="t" r="r" b="b"/>
              <a:pathLst>
                <a:path w="1104" h="474" extrusionOk="0">
                  <a:moveTo>
                    <a:pt x="390" y="1"/>
                  </a:moveTo>
                  <a:cubicBezTo>
                    <a:pt x="278" y="1"/>
                    <a:pt x="149" y="17"/>
                    <a:pt x="0" y="57"/>
                  </a:cubicBezTo>
                  <a:cubicBezTo>
                    <a:pt x="0" y="57"/>
                    <a:pt x="83" y="41"/>
                    <a:pt x="207" y="41"/>
                  </a:cubicBezTo>
                  <a:cubicBezTo>
                    <a:pt x="449" y="41"/>
                    <a:pt x="847" y="103"/>
                    <a:pt x="1084" y="474"/>
                  </a:cubicBezTo>
                  <a:cubicBezTo>
                    <a:pt x="1104" y="474"/>
                    <a:pt x="989" y="1"/>
                    <a:pt x="390" y="1"/>
                  </a:cubicBezTo>
                  <a:close/>
                </a:path>
              </a:pathLst>
            </a:custGeom>
            <a:solidFill>
              <a:srgbClr val="EFA3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04" name="Google Shape;6304;p247"/>
            <p:cNvSpPr/>
            <p:nvPr/>
          </p:nvSpPr>
          <p:spPr>
            <a:xfrm flipH="1">
              <a:off x="4794208" y="2779730"/>
              <a:ext cx="104297" cy="63308"/>
            </a:xfrm>
            <a:custGeom>
              <a:avLst/>
              <a:gdLst/>
              <a:ahLst/>
              <a:cxnLst/>
              <a:rect l="l" t="t" r="r" b="b"/>
              <a:pathLst>
                <a:path w="2715" h="1648" extrusionOk="0">
                  <a:moveTo>
                    <a:pt x="1255" y="0"/>
                  </a:moveTo>
                  <a:cubicBezTo>
                    <a:pt x="748" y="0"/>
                    <a:pt x="299" y="278"/>
                    <a:pt x="167" y="713"/>
                  </a:cubicBezTo>
                  <a:cubicBezTo>
                    <a:pt x="0" y="1272"/>
                    <a:pt x="667" y="963"/>
                    <a:pt x="1322" y="1153"/>
                  </a:cubicBezTo>
                  <a:cubicBezTo>
                    <a:pt x="1785" y="1297"/>
                    <a:pt x="2123" y="1648"/>
                    <a:pt x="2340" y="1648"/>
                  </a:cubicBezTo>
                  <a:cubicBezTo>
                    <a:pt x="2430" y="1648"/>
                    <a:pt x="2499" y="1588"/>
                    <a:pt x="2548" y="1427"/>
                  </a:cubicBezTo>
                  <a:cubicBezTo>
                    <a:pt x="2715" y="856"/>
                    <a:pt x="2310" y="249"/>
                    <a:pt x="1655" y="58"/>
                  </a:cubicBezTo>
                  <a:cubicBezTo>
                    <a:pt x="1521" y="19"/>
                    <a:pt x="1386" y="0"/>
                    <a:pt x="125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05" name="Google Shape;6305;p247"/>
            <p:cNvSpPr/>
            <p:nvPr/>
          </p:nvSpPr>
          <p:spPr>
            <a:xfrm flipH="1">
              <a:off x="4725134" y="2902700"/>
              <a:ext cx="49440" cy="38914"/>
            </a:xfrm>
            <a:custGeom>
              <a:avLst/>
              <a:gdLst/>
              <a:ahLst/>
              <a:cxnLst/>
              <a:rect l="l" t="t" r="r" b="b"/>
              <a:pathLst>
                <a:path w="1287" h="1013" extrusionOk="0">
                  <a:moveTo>
                    <a:pt x="644" y="0"/>
                  </a:moveTo>
                  <a:cubicBezTo>
                    <a:pt x="287" y="0"/>
                    <a:pt x="1" y="215"/>
                    <a:pt x="1" y="500"/>
                  </a:cubicBezTo>
                  <a:cubicBezTo>
                    <a:pt x="1" y="786"/>
                    <a:pt x="287" y="1012"/>
                    <a:pt x="644" y="1012"/>
                  </a:cubicBezTo>
                  <a:cubicBezTo>
                    <a:pt x="1001" y="1012"/>
                    <a:pt x="1287" y="786"/>
                    <a:pt x="1287" y="500"/>
                  </a:cubicBezTo>
                  <a:cubicBezTo>
                    <a:pt x="1287" y="215"/>
                    <a:pt x="1001" y="0"/>
                    <a:pt x="644" y="0"/>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06" name="Google Shape;6306;p247"/>
            <p:cNvSpPr/>
            <p:nvPr/>
          </p:nvSpPr>
          <p:spPr>
            <a:xfrm flipH="1">
              <a:off x="5088281" y="2909538"/>
              <a:ext cx="48979" cy="38492"/>
            </a:xfrm>
            <a:custGeom>
              <a:avLst/>
              <a:gdLst/>
              <a:ahLst/>
              <a:cxnLst/>
              <a:rect l="l" t="t" r="r" b="b"/>
              <a:pathLst>
                <a:path w="1275" h="1002" extrusionOk="0">
                  <a:moveTo>
                    <a:pt x="631" y="1"/>
                  </a:moveTo>
                  <a:cubicBezTo>
                    <a:pt x="274" y="1"/>
                    <a:pt x="0" y="215"/>
                    <a:pt x="0" y="501"/>
                  </a:cubicBezTo>
                  <a:cubicBezTo>
                    <a:pt x="0" y="787"/>
                    <a:pt x="274" y="1001"/>
                    <a:pt x="631" y="1001"/>
                  </a:cubicBezTo>
                  <a:cubicBezTo>
                    <a:pt x="988" y="1001"/>
                    <a:pt x="1274" y="787"/>
                    <a:pt x="1274" y="501"/>
                  </a:cubicBezTo>
                  <a:cubicBezTo>
                    <a:pt x="1274" y="215"/>
                    <a:pt x="988" y="1"/>
                    <a:pt x="631" y="1"/>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07" name="Google Shape;6307;p247"/>
            <p:cNvSpPr/>
            <p:nvPr/>
          </p:nvSpPr>
          <p:spPr>
            <a:xfrm flipH="1">
              <a:off x="4937806" y="2901086"/>
              <a:ext cx="59044" cy="49709"/>
            </a:xfrm>
            <a:custGeom>
              <a:avLst/>
              <a:gdLst/>
              <a:ahLst/>
              <a:cxnLst/>
              <a:rect l="l" t="t" r="r" b="b"/>
              <a:pathLst>
                <a:path w="1537" h="1294" extrusionOk="0">
                  <a:moveTo>
                    <a:pt x="550" y="0"/>
                  </a:moveTo>
                  <a:cubicBezTo>
                    <a:pt x="447" y="0"/>
                    <a:pt x="345" y="13"/>
                    <a:pt x="239" y="54"/>
                  </a:cubicBezTo>
                  <a:cubicBezTo>
                    <a:pt x="155" y="78"/>
                    <a:pt x="72" y="138"/>
                    <a:pt x="36" y="233"/>
                  </a:cubicBezTo>
                  <a:cubicBezTo>
                    <a:pt x="0" y="316"/>
                    <a:pt x="0" y="423"/>
                    <a:pt x="36" y="495"/>
                  </a:cubicBezTo>
                  <a:cubicBezTo>
                    <a:pt x="96" y="650"/>
                    <a:pt x="191" y="757"/>
                    <a:pt x="310" y="852"/>
                  </a:cubicBezTo>
                  <a:cubicBezTo>
                    <a:pt x="429" y="947"/>
                    <a:pt x="548" y="1031"/>
                    <a:pt x="691" y="1090"/>
                  </a:cubicBezTo>
                  <a:cubicBezTo>
                    <a:pt x="934" y="1223"/>
                    <a:pt x="1198" y="1294"/>
                    <a:pt x="1472" y="1294"/>
                  </a:cubicBezTo>
                  <a:cubicBezTo>
                    <a:pt x="1494" y="1294"/>
                    <a:pt x="1515" y="1293"/>
                    <a:pt x="1536" y="1292"/>
                  </a:cubicBezTo>
                  <a:cubicBezTo>
                    <a:pt x="1251" y="1257"/>
                    <a:pt x="977" y="1138"/>
                    <a:pt x="739" y="995"/>
                  </a:cubicBezTo>
                  <a:cubicBezTo>
                    <a:pt x="620" y="911"/>
                    <a:pt x="500" y="828"/>
                    <a:pt x="405" y="733"/>
                  </a:cubicBezTo>
                  <a:cubicBezTo>
                    <a:pt x="298" y="650"/>
                    <a:pt x="215" y="542"/>
                    <a:pt x="167" y="423"/>
                  </a:cubicBezTo>
                  <a:cubicBezTo>
                    <a:pt x="131" y="376"/>
                    <a:pt x="131" y="316"/>
                    <a:pt x="143" y="280"/>
                  </a:cubicBezTo>
                  <a:cubicBezTo>
                    <a:pt x="167" y="233"/>
                    <a:pt x="215" y="197"/>
                    <a:pt x="274" y="173"/>
                  </a:cubicBezTo>
                  <a:cubicBezTo>
                    <a:pt x="381" y="126"/>
                    <a:pt x="536" y="114"/>
                    <a:pt x="667" y="114"/>
                  </a:cubicBezTo>
                  <a:cubicBezTo>
                    <a:pt x="718" y="112"/>
                    <a:pt x="769" y="111"/>
                    <a:pt x="820" y="111"/>
                  </a:cubicBezTo>
                  <a:cubicBezTo>
                    <a:pt x="1058" y="111"/>
                    <a:pt x="1301" y="132"/>
                    <a:pt x="1536" y="161"/>
                  </a:cubicBezTo>
                  <a:cubicBezTo>
                    <a:pt x="1262" y="66"/>
                    <a:pt x="989" y="7"/>
                    <a:pt x="691" y="7"/>
                  </a:cubicBezTo>
                  <a:cubicBezTo>
                    <a:pt x="643" y="3"/>
                    <a:pt x="596" y="0"/>
                    <a:pt x="550" y="0"/>
                  </a:cubicBezTo>
                  <a:close/>
                </a:path>
              </a:pathLst>
            </a:custGeom>
            <a:solidFill>
              <a:srgbClr val="E5806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08" name="Google Shape;6308;p247"/>
            <p:cNvSpPr/>
            <p:nvPr/>
          </p:nvSpPr>
          <p:spPr>
            <a:xfrm flipH="1">
              <a:off x="4825750" y="3366036"/>
              <a:ext cx="212742" cy="74602"/>
            </a:xfrm>
            <a:custGeom>
              <a:avLst/>
              <a:gdLst/>
              <a:ahLst/>
              <a:cxnLst/>
              <a:rect l="l" t="t" r="r" b="b"/>
              <a:pathLst>
                <a:path w="5538" h="1942" extrusionOk="0">
                  <a:moveTo>
                    <a:pt x="1" y="1155"/>
                  </a:moveTo>
                  <a:lnTo>
                    <a:pt x="322" y="1846"/>
                  </a:lnTo>
                  <a:lnTo>
                    <a:pt x="2692" y="155"/>
                  </a:lnTo>
                  <a:lnTo>
                    <a:pt x="5133" y="1941"/>
                  </a:lnTo>
                  <a:lnTo>
                    <a:pt x="5537" y="1227"/>
                  </a:lnTo>
                  <a:lnTo>
                    <a:pt x="2692" y="0"/>
                  </a:lnTo>
                  <a:close/>
                </a:path>
              </a:pathLst>
            </a:custGeom>
            <a:solidFill>
              <a:srgbClr val="F0D8D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09" name="Google Shape;6309;p247"/>
            <p:cNvSpPr/>
            <p:nvPr/>
          </p:nvSpPr>
          <p:spPr>
            <a:xfrm flipH="1">
              <a:off x="4924551" y="3406296"/>
              <a:ext cx="21090" cy="20590"/>
            </a:xfrm>
            <a:custGeom>
              <a:avLst/>
              <a:gdLst/>
              <a:ahLst/>
              <a:cxnLst/>
              <a:rect l="l" t="t" r="r" b="b"/>
              <a:pathLst>
                <a:path w="549" h="536" extrusionOk="0">
                  <a:moveTo>
                    <a:pt x="275" y="0"/>
                  </a:moveTo>
                  <a:cubicBezTo>
                    <a:pt x="132" y="0"/>
                    <a:pt x="1" y="119"/>
                    <a:pt x="1" y="262"/>
                  </a:cubicBezTo>
                  <a:cubicBezTo>
                    <a:pt x="1" y="417"/>
                    <a:pt x="132" y="536"/>
                    <a:pt x="275" y="536"/>
                  </a:cubicBezTo>
                  <a:cubicBezTo>
                    <a:pt x="430" y="536"/>
                    <a:pt x="549" y="417"/>
                    <a:pt x="549" y="262"/>
                  </a:cubicBezTo>
                  <a:cubicBezTo>
                    <a:pt x="549" y="119"/>
                    <a:pt x="430" y="0"/>
                    <a:pt x="275" y="0"/>
                  </a:cubicBezTo>
                  <a:close/>
                </a:path>
              </a:pathLst>
            </a:custGeom>
            <a:solidFill>
              <a:srgbClr val="DDD3D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10" name="Google Shape;6310;p247"/>
            <p:cNvSpPr/>
            <p:nvPr/>
          </p:nvSpPr>
          <p:spPr>
            <a:xfrm flipH="1">
              <a:off x="4924551" y="3564993"/>
              <a:ext cx="21090" cy="20629"/>
            </a:xfrm>
            <a:custGeom>
              <a:avLst/>
              <a:gdLst/>
              <a:ahLst/>
              <a:cxnLst/>
              <a:rect l="l" t="t" r="r" b="b"/>
              <a:pathLst>
                <a:path w="549" h="537" extrusionOk="0">
                  <a:moveTo>
                    <a:pt x="275" y="1"/>
                  </a:moveTo>
                  <a:cubicBezTo>
                    <a:pt x="132" y="1"/>
                    <a:pt x="1" y="120"/>
                    <a:pt x="1" y="274"/>
                  </a:cubicBezTo>
                  <a:cubicBezTo>
                    <a:pt x="1" y="417"/>
                    <a:pt x="132" y="536"/>
                    <a:pt x="275" y="536"/>
                  </a:cubicBezTo>
                  <a:cubicBezTo>
                    <a:pt x="430" y="536"/>
                    <a:pt x="549" y="417"/>
                    <a:pt x="549" y="274"/>
                  </a:cubicBezTo>
                  <a:cubicBezTo>
                    <a:pt x="549" y="120"/>
                    <a:pt x="430" y="1"/>
                    <a:pt x="275" y="1"/>
                  </a:cubicBezTo>
                  <a:close/>
                </a:path>
              </a:pathLst>
            </a:custGeom>
            <a:solidFill>
              <a:srgbClr val="DDD3D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11" name="Google Shape;6311;p247"/>
            <p:cNvSpPr/>
            <p:nvPr/>
          </p:nvSpPr>
          <p:spPr>
            <a:xfrm flipH="1">
              <a:off x="4924551" y="3724151"/>
              <a:ext cx="21090" cy="20629"/>
            </a:xfrm>
            <a:custGeom>
              <a:avLst/>
              <a:gdLst/>
              <a:ahLst/>
              <a:cxnLst/>
              <a:rect l="l" t="t" r="r" b="b"/>
              <a:pathLst>
                <a:path w="549" h="537" extrusionOk="0">
                  <a:moveTo>
                    <a:pt x="275" y="1"/>
                  </a:moveTo>
                  <a:cubicBezTo>
                    <a:pt x="132" y="1"/>
                    <a:pt x="1" y="120"/>
                    <a:pt x="1" y="263"/>
                  </a:cubicBezTo>
                  <a:cubicBezTo>
                    <a:pt x="1" y="418"/>
                    <a:pt x="132" y="537"/>
                    <a:pt x="275" y="537"/>
                  </a:cubicBezTo>
                  <a:cubicBezTo>
                    <a:pt x="430" y="537"/>
                    <a:pt x="549" y="418"/>
                    <a:pt x="549" y="263"/>
                  </a:cubicBezTo>
                  <a:cubicBezTo>
                    <a:pt x="549" y="120"/>
                    <a:pt x="430" y="1"/>
                    <a:pt x="275" y="1"/>
                  </a:cubicBezTo>
                  <a:close/>
                </a:path>
              </a:pathLst>
            </a:custGeom>
            <a:solidFill>
              <a:srgbClr val="DDD3D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12" name="Google Shape;6312;p247"/>
            <p:cNvSpPr/>
            <p:nvPr/>
          </p:nvSpPr>
          <p:spPr>
            <a:xfrm flipH="1">
              <a:off x="4924551" y="3882887"/>
              <a:ext cx="21090" cy="20629"/>
            </a:xfrm>
            <a:custGeom>
              <a:avLst/>
              <a:gdLst/>
              <a:ahLst/>
              <a:cxnLst/>
              <a:rect l="l" t="t" r="r" b="b"/>
              <a:pathLst>
                <a:path w="549" h="537" extrusionOk="0">
                  <a:moveTo>
                    <a:pt x="275" y="0"/>
                  </a:moveTo>
                  <a:cubicBezTo>
                    <a:pt x="132" y="0"/>
                    <a:pt x="1" y="119"/>
                    <a:pt x="1" y="274"/>
                  </a:cubicBezTo>
                  <a:cubicBezTo>
                    <a:pt x="1" y="417"/>
                    <a:pt x="132" y="536"/>
                    <a:pt x="275" y="536"/>
                  </a:cubicBezTo>
                  <a:cubicBezTo>
                    <a:pt x="430" y="536"/>
                    <a:pt x="549" y="417"/>
                    <a:pt x="549" y="274"/>
                  </a:cubicBezTo>
                  <a:cubicBezTo>
                    <a:pt x="549" y="119"/>
                    <a:pt x="430" y="0"/>
                    <a:pt x="275" y="0"/>
                  </a:cubicBezTo>
                  <a:close/>
                </a:path>
              </a:pathLst>
            </a:custGeom>
            <a:solidFill>
              <a:srgbClr val="DDD3D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13" name="Google Shape;6313;p247"/>
            <p:cNvSpPr/>
            <p:nvPr/>
          </p:nvSpPr>
          <p:spPr>
            <a:xfrm flipH="1">
              <a:off x="4644629" y="2553229"/>
              <a:ext cx="588710" cy="311085"/>
            </a:xfrm>
            <a:custGeom>
              <a:avLst/>
              <a:gdLst/>
              <a:ahLst/>
              <a:cxnLst/>
              <a:rect l="l" t="t" r="r" b="b"/>
              <a:pathLst>
                <a:path w="15325" h="8098" extrusionOk="0">
                  <a:moveTo>
                    <a:pt x="8431" y="1"/>
                  </a:moveTo>
                  <a:cubicBezTo>
                    <a:pt x="1" y="1"/>
                    <a:pt x="1192" y="7847"/>
                    <a:pt x="1192" y="7847"/>
                  </a:cubicBezTo>
                  <a:cubicBezTo>
                    <a:pt x="6513" y="6811"/>
                    <a:pt x="9264" y="2883"/>
                    <a:pt x="9264" y="2882"/>
                  </a:cubicBezTo>
                  <a:lnTo>
                    <a:pt x="9264" y="2882"/>
                  </a:lnTo>
                  <a:cubicBezTo>
                    <a:pt x="9014" y="7919"/>
                    <a:pt x="14122" y="8097"/>
                    <a:pt x="14122" y="8097"/>
                  </a:cubicBezTo>
                  <a:cubicBezTo>
                    <a:pt x="14122" y="8097"/>
                    <a:pt x="15324" y="1"/>
                    <a:pt x="8431" y="1"/>
                  </a:cubicBezTo>
                  <a:close/>
                </a:path>
              </a:pathLst>
            </a:custGeom>
            <a:solidFill>
              <a:srgbClr val="4D4D4D">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14" name="Google Shape;6314;p247"/>
            <p:cNvSpPr/>
            <p:nvPr/>
          </p:nvSpPr>
          <p:spPr>
            <a:xfrm flipH="1">
              <a:off x="4644629" y="2519845"/>
              <a:ext cx="588710" cy="344467"/>
            </a:xfrm>
            <a:custGeom>
              <a:avLst/>
              <a:gdLst/>
              <a:ahLst/>
              <a:cxnLst/>
              <a:rect l="l" t="t" r="r" b="b"/>
              <a:pathLst>
                <a:path w="15325" h="8967" extrusionOk="0">
                  <a:moveTo>
                    <a:pt x="8431" y="1"/>
                  </a:moveTo>
                  <a:cubicBezTo>
                    <a:pt x="1" y="1"/>
                    <a:pt x="1192" y="8680"/>
                    <a:pt x="1192" y="8680"/>
                  </a:cubicBezTo>
                  <a:cubicBezTo>
                    <a:pt x="6513" y="7549"/>
                    <a:pt x="9264" y="3192"/>
                    <a:pt x="9264" y="3192"/>
                  </a:cubicBezTo>
                  <a:lnTo>
                    <a:pt x="9264" y="3192"/>
                  </a:lnTo>
                  <a:cubicBezTo>
                    <a:pt x="9014" y="8776"/>
                    <a:pt x="14122" y="8966"/>
                    <a:pt x="14122" y="8966"/>
                  </a:cubicBezTo>
                  <a:cubicBezTo>
                    <a:pt x="14122" y="8966"/>
                    <a:pt x="15324" y="1"/>
                    <a:pt x="843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15" name="Google Shape;6315;p247"/>
            <p:cNvSpPr/>
            <p:nvPr/>
          </p:nvSpPr>
          <p:spPr>
            <a:xfrm flipH="1">
              <a:off x="4856864" y="2959402"/>
              <a:ext cx="78251" cy="25469"/>
            </a:xfrm>
            <a:custGeom>
              <a:avLst/>
              <a:gdLst/>
              <a:ahLst/>
              <a:cxnLst/>
              <a:rect l="l" t="t" r="r" b="b"/>
              <a:pathLst>
                <a:path w="2037" h="663" extrusionOk="0">
                  <a:moveTo>
                    <a:pt x="2037" y="1"/>
                  </a:moveTo>
                  <a:cubicBezTo>
                    <a:pt x="1894" y="132"/>
                    <a:pt x="1751" y="263"/>
                    <a:pt x="1596" y="334"/>
                  </a:cubicBezTo>
                  <a:cubicBezTo>
                    <a:pt x="1430" y="405"/>
                    <a:pt x="1263" y="465"/>
                    <a:pt x="1084" y="501"/>
                  </a:cubicBezTo>
                  <a:cubicBezTo>
                    <a:pt x="980" y="515"/>
                    <a:pt x="875" y="520"/>
                    <a:pt x="770" y="520"/>
                  </a:cubicBezTo>
                  <a:cubicBezTo>
                    <a:pt x="696" y="520"/>
                    <a:pt x="622" y="518"/>
                    <a:pt x="548" y="513"/>
                  </a:cubicBezTo>
                  <a:cubicBezTo>
                    <a:pt x="370" y="501"/>
                    <a:pt x="179" y="465"/>
                    <a:pt x="1" y="405"/>
                  </a:cubicBezTo>
                  <a:lnTo>
                    <a:pt x="1" y="405"/>
                  </a:lnTo>
                  <a:cubicBezTo>
                    <a:pt x="245" y="575"/>
                    <a:pt x="549" y="662"/>
                    <a:pt x="866" y="662"/>
                  </a:cubicBezTo>
                  <a:cubicBezTo>
                    <a:pt x="950" y="662"/>
                    <a:pt x="1035" y="656"/>
                    <a:pt x="1120" y="644"/>
                  </a:cubicBezTo>
                  <a:cubicBezTo>
                    <a:pt x="1203" y="632"/>
                    <a:pt x="1310" y="596"/>
                    <a:pt x="1406" y="572"/>
                  </a:cubicBezTo>
                  <a:cubicBezTo>
                    <a:pt x="1489" y="525"/>
                    <a:pt x="1584" y="477"/>
                    <a:pt x="1656" y="429"/>
                  </a:cubicBezTo>
                  <a:cubicBezTo>
                    <a:pt x="1811" y="322"/>
                    <a:pt x="1941" y="167"/>
                    <a:pt x="2037" y="1"/>
                  </a:cubicBezTo>
                  <a:close/>
                </a:path>
              </a:pathLst>
            </a:custGeom>
            <a:solidFill>
              <a:srgbClr val="E867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16" name="Google Shape;6316;p247"/>
            <p:cNvSpPr/>
            <p:nvPr/>
          </p:nvSpPr>
          <p:spPr>
            <a:xfrm flipH="1">
              <a:off x="5076880" y="3874973"/>
              <a:ext cx="359065" cy="961566"/>
            </a:xfrm>
            <a:custGeom>
              <a:avLst/>
              <a:gdLst/>
              <a:ahLst/>
              <a:cxnLst/>
              <a:rect l="l" t="t" r="r" b="b"/>
              <a:pathLst>
                <a:path w="9347" h="25031" extrusionOk="0">
                  <a:moveTo>
                    <a:pt x="4088" y="0"/>
                  </a:moveTo>
                  <a:cubicBezTo>
                    <a:pt x="3972" y="0"/>
                    <a:pt x="3856" y="5"/>
                    <a:pt x="3739" y="16"/>
                  </a:cubicBezTo>
                  <a:cubicBezTo>
                    <a:pt x="1596" y="206"/>
                    <a:pt x="0" y="2099"/>
                    <a:pt x="191" y="4254"/>
                  </a:cubicBezTo>
                  <a:lnTo>
                    <a:pt x="3382" y="25031"/>
                  </a:lnTo>
                  <a:lnTo>
                    <a:pt x="9347" y="24495"/>
                  </a:lnTo>
                  <a:lnTo>
                    <a:pt x="7978" y="3564"/>
                  </a:lnTo>
                  <a:cubicBezTo>
                    <a:pt x="7797" y="1537"/>
                    <a:pt x="6095" y="0"/>
                    <a:pt x="408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17" name="Google Shape;6317;p247"/>
            <p:cNvSpPr/>
            <p:nvPr/>
          </p:nvSpPr>
          <p:spPr>
            <a:xfrm flipH="1">
              <a:off x="5105684" y="4015998"/>
              <a:ext cx="53551" cy="777097"/>
            </a:xfrm>
            <a:custGeom>
              <a:avLst/>
              <a:gdLst/>
              <a:ahLst/>
              <a:cxnLst/>
              <a:rect l="l" t="t" r="r" b="b"/>
              <a:pathLst>
                <a:path w="1394" h="20229" fill="none" extrusionOk="0">
                  <a:moveTo>
                    <a:pt x="1" y="0"/>
                  </a:moveTo>
                  <a:lnTo>
                    <a:pt x="1394" y="20229"/>
                  </a:lnTo>
                </a:path>
              </a:pathLst>
            </a:custGeom>
            <a:noFill/>
            <a:ln w="3875" cap="flat" cmpd="sng">
              <a:solidFill>
                <a:schemeClr val="dk2"/>
              </a:solidFill>
              <a:prstDash val="solid"/>
              <a:miter lim="1190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18" name="Google Shape;6318;p247"/>
            <p:cNvSpPr/>
            <p:nvPr/>
          </p:nvSpPr>
          <p:spPr>
            <a:xfrm flipH="1">
              <a:off x="5056289" y="4816859"/>
              <a:ext cx="372357" cy="128575"/>
            </a:xfrm>
            <a:custGeom>
              <a:avLst/>
              <a:gdLst/>
              <a:ahLst/>
              <a:cxnLst/>
              <a:rect l="l" t="t" r="r" b="b"/>
              <a:pathLst>
                <a:path w="9693" h="3347" extrusionOk="0">
                  <a:moveTo>
                    <a:pt x="9169" y="1"/>
                  </a:moveTo>
                  <a:lnTo>
                    <a:pt x="3204" y="513"/>
                  </a:lnTo>
                  <a:cubicBezTo>
                    <a:pt x="3204" y="513"/>
                    <a:pt x="1882" y="2156"/>
                    <a:pt x="1" y="2799"/>
                  </a:cubicBezTo>
                  <a:lnTo>
                    <a:pt x="239" y="3346"/>
                  </a:lnTo>
                  <a:lnTo>
                    <a:pt x="9693" y="3346"/>
                  </a:lnTo>
                  <a:cubicBezTo>
                    <a:pt x="9693" y="3346"/>
                    <a:pt x="9526" y="2049"/>
                    <a:pt x="916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19" name="Google Shape;6319;p247"/>
            <p:cNvSpPr/>
            <p:nvPr/>
          </p:nvSpPr>
          <p:spPr>
            <a:xfrm flipH="1">
              <a:off x="5056750" y="4933951"/>
              <a:ext cx="367747" cy="11025"/>
            </a:xfrm>
            <a:custGeom>
              <a:avLst/>
              <a:gdLst/>
              <a:ahLst/>
              <a:cxnLst/>
              <a:rect l="l" t="t" r="r" b="b"/>
              <a:pathLst>
                <a:path w="9573" h="287" extrusionOk="0">
                  <a:moveTo>
                    <a:pt x="0" y="1"/>
                  </a:moveTo>
                  <a:lnTo>
                    <a:pt x="131" y="287"/>
                  </a:lnTo>
                  <a:lnTo>
                    <a:pt x="9573" y="287"/>
                  </a:lnTo>
                  <a:lnTo>
                    <a:pt x="9561" y="72"/>
                  </a:lnTo>
                  <a:lnTo>
                    <a:pt x="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20" name="Google Shape;6320;p247"/>
            <p:cNvSpPr/>
            <p:nvPr/>
          </p:nvSpPr>
          <p:spPr>
            <a:xfrm flipH="1">
              <a:off x="4429185" y="3874973"/>
              <a:ext cx="359103" cy="961566"/>
            </a:xfrm>
            <a:custGeom>
              <a:avLst/>
              <a:gdLst/>
              <a:ahLst/>
              <a:cxnLst/>
              <a:rect l="l" t="t" r="r" b="b"/>
              <a:pathLst>
                <a:path w="9348" h="25031" extrusionOk="0">
                  <a:moveTo>
                    <a:pt x="5270" y="0"/>
                  </a:moveTo>
                  <a:cubicBezTo>
                    <a:pt x="3254" y="0"/>
                    <a:pt x="1561" y="1537"/>
                    <a:pt x="1370" y="3564"/>
                  </a:cubicBezTo>
                  <a:lnTo>
                    <a:pt x="1" y="24495"/>
                  </a:lnTo>
                  <a:lnTo>
                    <a:pt x="5978" y="25031"/>
                  </a:lnTo>
                  <a:lnTo>
                    <a:pt x="9157" y="4254"/>
                  </a:lnTo>
                  <a:cubicBezTo>
                    <a:pt x="9347" y="2099"/>
                    <a:pt x="7764" y="206"/>
                    <a:pt x="5620" y="16"/>
                  </a:cubicBezTo>
                  <a:cubicBezTo>
                    <a:pt x="5503" y="5"/>
                    <a:pt x="5386" y="0"/>
                    <a:pt x="527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21" name="Google Shape;6321;p247"/>
            <p:cNvSpPr/>
            <p:nvPr/>
          </p:nvSpPr>
          <p:spPr>
            <a:xfrm flipH="1">
              <a:off x="4705465" y="4015998"/>
              <a:ext cx="53551" cy="777097"/>
            </a:xfrm>
            <a:custGeom>
              <a:avLst/>
              <a:gdLst/>
              <a:ahLst/>
              <a:cxnLst/>
              <a:rect l="l" t="t" r="r" b="b"/>
              <a:pathLst>
                <a:path w="1394" h="20229" fill="none" extrusionOk="0">
                  <a:moveTo>
                    <a:pt x="1394" y="0"/>
                  </a:moveTo>
                  <a:lnTo>
                    <a:pt x="1" y="20229"/>
                  </a:lnTo>
                </a:path>
              </a:pathLst>
            </a:custGeom>
            <a:noFill/>
            <a:ln w="3875" cap="flat" cmpd="sng">
              <a:solidFill>
                <a:schemeClr val="dk2"/>
              </a:solidFill>
              <a:prstDash val="solid"/>
              <a:miter lim="1190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22" name="Google Shape;6322;p247"/>
            <p:cNvSpPr/>
            <p:nvPr/>
          </p:nvSpPr>
          <p:spPr>
            <a:xfrm flipH="1">
              <a:off x="4436062" y="4816859"/>
              <a:ext cx="371896" cy="128575"/>
            </a:xfrm>
            <a:custGeom>
              <a:avLst/>
              <a:gdLst/>
              <a:ahLst/>
              <a:cxnLst/>
              <a:rect l="l" t="t" r="r" b="b"/>
              <a:pathLst>
                <a:path w="9681" h="3347" extrusionOk="0">
                  <a:moveTo>
                    <a:pt x="513" y="1"/>
                  </a:moveTo>
                  <a:cubicBezTo>
                    <a:pt x="155" y="2049"/>
                    <a:pt x="1" y="3346"/>
                    <a:pt x="1" y="3346"/>
                  </a:cubicBezTo>
                  <a:lnTo>
                    <a:pt x="9442" y="3346"/>
                  </a:lnTo>
                  <a:lnTo>
                    <a:pt x="9680" y="2799"/>
                  </a:lnTo>
                  <a:cubicBezTo>
                    <a:pt x="7811" y="2156"/>
                    <a:pt x="6490" y="513"/>
                    <a:pt x="6490" y="513"/>
                  </a:cubicBezTo>
                  <a:lnTo>
                    <a:pt x="513"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23" name="Google Shape;6323;p247"/>
            <p:cNvSpPr/>
            <p:nvPr/>
          </p:nvSpPr>
          <p:spPr>
            <a:xfrm flipH="1">
              <a:off x="4439712" y="4933951"/>
              <a:ext cx="367785" cy="11025"/>
            </a:xfrm>
            <a:custGeom>
              <a:avLst/>
              <a:gdLst/>
              <a:ahLst/>
              <a:cxnLst/>
              <a:rect l="l" t="t" r="r" b="b"/>
              <a:pathLst>
                <a:path w="9574" h="287" extrusionOk="0">
                  <a:moveTo>
                    <a:pt x="9573" y="1"/>
                  </a:moveTo>
                  <a:lnTo>
                    <a:pt x="13" y="72"/>
                  </a:lnTo>
                  <a:lnTo>
                    <a:pt x="1" y="287"/>
                  </a:lnTo>
                  <a:lnTo>
                    <a:pt x="9430" y="287"/>
                  </a:lnTo>
                  <a:lnTo>
                    <a:pt x="9573"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24" name="Google Shape;6324;p247"/>
            <p:cNvSpPr/>
            <p:nvPr/>
          </p:nvSpPr>
          <p:spPr>
            <a:xfrm flipH="1">
              <a:off x="5095627" y="3412213"/>
              <a:ext cx="349461" cy="108907"/>
            </a:xfrm>
            <a:custGeom>
              <a:avLst/>
              <a:gdLst/>
              <a:ahLst/>
              <a:cxnLst/>
              <a:rect l="l" t="t" r="r" b="b"/>
              <a:pathLst>
                <a:path w="9097" h="2835" extrusionOk="0">
                  <a:moveTo>
                    <a:pt x="4535" y="1"/>
                  </a:moveTo>
                  <a:cubicBezTo>
                    <a:pt x="3472" y="1"/>
                    <a:pt x="2485" y="96"/>
                    <a:pt x="1917" y="382"/>
                  </a:cubicBezTo>
                  <a:cubicBezTo>
                    <a:pt x="238" y="1239"/>
                    <a:pt x="0" y="2835"/>
                    <a:pt x="0" y="2835"/>
                  </a:cubicBezTo>
                  <a:lnTo>
                    <a:pt x="8930" y="2835"/>
                  </a:lnTo>
                  <a:lnTo>
                    <a:pt x="9097" y="382"/>
                  </a:lnTo>
                  <a:cubicBezTo>
                    <a:pt x="9097" y="382"/>
                    <a:pt x="6663" y="1"/>
                    <a:pt x="4535" y="1"/>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25" name="Google Shape;6325;p247"/>
            <p:cNvSpPr/>
            <p:nvPr/>
          </p:nvSpPr>
          <p:spPr>
            <a:xfrm flipH="1">
              <a:off x="4426919" y="3412213"/>
              <a:ext cx="349000" cy="108907"/>
            </a:xfrm>
            <a:custGeom>
              <a:avLst/>
              <a:gdLst/>
              <a:ahLst/>
              <a:cxnLst/>
              <a:rect l="l" t="t" r="r" b="b"/>
              <a:pathLst>
                <a:path w="9085" h="2835" extrusionOk="0">
                  <a:moveTo>
                    <a:pt x="4558" y="1"/>
                  </a:moveTo>
                  <a:cubicBezTo>
                    <a:pt x="2434" y="1"/>
                    <a:pt x="0" y="382"/>
                    <a:pt x="0" y="382"/>
                  </a:cubicBezTo>
                  <a:lnTo>
                    <a:pt x="179" y="2835"/>
                  </a:lnTo>
                  <a:lnTo>
                    <a:pt x="9085" y="2835"/>
                  </a:lnTo>
                  <a:cubicBezTo>
                    <a:pt x="9085" y="2835"/>
                    <a:pt x="8846" y="1239"/>
                    <a:pt x="7168" y="382"/>
                  </a:cubicBezTo>
                  <a:cubicBezTo>
                    <a:pt x="6604" y="96"/>
                    <a:pt x="5620" y="1"/>
                    <a:pt x="4558" y="1"/>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26" name="Google Shape;6326;p247"/>
            <p:cNvSpPr/>
            <p:nvPr/>
          </p:nvSpPr>
          <p:spPr>
            <a:xfrm flipH="1">
              <a:off x="3912790" y="3610286"/>
              <a:ext cx="112095" cy="1328698"/>
            </a:xfrm>
            <a:custGeom>
              <a:avLst/>
              <a:gdLst/>
              <a:ahLst/>
              <a:cxnLst/>
              <a:rect l="l" t="t" r="r" b="b"/>
              <a:pathLst>
                <a:path w="2918" h="34588" extrusionOk="0">
                  <a:moveTo>
                    <a:pt x="345" y="0"/>
                  </a:moveTo>
                  <a:cubicBezTo>
                    <a:pt x="155" y="0"/>
                    <a:pt x="0" y="155"/>
                    <a:pt x="0" y="346"/>
                  </a:cubicBezTo>
                  <a:lnTo>
                    <a:pt x="1893" y="34243"/>
                  </a:lnTo>
                  <a:cubicBezTo>
                    <a:pt x="1893" y="34445"/>
                    <a:pt x="2036" y="34588"/>
                    <a:pt x="2239" y="34588"/>
                  </a:cubicBezTo>
                  <a:lnTo>
                    <a:pt x="2572" y="34588"/>
                  </a:lnTo>
                  <a:cubicBezTo>
                    <a:pt x="2774" y="34588"/>
                    <a:pt x="2917" y="34445"/>
                    <a:pt x="2917" y="34243"/>
                  </a:cubicBezTo>
                  <a:lnTo>
                    <a:pt x="1024" y="346"/>
                  </a:lnTo>
                  <a:cubicBezTo>
                    <a:pt x="1024" y="155"/>
                    <a:pt x="881" y="0"/>
                    <a:pt x="691" y="0"/>
                  </a:cubicBezTo>
                  <a:close/>
                </a:path>
              </a:pathLst>
            </a:custGeom>
            <a:solidFill>
              <a:schemeClr val="dk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27" name="Google Shape;6327;p247"/>
            <p:cNvSpPr/>
            <p:nvPr/>
          </p:nvSpPr>
          <p:spPr>
            <a:xfrm flipH="1">
              <a:off x="3972256" y="3736521"/>
              <a:ext cx="46252" cy="146400"/>
            </a:xfrm>
            <a:custGeom>
              <a:avLst/>
              <a:gdLst/>
              <a:ahLst/>
              <a:cxnLst/>
              <a:rect l="l" t="t" r="r" b="b"/>
              <a:pathLst>
                <a:path w="1204" h="3811" extrusionOk="0">
                  <a:moveTo>
                    <a:pt x="1025" y="0"/>
                  </a:moveTo>
                  <a:lnTo>
                    <a:pt x="1" y="0"/>
                  </a:lnTo>
                  <a:lnTo>
                    <a:pt x="203" y="3810"/>
                  </a:lnTo>
                  <a:lnTo>
                    <a:pt x="1203" y="3155"/>
                  </a:lnTo>
                  <a:close/>
                </a:path>
              </a:pathLst>
            </a:custGeom>
            <a:solidFill>
              <a:srgbClr val="4D4D4D">
                <a:alpha val="497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28" name="Google Shape;6328;p247"/>
            <p:cNvSpPr/>
            <p:nvPr/>
          </p:nvSpPr>
          <p:spPr>
            <a:xfrm flipH="1">
              <a:off x="7705030" y="3610286"/>
              <a:ext cx="112095" cy="1328698"/>
            </a:xfrm>
            <a:custGeom>
              <a:avLst/>
              <a:gdLst/>
              <a:ahLst/>
              <a:cxnLst/>
              <a:rect l="l" t="t" r="r" b="b"/>
              <a:pathLst>
                <a:path w="2918" h="34588" extrusionOk="0">
                  <a:moveTo>
                    <a:pt x="2227" y="0"/>
                  </a:moveTo>
                  <a:cubicBezTo>
                    <a:pt x="2036" y="0"/>
                    <a:pt x="1882" y="155"/>
                    <a:pt x="1882" y="346"/>
                  </a:cubicBezTo>
                  <a:lnTo>
                    <a:pt x="0" y="34243"/>
                  </a:lnTo>
                  <a:cubicBezTo>
                    <a:pt x="0" y="34445"/>
                    <a:pt x="143" y="34588"/>
                    <a:pt x="334" y="34588"/>
                  </a:cubicBezTo>
                  <a:lnTo>
                    <a:pt x="679" y="34588"/>
                  </a:lnTo>
                  <a:cubicBezTo>
                    <a:pt x="882" y="34588"/>
                    <a:pt x="1024" y="34445"/>
                    <a:pt x="1024" y="34243"/>
                  </a:cubicBezTo>
                  <a:lnTo>
                    <a:pt x="2918" y="346"/>
                  </a:lnTo>
                  <a:cubicBezTo>
                    <a:pt x="2918" y="155"/>
                    <a:pt x="2763" y="0"/>
                    <a:pt x="2572" y="0"/>
                  </a:cubicBezTo>
                  <a:close/>
                </a:path>
              </a:pathLst>
            </a:custGeom>
            <a:solidFill>
              <a:schemeClr val="dk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29" name="Google Shape;6329;p247"/>
            <p:cNvSpPr/>
            <p:nvPr/>
          </p:nvSpPr>
          <p:spPr>
            <a:xfrm flipH="1">
              <a:off x="3849318" y="3653274"/>
              <a:ext cx="4008989" cy="83284"/>
            </a:xfrm>
            <a:custGeom>
              <a:avLst/>
              <a:gdLst/>
              <a:ahLst/>
              <a:cxnLst/>
              <a:rect l="l" t="t" r="r" b="b"/>
              <a:pathLst>
                <a:path w="104360" h="2168" extrusionOk="0">
                  <a:moveTo>
                    <a:pt x="104359" y="1834"/>
                  </a:moveTo>
                  <a:cubicBezTo>
                    <a:pt x="104359" y="2024"/>
                    <a:pt x="104204" y="2167"/>
                    <a:pt x="104014" y="2167"/>
                  </a:cubicBezTo>
                  <a:lnTo>
                    <a:pt x="334" y="2167"/>
                  </a:lnTo>
                  <a:cubicBezTo>
                    <a:pt x="144" y="2167"/>
                    <a:pt x="1" y="2024"/>
                    <a:pt x="1" y="1834"/>
                  </a:cubicBezTo>
                  <a:lnTo>
                    <a:pt x="1" y="346"/>
                  </a:lnTo>
                  <a:cubicBezTo>
                    <a:pt x="1" y="143"/>
                    <a:pt x="144" y="0"/>
                    <a:pt x="334" y="0"/>
                  </a:cubicBezTo>
                  <a:lnTo>
                    <a:pt x="104014" y="0"/>
                  </a:lnTo>
                  <a:cubicBezTo>
                    <a:pt x="104204" y="0"/>
                    <a:pt x="104359" y="143"/>
                    <a:pt x="104359" y="346"/>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0" name="Google Shape;6330;p247"/>
            <p:cNvSpPr/>
            <p:nvPr/>
          </p:nvSpPr>
          <p:spPr>
            <a:xfrm flipH="1">
              <a:off x="3714869" y="3521084"/>
              <a:ext cx="4277894" cy="178399"/>
            </a:xfrm>
            <a:custGeom>
              <a:avLst/>
              <a:gdLst/>
              <a:ahLst/>
              <a:cxnLst/>
              <a:rect l="l" t="t" r="r" b="b"/>
              <a:pathLst>
                <a:path w="111360" h="4644" extrusionOk="0">
                  <a:moveTo>
                    <a:pt x="0" y="1"/>
                  </a:moveTo>
                  <a:lnTo>
                    <a:pt x="0" y="1203"/>
                  </a:lnTo>
                  <a:cubicBezTo>
                    <a:pt x="0" y="3108"/>
                    <a:pt x="1548" y="4644"/>
                    <a:pt x="3441" y="4644"/>
                  </a:cubicBezTo>
                  <a:lnTo>
                    <a:pt x="107919" y="4644"/>
                  </a:lnTo>
                  <a:cubicBezTo>
                    <a:pt x="109824" y="4644"/>
                    <a:pt x="111360" y="3096"/>
                    <a:pt x="111360" y="1203"/>
                  </a:cubicBezTo>
                  <a:lnTo>
                    <a:pt x="111360"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1" name="Google Shape;6331;p247"/>
            <p:cNvSpPr/>
            <p:nvPr/>
          </p:nvSpPr>
          <p:spPr>
            <a:xfrm flipH="1">
              <a:off x="7711444" y="3736521"/>
              <a:ext cx="46213" cy="146400"/>
            </a:xfrm>
            <a:custGeom>
              <a:avLst/>
              <a:gdLst/>
              <a:ahLst/>
              <a:cxnLst/>
              <a:rect l="l" t="t" r="r" b="b"/>
              <a:pathLst>
                <a:path w="1203" h="3811" extrusionOk="0">
                  <a:moveTo>
                    <a:pt x="179" y="0"/>
                  </a:moveTo>
                  <a:lnTo>
                    <a:pt x="1203" y="0"/>
                  </a:lnTo>
                  <a:lnTo>
                    <a:pt x="989" y="3810"/>
                  </a:lnTo>
                  <a:lnTo>
                    <a:pt x="0" y="3155"/>
                  </a:lnTo>
                  <a:close/>
                </a:path>
              </a:pathLst>
            </a:custGeom>
            <a:solidFill>
              <a:srgbClr val="4D4D4D">
                <a:alpha val="497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2" name="Google Shape;6332;p247"/>
            <p:cNvSpPr/>
            <p:nvPr/>
          </p:nvSpPr>
          <p:spPr>
            <a:xfrm flipH="1">
              <a:off x="4550437" y="2990980"/>
              <a:ext cx="762461" cy="528744"/>
            </a:xfrm>
            <a:custGeom>
              <a:avLst/>
              <a:gdLst/>
              <a:ahLst/>
              <a:cxnLst/>
              <a:rect l="l" t="t" r="r" b="b"/>
              <a:pathLst>
                <a:path w="19848" h="13764" extrusionOk="0">
                  <a:moveTo>
                    <a:pt x="798" y="0"/>
                  </a:moveTo>
                  <a:cubicBezTo>
                    <a:pt x="500" y="548"/>
                    <a:pt x="238" y="1131"/>
                    <a:pt x="0" y="1739"/>
                  </a:cubicBezTo>
                  <a:lnTo>
                    <a:pt x="1393" y="12383"/>
                  </a:lnTo>
                  <a:lnTo>
                    <a:pt x="17824" y="13764"/>
                  </a:lnTo>
                  <a:cubicBezTo>
                    <a:pt x="17788" y="13466"/>
                    <a:pt x="17741" y="13311"/>
                    <a:pt x="17741" y="13311"/>
                  </a:cubicBezTo>
                  <a:cubicBezTo>
                    <a:pt x="17741" y="13311"/>
                    <a:pt x="18038" y="13073"/>
                    <a:pt x="18443" y="12680"/>
                  </a:cubicBezTo>
                  <a:lnTo>
                    <a:pt x="19848" y="5382"/>
                  </a:lnTo>
                  <a:cubicBezTo>
                    <a:pt x="19634" y="5287"/>
                    <a:pt x="19467" y="5227"/>
                    <a:pt x="19407" y="5191"/>
                  </a:cubicBezTo>
                  <a:cubicBezTo>
                    <a:pt x="19419" y="5096"/>
                    <a:pt x="19419" y="5037"/>
                    <a:pt x="19419" y="5037"/>
                  </a:cubicBezTo>
                  <a:cubicBezTo>
                    <a:pt x="19276" y="4977"/>
                    <a:pt x="19062" y="4894"/>
                    <a:pt x="18800" y="4834"/>
                  </a:cubicBezTo>
                  <a:cubicBezTo>
                    <a:pt x="19134" y="3786"/>
                    <a:pt x="19074" y="2441"/>
                    <a:pt x="18419" y="762"/>
                  </a:cubicBezTo>
                  <a:lnTo>
                    <a:pt x="798" y="0"/>
                  </a:lnTo>
                  <a:close/>
                </a:path>
              </a:pathLst>
            </a:custGeom>
            <a:solidFill>
              <a:srgbClr val="FFFFFF">
                <a:alpha val="368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3" name="Google Shape;6333;p247"/>
            <p:cNvSpPr/>
            <p:nvPr/>
          </p:nvSpPr>
          <p:spPr>
            <a:xfrm flipH="1">
              <a:off x="4582436" y="3468031"/>
              <a:ext cx="705760" cy="57200"/>
            </a:xfrm>
            <a:custGeom>
              <a:avLst/>
              <a:gdLst/>
              <a:ahLst/>
              <a:cxnLst/>
              <a:rect l="l" t="t" r="r" b="b"/>
              <a:pathLst>
                <a:path w="18372" h="1489" extrusionOk="0">
                  <a:moveTo>
                    <a:pt x="0" y="0"/>
                  </a:moveTo>
                  <a:lnTo>
                    <a:pt x="322" y="1489"/>
                  </a:lnTo>
                  <a:lnTo>
                    <a:pt x="18014" y="1489"/>
                  </a:lnTo>
                  <a:lnTo>
                    <a:pt x="18371" y="191"/>
                  </a:lnTo>
                  <a:lnTo>
                    <a:pt x="9132" y="0"/>
                  </a:lnTo>
                  <a:close/>
                </a:path>
              </a:pathLst>
            </a:custGeom>
            <a:solidFill>
              <a:srgbClr val="9FA7A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4" name="Google Shape;6334;p247"/>
            <p:cNvSpPr/>
            <p:nvPr/>
          </p:nvSpPr>
          <p:spPr>
            <a:xfrm flipH="1">
              <a:off x="4582436" y="3468031"/>
              <a:ext cx="705760" cy="57200"/>
            </a:xfrm>
            <a:custGeom>
              <a:avLst/>
              <a:gdLst/>
              <a:ahLst/>
              <a:cxnLst/>
              <a:rect l="l" t="t" r="r" b="b"/>
              <a:pathLst>
                <a:path w="18372" h="1489" extrusionOk="0">
                  <a:moveTo>
                    <a:pt x="9132" y="0"/>
                  </a:moveTo>
                  <a:lnTo>
                    <a:pt x="0" y="0"/>
                  </a:lnTo>
                  <a:lnTo>
                    <a:pt x="322" y="1489"/>
                  </a:lnTo>
                  <a:lnTo>
                    <a:pt x="18014" y="1489"/>
                  </a:lnTo>
                  <a:lnTo>
                    <a:pt x="18371" y="191"/>
                  </a:lnTo>
                  <a:close/>
                </a:path>
              </a:pathLst>
            </a:custGeom>
            <a:solidFill>
              <a:srgbClr val="CBD9D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5" name="Google Shape;6335;p247"/>
            <p:cNvSpPr/>
            <p:nvPr/>
          </p:nvSpPr>
          <p:spPr>
            <a:xfrm flipH="1">
              <a:off x="4582436" y="3468031"/>
              <a:ext cx="705760" cy="57200"/>
            </a:xfrm>
            <a:custGeom>
              <a:avLst/>
              <a:gdLst/>
              <a:ahLst/>
              <a:cxnLst/>
              <a:rect l="l" t="t" r="r" b="b"/>
              <a:pathLst>
                <a:path w="18372" h="1489" extrusionOk="0">
                  <a:moveTo>
                    <a:pt x="9132" y="0"/>
                  </a:moveTo>
                  <a:lnTo>
                    <a:pt x="0" y="0"/>
                  </a:lnTo>
                  <a:lnTo>
                    <a:pt x="322" y="1489"/>
                  </a:lnTo>
                  <a:lnTo>
                    <a:pt x="18014" y="1489"/>
                  </a:lnTo>
                  <a:lnTo>
                    <a:pt x="18371" y="19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6" name="Google Shape;6336;p247"/>
            <p:cNvSpPr/>
            <p:nvPr/>
          </p:nvSpPr>
          <p:spPr>
            <a:xfrm flipH="1">
              <a:off x="4576021" y="3017948"/>
              <a:ext cx="702572" cy="469316"/>
            </a:xfrm>
            <a:custGeom>
              <a:avLst/>
              <a:gdLst/>
              <a:ahLst/>
              <a:cxnLst/>
              <a:rect l="l" t="t" r="r" b="b"/>
              <a:pathLst>
                <a:path w="18289" h="12217" extrusionOk="0">
                  <a:moveTo>
                    <a:pt x="0" y="1"/>
                  </a:moveTo>
                  <a:lnTo>
                    <a:pt x="822" y="12216"/>
                  </a:lnTo>
                  <a:lnTo>
                    <a:pt x="17276" y="12216"/>
                  </a:lnTo>
                  <a:lnTo>
                    <a:pt x="18288" y="822"/>
                  </a:lnTo>
                  <a:lnTo>
                    <a:pt x="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7" name="Google Shape;6337;p247"/>
            <p:cNvSpPr/>
            <p:nvPr/>
          </p:nvSpPr>
          <p:spPr>
            <a:xfrm flipH="1">
              <a:off x="4576021" y="3017948"/>
              <a:ext cx="702572" cy="45791"/>
            </a:xfrm>
            <a:custGeom>
              <a:avLst/>
              <a:gdLst/>
              <a:ahLst/>
              <a:cxnLst/>
              <a:rect l="l" t="t" r="r" b="b"/>
              <a:pathLst>
                <a:path w="18289" h="1192" extrusionOk="0">
                  <a:moveTo>
                    <a:pt x="0" y="1"/>
                  </a:moveTo>
                  <a:lnTo>
                    <a:pt x="24" y="394"/>
                  </a:lnTo>
                  <a:lnTo>
                    <a:pt x="18264" y="1191"/>
                  </a:lnTo>
                  <a:lnTo>
                    <a:pt x="18288" y="822"/>
                  </a:lnTo>
                  <a:lnTo>
                    <a:pt x="0"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8" name="Google Shape;6338;p247"/>
            <p:cNvSpPr/>
            <p:nvPr/>
          </p:nvSpPr>
          <p:spPr>
            <a:xfrm flipH="1">
              <a:off x="4887943" y="3233386"/>
              <a:ext cx="93809" cy="93809"/>
            </a:xfrm>
            <a:custGeom>
              <a:avLst/>
              <a:gdLst/>
              <a:ahLst/>
              <a:cxnLst/>
              <a:rect l="l" t="t" r="r" b="b"/>
              <a:pathLst>
                <a:path w="2442" h="2442" extrusionOk="0">
                  <a:moveTo>
                    <a:pt x="1236" y="0"/>
                  </a:moveTo>
                  <a:cubicBezTo>
                    <a:pt x="1229" y="0"/>
                    <a:pt x="1222" y="0"/>
                    <a:pt x="1215" y="0"/>
                  </a:cubicBezTo>
                  <a:cubicBezTo>
                    <a:pt x="548" y="0"/>
                    <a:pt x="0" y="560"/>
                    <a:pt x="0" y="1227"/>
                  </a:cubicBezTo>
                  <a:cubicBezTo>
                    <a:pt x="0" y="1894"/>
                    <a:pt x="548" y="2441"/>
                    <a:pt x="1215" y="2441"/>
                  </a:cubicBezTo>
                  <a:cubicBezTo>
                    <a:pt x="1882" y="2441"/>
                    <a:pt x="2441" y="1894"/>
                    <a:pt x="2441" y="1227"/>
                  </a:cubicBezTo>
                  <a:cubicBezTo>
                    <a:pt x="2441" y="544"/>
                    <a:pt x="1893" y="0"/>
                    <a:pt x="123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9" name="Google Shape;6339;p247"/>
            <p:cNvSpPr/>
            <p:nvPr/>
          </p:nvSpPr>
          <p:spPr>
            <a:xfrm flipH="1">
              <a:off x="8153425" y="3043725"/>
              <a:ext cx="200219" cy="163878"/>
            </a:xfrm>
            <a:custGeom>
              <a:avLst/>
              <a:gdLst/>
              <a:ahLst/>
              <a:cxnLst/>
              <a:rect l="l" t="t" r="r" b="b"/>
              <a:pathLst>
                <a:path w="5212" h="4266" extrusionOk="0">
                  <a:moveTo>
                    <a:pt x="3787" y="0"/>
                  </a:moveTo>
                  <a:cubicBezTo>
                    <a:pt x="2696" y="0"/>
                    <a:pt x="941" y="318"/>
                    <a:pt x="941" y="318"/>
                  </a:cubicBezTo>
                  <a:lnTo>
                    <a:pt x="0" y="3187"/>
                  </a:lnTo>
                  <a:cubicBezTo>
                    <a:pt x="0" y="3187"/>
                    <a:pt x="2746" y="4265"/>
                    <a:pt x="3407" y="4265"/>
                  </a:cubicBezTo>
                  <a:cubicBezTo>
                    <a:pt x="3497" y="4265"/>
                    <a:pt x="3549" y="4245"/>
                    <a:pt x="3549" y="4199"/>
                  </a:cubicBezTo>
                  <a:cubicBezTo>
                    <a:pt x="3549" y="3806"/>
                    <a:pt x="1525" y="2556"/>
                    <a:pt x="1524" y="2556"/>
                  </a:cubicBezTo>
                  <a:lnTo>
                    <a:pt x="1524" y="2556"/>
                  </a:lnTo>
                  <a:cubicBezTo>
                    <a:pt x="1525" y="2556"/>
                    <a:pt x="3455" y="3280"/>
                    <a:pt x="4142" y="3280"/>
                  </a:cubicBezTo>
                  <a:cubicBezTo>
                    <a:pt x="4291" y="3280"/>
                    <a:pt x="4382" y="3246"/>
                    <a:pt x="4382" y="3163"/>
                  </a:cubicBezTo>
                  <a:cubicBezTo>
                    <a:pt x="4382" y="2723"/>
                    <a:pt x="1846" y="1699"/>
                    <a:pt x="1846" y="1699"/>
                  </a:cubicBezTo>
                  <a:lnTo>
                    <a:pt x="1846" y="1699"/>
                  </a:lnTo>
                  <a:cubicBezTo>
                    <a:pt x="1846" y="1699"/>
                    <a:pt x="3402" y="1890"/>
                    <a:pt x="4379" y="1890"/>
                  </a:cubicBezTo>
                  <a:cubicBezTo>
                    <a:pt x="4867" y="1890"/>
                    <a:pt x="5211" y="1842"/>
                    <a:pt x="5144" y="1699"/>
                  </a:cubicBezTo>
                  <a:cubicBezTo>
                    <a:pt x="4930" y="1270"/>
                    <a:pt x="1655" y="889"/>
                    <a:pt x="1655" y="889"/>
                  </a:cubicBezTo>
                  <a:cubicBezTo>
                    <a:pt x="1655" y="889"/>
                    <a:pt x="5168" y="389"/>
                    <a:pt x="4501" y="92"/>
                  </a:cubicBezTo>
                  <a:cubicBezTo>
                    <a:pt x="4354" y="26"/>
                    <a:pt x="4097" y="0"/>
                    <a:pt x="3787" y="0"/>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0" name="Google Shape;6340;p247"/>
            <p:cNvSpPr/>
            <p:nvPr/>
          </p:nvSpPr>
          <p:spPr>
            <a:xfrm flipH="1">
              <a:off x="8303742" y="3035351"/>
              <a:ext cx="13753" cy="26084"/>
            </a:xfrm>
            <a:custGeom>
              <a:avLst/>
              <a:gdLst/>
              <a:ahLst/>
              <a:cxnLst/>
              <a:rect l="l" t="t" r="r" b="b"/>
              <a:pathLst>
                <a:path w="358" h="679" extrusionOk="0">
                  <a:moveTo>
                    <a:pt x="357" y="0"/>
                  </a:moveTo>
                  <a:lnTo>
                    <a:pt x="167" y="131"/>
                  </a:lnTo>
                  <a:lnTo>
                    <a:pt x="0" y="536"/>
                  </a:lnTo>
                  <a:lnTo>
                    <a:pt x="310" y="679"/>
                  </a:lnTo>
                  <a:lnTo>
                    <a:pt x="357" y="0"/>
                  </a:ln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1" name="Google Shape;6341;p247"/>
            <p:cNvSpPr/>
            <p:nvPr/>
          </p:nvSpPr>
          <p:spPr>
            <a:xfrm flipH="1">
              <a:off x="6458207" y="4056681"/>
              <a:ext cx="396558" cy="72297"/>
            </a:xfrm>
            <a:custGeom>
              <a:avLst/>
              <a:gdLst/>
              <a:ahLst/>
              <a:cxnLst/>
              <a:rect l="l" t="t" r="r" b="b"/>
              <a:pathLst>
                <a:path w="10323" h="1882" extrusionOk="0">
                  <a:moveTo>
                    <a:pt x="0" y="1"/>
                  </a:moveTo>
                  <a:lnTo>
                    <a:pt x="119" y="1882"/>
                  </a:lnTo>
                  <a:lnTo>
                    <a:pt x="10204" y="1703"/>
                  </a:lnTo>
                  <a:lnTo>
                    <a:pt x="10323"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2" name="Google Shape;6342;p247"/>
            <p:cNvSpPr/>
            <p:nvPr/>
          </p:nvSpPr>
          <p:spPr>
            <a:xfrm flipH="1">
              <a:off x="4737936" y="4049382"/>
              <a:ext cx="388798" cy="101108"/>
            </a:xfrm>
            <a:custGeom>
              <a:avLst/>
              <a:gdLst/>
              <a:ahLst/>
              <a:cxnLst/>
              <a:rect l="l" t="t" r="r" b="b"/>
              <a:pathLst>
                <a:path w="10121" h="2632" extrusionOk="0">
                  <a:moveTo>
                    <a:pt x="0" y="0"/>
                  </a:moveTo>
                  <a:lnTo>
                    <a:pt x="167" y="2631"/>
                  </a:lnTo>
                  <a:lnTo>
                    <a:pt x="9966" y="2631"/>
                  </a:lnTo>
                  <a:lnTo>
                    <a:pt x="10120"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3" name="Google Shape;6343;p247"/>
            <p:cNvSpPr/>
            <p:nvPr/>
          </p:nvSpPr>
          <p:spPr>
            <a:xfrm flipH="1">
              <a:off x="6968170" y="2359304"/>
              <a:ext cx="27467" cy="27505"/>
            </a:xfrm>
            <a:custGeom>
              <a:avLst/>
              <a:gdLst/>
              <a:ahLst/>
              <a:cxnLst/>
              <a:rect l="l" t="t" r="r" b="b"/>
              <a:pathLst>
                <a:path w="715" h="716" extrusionOk="0">
                  <a:moveTo>
                    <a:pt x="369" y="1"/>
                  </a:moveTo>
                  <a:lnTo>
                    <a:pt x="0" y="715"/>
                  </a:lnTo>
                  <a:lnTo>
                    <a:pt x="714" y="525"/>
                  </a:lnTo>
                  <a:lnTo>
                    <a:pt x="369" y="1"/>
                  </a:lnTo>
                  <a:close/>
                </a:path>
              </a:pathLst>
            </a:custGeom>
            <a:solidFill>
              <a:srgbClr val="FFB8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344" name="Google Shape;6344;p247"/>
          <p:cNvSpPr txBox="1"/>
          <p:nvPr/>
        </p:nvSpPr>
        <p:spPr>
          <a:xfrm>
            <a:off x="587025" y="3765533"/>
            <a:ext cx="3000000" cy="6465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sz="3000" b="1"/>
              <a:t>Module 7 </a:t>
            </a:r>
            <a:endParaRPr/>
          </a:p>
        </p:txBody>
      </p:sp>
    </p:spTree>
    <p:extLst>
      <p:ext uri="{BB962C8B-B14F-4D97-AF65-F5344CB8AC3E}">
        <p14:creationId xmlns:p14="http://schemas.microsoft.com/office/powerpoint/2010/main" val="42575295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6508"/>
        <p:cNvGrpSpPr/>
        <p:nvPr/>
      </p:nvGrpSpPr>
      <p:grpSpPr>
        <a:xfrm>
          <a:off x="0" y="0"/>
          <a:ext cx="0" cy="0"/>
          <a:chOff x="0" y="0"/>
          <a:chExt cx="0" cy="0"/>
        </a:xfrm>
      </p:grpSpPr>
      <p:sp>
        <p:nvSpPr>
          <p:cNvPr id="6509" name="Google Shape;6509;p256"/>
          <p:cNvSpPr/>
          <p:nvPr/>
        </p:nvSpPr>
        <p:spPr>
          <a:xfrm>
            <a:off x="5206725" y="2006600"/>
            <a:ext cx="3588100" cy="3756246"/>
          </a:xfrm>
          <a:custGeom>
            <a:avLst/>
            <a:gdLst/>
            <a:ahLst/>
            <a:cxnLst/>
            <a:rect l="l" t="t" r="r" b="b"/>
            <a:pathLst>
              <a:path w="143524" h="132589" extrusionOk="0">
                <a:moveTo>
                  <a:pt x="0" y="129400"/>
                </a:moveTo>
                <a:lnTo>
                  <a:pt x="20712" y="762"/>
                </a:lnTo>
                <a:lnTo>
                  <a:pt x="142251" y="0"/>
                </a:lnTo>
                <a:lnTo>
                  <a:pt x="143524" y="132589"/>
                </a:lnTo>
                <a:close/>
              </a:path>
            </a:pathLst>
          </a:custGeom>
          <a:solidFill>
            <a:schemeClr val="lt2"/>
          </a:solidFill>
          <a:ln>
            <a:noFill/>
          </a:ln>
        </p:spPr>
      </p:sp>
      <p:sp>
        <p:nvSpPr>
          <p:cNvPr id="6510" name="Google Shape;6510;p256"/>
          <p:cNvSpPr txBox="1">
            <a:spLocks noGrp="1"/>
          </p:cNvSpPr>
          <p:nvPr>
            <p:ph type="title"/>
          </p:nvPr>
        </p:nvSpPr>
        <p:spPr>
          <a:xfrm>
            <a:off x="720000" y="1068400"/>
            <a:ext cx="3432000" cy="1380000"/>
          </a:xfrm>
          <a:prstGeom prst="rect">
            <a:avLst/>
          </a:prstGeom>
        </p:spPr>
        <p:txBody>
          <a:bodyPr spcFirstLastPara="1" wrap="square" lIns="91425" tIns="91425" rIns="91425" bIns="91425" anchor="ctr" anchorCtr="0">
            <a:noAutofit/>
          </a:bodyPr>
          <a:lstStyle/>
          <a:p>
            <a:pPr marL="0" lvl="0" indent="0" algn="ctr" rtl="0">
              <a:lnSpc>
                <a:spcPct val="115000"/>
              </a:lnSpc>
              <a:spcBef>
                <a:spcPts val="0"/>
              </a:spcBef>
              <a:spcAft>
                <a:spcPts val="0"/>
              </a:spcAft>
              <a:buNone/>
            </a:pPr>
            <a:r>
              <a:rPr lang="en" b="1">
                <a:solidFill>
                  <a:srgbClr val="000000"/>
                </a:solidFill>
                <a:latin typeface="Times New Roman"/>
                <a:ea typeface="Times New Roman"/>
                <a:cs typeface="Times New Roman"/>
                <a:sym typeface="Times New Roman"/>
              </a:rPr>
              <a:t>Homework</a:t>
            </a:r>
            <a:endParaRPr>
              <a:solidFill>
                <a:srgbClr val="000000"/>
              </a:solidFill>
              <a:latin typeface="Times New Roman"/>
              <a:ea typeface="Times New Roman"/>
              <a:cs typeface="Times New Roman"/>
              <a:sym typeface="Times New Roman"/>
            </a:endParaRPr>
          </a:p>
          <a:p>
            <a:pPr marL="0" lvl="0" indent="0" algn="ctr" rtl="0">
              <a:lnSpc>
                <a:spcPct val="115000"/>
              </a:lnSpc>
              <a:spcBef>
                <a:spcPts val="0"/>
              </a:spcBef>
              <a:spcAft>
                <a:spcPts val="0"/>
              </a:spcAft>
              <a:buNone/>
            </a:pPr>
            <a:endParaRPr sz="1050" b="1">
              <a:solidFill>
                <a:srgbClr val="000000"/>
              </a:solidFill>
              <a:latin typeface="Times New Roman"/>
              <a:ea typeface="Times New Roman"/>
              <a:cs typeface="Times New Roman"/>
              <a:sym typeface="Times New Roman"/>
            </a:endParaRPr>
          </a:p>
          <a:p>
            <a:pPr marL="0" lvl="0" indent="0" algn="l" rtl="0">
              <a:spcBef>
                <a:spcPts val="0"/>
              </a:spcBef>
              <a:spcAft>
                <a:spcPts val="0"/>
              </a:spcAft>
              <a:buNone/>
            </a:pPr>
            <a:endParaRPr/>
          </a:p>
        </p:txBody>
      </p:sp>
      <p:sp>
        <p:nvSpPr>
          <p:cNvPr id="6511" name="Google Shape;6511;p256"/>
          <p:cNvSpPr txBox="1">
            <a:spLocks noGrp="1"/>
          </p:cNvSpPr>
          <p:nvPr>
            <p:ph type="body" idx="1"/>
          </p:nvPr>
        </p:nvSpPr>
        <p:spPr>
          <a:xfrm>
            <a:off x="341200" y="2960000"/>
            <a:ext cx="4089900" cy="3050100"/>
          </a:xfrm>
          <a:prstGeom prst="rect">
            <a:avLst/>
          </a:prstGeom>
        </p:spPr>
        <p:txBody>
          <a:bodyPr spcFirstLastPara="1" wrap="square" lIns="91425" tIns="91425" rIns="91425" bIns="91425" anchor="ctr" anchorCtr="0">
            <a:noAutofit/>
          </a:bodyPr>
          <a:lstStyle/>
          <a:p>
            <a:pPr marL="457200" lvl="0" indent="0" algn="ctr" rtl="0">
              <a:lnSpc>
                <a:spcPct val="115000"/>
              </a:lnSpc>
              <a:spcBef>
                <a:spcPts val="0"/>
              </a:spcBef>
              <a:spcAft>
                <a:spcPts val="0"/>
              </a:spcAft>
              <a:buNone/>
            </a:pPr>
            <a:r>
              <a:rPr lang="en" sz="1850" b="1" i="1">
                <a:solidFill>
                  <a:srgbClr val="000000"/>
                </a:solidFill>
                <a:latin typeface="Times New Roman"/>
                <a:ea typeface="Times New Roman"/>
                <a:cs typeface="Times New Roman"/>
                <a:sym typeface="Times New Roman"/>
              </a:rPr>
              <a:t>(Handout   )</a:t>
            </a:r>
            <a:endParaRPr sz="1850" b="1" i="1">
              <a:solidFill>
                <a:srgbClr val="000000"/>
              </a:solidFill>
              <a:latin typeface="Times New Roman"/>
              <a:ea typeface="Times New Roman"/>
              <a:cs typeface="Times New Roman"/>
              <a:sym typeface="Times New Roman"/>
            </a:endParaRPr>
          </a:p>
          <a:p>
            <a:pPr marL="457200" lvl="0" indent="0" algn="ctr" rtl="0">
              <a:lnSpc>
                <a:spcPct val="115000"/>
              </a:lnSpc>
              <a:spcBef>
                <a:spcPts val="0"/>
              </a:spcBef>
              <a:spcAft>
                <a:spcPts val="0"/>
              </a:spcAft>
              <a:buNone/>
            </a:pPr>
            <a:endParaRPr sz="2200"/>
          </a:p>
        </p:txBody>
      </p:sp>
      <p:sp>
        <p:nvSpPr>
          <p:cNvPr id="6512" name="Google Shape;6512;p256"/>
          <p:cNvSpPr txBox="1"/>
          <p:nvPr/>
        </p:nvSpPr>
        <p:spPr>
          <a:xfrm>
            <a:off x="4995625" y="2448400"/>
            <a:ext cx="3799200" cy="2522700"/>
          </a:xfrm>
          <a:prstGeom prst="rect">
            <a:avLst/>
          </a:prstGeom>
          <a:noFill/>
          <a:ln>
            <a:noFill/>
          </a:ln>
        </p:spPr>
        <p:txBody>
          <a:bodyPr spcFirstLastPara="1" wrap="square" lIns="91425" tIns="91425" rIns="91425" bIns="91425" anchor="t" anchorCtr="0">
            <a:spAutoFit/>
          </a:bodyPr>
          <a:lstStyle/>
          <a:p>
            <a:pPr marL="457200" lvl="0" indent="0" algn="ctr" rtl="0">
              <a:lnSpc>
                <a:spcPct val="115000"/>
              </a:lnSpc>
              <a:spcBef>
                <a:spcPts val="0"/>
              </a:spcBef>
              <a:spcAft>
                <a:spcPts val="0"/>
              </a:spcAft>
              <a:buNone/>
            </a:pPr>
            <a:r>
              <a:rPr lang="en" sz="2000" b="1">
                <a:latin typeface="Times New Roman"/>
                <a:ea typeface="Times New Roman"/>
                <a:cs typeface="Times New Roman"/>
                <a:sym typeface="Times New Roman"/>
              </a:rPr>
              <a:t>Telegram Group Discussion</a:t>
            </a:r>
            <a:endParaRPr sz="2000" b="1">
              <a:latin typeface="Times New Roman"/>
              <a:ea typeface="Times New Roman"/>
              <a:cs typeface="Times New Roman"/>
              <a:sym typeface="Times New Roman"/>
            </a:endParaRPr>
          </a:p>
          <a:p>
            <a:pPr marL="457200" lvl="0" indent="-368300" algn="ctr" rtl="0">
              <a:lnSpc>
                <a:spcPct val="115000"/>
              </a:lnSpc>
              <a:spcBef>
                <a:spcPts val="0"/>
              </a:spcBef>
              <a:spcAft>
                <a:spcPts val="0"/>
              </a:spcAft>
              <a:buClr>
                <a:schemeClr val="lt2"/>
              </a:buClr>
              <a:buSzPts val="2200"/>
              <a:buFont typeface="Poppins"/>
              <a:buChar char="●"/>
            </a:pPr>
            <a:r>
              <a:rPr lang="en" sz="1850">
                <a:latin typeface="Times New Roman"/>
                <a:ea typeface="Times New Roman"/>
                <a:cs typeface="Times New Roman"/>
                <a:sym typeface="Times New Roman"/>
              </a:rPr>
              <a:t>Post your reflection in the Telegram group. Read your peers’ posts and comment at least to two posts by using ‘reply’ function in the Telegram chat. </a:t>
            </a:r>
            <a:endParaRPr sz="2200">
              <a:solidFill>
                <a:schemeClr val="dk2"/>
              </a:solidFill>
              <a:latin typeface="Poppins"/>
              <a:ea typeface="Poppins"/>
              <a:cs typeface="Poppins"/>
              <a:sym typeface="Poppins"/>
            </a:endParaRPr>
          </a:p>
        </p:txBody>
      </p:sp>
      <p:pic>
        <p:nvPicPr>
          <p:cNvPr id="6513" name="Google Shape;6513;p256"/>
          <p:cNvPicPr preferRelativeResize="0"/>
          <p:nvPr/>
        </p:nvPicPr>
        <p:blipFill>
          <a:blip r:embed="rId3">
            <a:alphaModFix/>
          </a:blip>
          <a:stretch>
            <a:fillRect/>
          </a:stretch>
        </p:blipFill>
        <p:spPr>
          <a:xfrm flipH="1">
            <a:off x="8005627" y="362868"/>
            <a:ext cx="968824" cy="968824"/>
          </a:xfrm>
          <a:prstGeom prst="rect">
            <a:avLst/>
          </a:prstGeom>
          <a:noFill/>
          <a:ln>
            <a:noFill/>
          </a:ln>
        </p:spPr>
      </p:pic>
    </p:spTree>
    <p:extLst>
      <p:ext uri="{BB962C8B-B14F-4D97-AF65-F5344CB8AC3E}">
        <p14:creationId xmlns:p14="http://schemas.microsoft.com/office/powerpoint/2010/main" val="10933735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348"/>
        <p:cNvGrpSpPr/>
        <p:nvPr/>
      </p:nvGrpSpPr>
      <p:grpSpPr>
        <a:xfrm>
          <a:off x="0" y="0"/>
          <a:ext cx="0" cy="0"/>
          <a:chOff x="0" y="0"/>
          <a:chExt cx="0" cy="0"/>
        </a:xfrm>
      </p:grpSpPr>
      <p:sp>
        <p:nvSpPr>
          <p:cNvPr id="6349" name="Google Shape;6349;p248"/>
          <p:cNvSpPr/>
          <p:nvPr/>
        </p:nvSpPr>
        <p:spPr>
          <a:xfrm>
            <a:off x="6381749" y="0"/>
            <a:ext cx="2900979" cy="2942481"/>
          </a:xfrm>
          <a:custGeom>
            <a:avLst/>
            <a:gdLst/>
            <a:ahLst/>
            <a:cxnLst/>
            <a:rect l="l" t="t" r="r" b="b"/>
            <a:pathLst>
              <a:path w="143524" h="132589" extrusionOk="0">
                <a:moveTo>
                  <a:pt x="0" y="129400"/>
                </a:moveTo>
                <a:lnTo>
                  <a:pt x="20712" y="762"/>
                </a:lnTo>
                <a:lnTo>
                  <a:pt x="142251" y="0"/>
                </a:lnTo>
                <a:lnTo>
                  <a:pt x="143524" y="132589"/>
                </a:lnTo>
                <a:close/>
              </a:path>
            </a:pathLst>
          </a:custGeom>
          <a:solidFill>
            <a:schemeClr val="lt2"/>
          </a:solidFill>
          <a:ln>
            <a:noFill/>
          </a:ln>
        </p:spPr>
      </p:sp>
      <p:sp>
        <p:nvSpPr>
          <p:cNvPr id="6350" name="Google Shape;6350;p248"/>
          <p:cNvSpPr txBox="1">
            <a:spLocks noGrp="1"/>
          </p:cNvSpPr>
          <p:nvPr>
            <p:ph type="title"/>
          </p:nvPr>
        </p:nvSpPr>
        <p:spPr>
          <a:xfrm>
            <a:off x="720000" y="593367"/>
            <a:ext cx="3432000" cy="13800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4800"/>
              <a:t>Objectives</a:t>
            </a:r>
            <a:endParaRPr sz="4800"/>
          </a:p>
        </p:txBody>
      </p:sp>
      <p:sp>
        <p:nvSpPr>
          <p:cNvPr id="6351" name="Google Shape;6351;p248"/>
          <p:cNvSpPr txBox="1">
            <a:spLocks noGrp="1"/>
          </p:cNvSpPr>
          <p:nvPr>
            <p:ph type="body" idx="1"/>
          </p:nvPr>
        </p:nvSpPr>
        <p:spPr>
          <a:xfrm>
            <a:off x="46275" y="2431133"/>
            <a:ext cx="6858000" cy="4162800"/>
          </a:xfrm>
          <a:prstGeom prst="rect">
            <a:avLst/>
          </a:prstGeom>
        </p:spPr>
        <p:txBody>
          <a:bodyPr spcFirstLastPara="1" wrap="square" lIns="91425" tIns="91425" rIns="91425" bIns="91425" anchor="ctr" anchorCtr="0">
            <a:noAutofit/>
          </a:bodyPr>
          <a:lstStyle/>
          <a:p>
            <a:pPr marL="457200" lvl="0" indent="-368300" algn="l" rtl="0">
              <a:lnSpc>
                <a:spcPct val="115000"/>
              </a:lnSpc>
              <a:spcBef>
                <a:spcPts val="1200"/>
              </a:spcBef>
              <a:spcAft>
                <a:spcPts val="0"/>
              </a:spcAft>
              <a:buSzPts val="2200"/>
              <a:buFont typeface="Poppins"/>
              <a:buChar char="●"/>
            </a:pPr>
            <a:r>
              <a:rPr lang="en" sz="1850">
                <a:solidFill>
                  <a:srgbClr val="000000"/>
                </a:solidFill>
                <a:latin typeface="Times New Roman"/>
                <a:ea typeface="Times New Roman"/>
                <a:cs typeface="Times New Roman"/>
                <a:sym typeface="Times New Roman"/>
              </a:rPr>
              <a:t>§ analyze textbook lessons/activities and adapt content for appropriate and meaningful use to meet the learner needs and enhance classroom interactions</a:t>
            </a:r>
            <a:endParaRPr sz="1850">
              <a:solidFill>
                <a:srgbClr val="000000"/>
              </a:solidFill>
              <a:latin typeface="Times New Roman"/>
              <a:ea typeface="Times New Roman"/>
              <a:cs typeface="Times New Roman"/>
              <a:sym typeface="Times New Roman"/>
            </a:endParaRPr>
          </a:p>
          <a:p>
            <a:pPr marL="457200" lvl="0" indent="-368300" algn="l" rtl="0">
              <a:lnSpc>
                <a:spcPct val="115000"/>
              </a:lnSpc>
              <a:spcBef>
                <a:spcPts val="0"/>
              </a:spcBef>
              <a:spcAft>
                <a:spcPts val="0"/>
              </a:spcAft>
              <a:buSzPts val="2200"/>
              <a:buFont typeface="Poppins"/>
              <a:buChar char="●"/>
            </a:pPr>
            <a:r>
              <a:rPr lang="en" sz="1850">
                <a:solidFill>
                  <a:srgbClr val="000000"/>
                </a:solidFill>
                <a:latin typeface="Times New Roman"/>
                <a:ea typeface="Times New Roman"/>
                <a:cs typeface="Times New Roman"/>
                <a:sym typeface="Times New Roman"/>
              </a:rPr>
              <a:t>§ use textbook, ancillary materials, and other relevant sources to develop an effective communicative lesson/activities appropriate for your learning environment</a:t>
            </a:r>
            <a:endParaRPr sz="1850">
              <a:solidFill>
                <a:srgbClr val="000000"/>
              </a:solidFill>
              <a:latin typeface="Times New Roman"/>
              <a:ea typeface="Times New Roman"/>
              <a:cs typeface="Times New Roman"/>
              <a:sym typeface="Times New Roman"/>
            </a:endParaRPr>
          </a:p>
          <a:p>
            <a:pPr marL="457200" lvl="0" indent="0" algn="l" rtl="0">
              <a:lnSpc>
                <a:spcPct val="115000"/>
              </a:lnSpc>
              <a:spcBef>
                <a:spcPts val="2000"/>
              </a:spcBef>
              <a:spcAft>
                <a:spcPts val="2000"/>
              </a:spcAft>
              <a:buNone/>
            </a:pPr>
            <a:endParaRPr sz="1850">
              <a:solidFill>
                <a:srgbClr val="000000"/>
              </a:solidFill>
              <a:latin typeface="Times New Roman"/>
              <a:ea typeface="Times New Roman"/>
              <a:cs typeface="Times New Roman"/>
              <a:sym typeface="Times New Roman"/>
            </a:endParaRPr>
          </a:p>
        </p:txBody>
      </p:sp>
      <p:sp>
        <p:nvSpPr>
          <p:cNvPr id="6352" name="Google Shape;6352;p248"/>
          <p:cNvSpPr txBox="1"/>
          <p:nvPr/>
        </p:nvSpPr>
        <p:spPr>
          <a:xfrm>
            <a:off x="6798125" y="112833"/>
            <a:ext cx="2575200" cy="6465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sz="3000" b="1"/>
              <a:t>Title</a:t>
            </a:r>
            <a:endParaRPr sz="3000" b="1"/>
          </a:p>
        </p:txBody>
      </p:sp>
    </p:spTree>
    <p:extLst>
      <p:ext uri="{BB962C8B-B14F-4D97-AF65-F5344CB8AC3E}">
        <p14:creationId xmlns:p14="http://schemas.microsoft.com/office/powerpoint/2010/main" val="25971863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356"/>
        <p:cNvGrpSpPr/>
        <p:nvPr/>
      </p:nvGrpSpPr>
      <p:grpSpPr>
        <a:xfrm>
          <a:off x="0" y="0"/>
          <a:ext cx="0" cy="0"/>
          <a:chOff x="0" y="0"/>
          <a:chExt cx="0" cy="0"/>
        </a:xfrm>
      </p:grpSpPr>
      <p:sp>
        <p:nvSpPr>
          <p:cNvPr id="6357" name="Google Shape;6357;p249"/>
          <p:cNvSpPr/>
          <p:nvPr/>
        </p:nvSpPr>
        <p:spPr>
          <a:xfrm>
            <a:off x="7507851" y="0"/>
            <a:ext cx="2077162" cy="2497846"/>
          </a:xfrm>
          <a:custGeom>
            <a:avLst/>
            <a:gdLst/>
            <a:ahLst/>
            <a:cxnLst/>
            <a:rect l="l" t="t" r="r" b="b"/>
            <a:pathLst>
              <a:path w="136588" h="151914" extrusionOk="0">
                <a:moveTo>
                  <a:pt x="8763" y="0"/>
                </a:moveTo>
                <a:lnTo>
                  <a:pt x="0" y="151914"/>
                </a:lnTo>
                <a:lnTo>
                  <a:pt x="136588" y="149628"/>
                </a:lnTo>
                <a:lnTo>
                  <a:pt x="131254" y="3599"/>
                </a:lnTo>
                <a:close/>
              </a:path>
            </a:pathLst>
          </a:custGeom>
          <a:solidFill>
            <a:schemeClr val="lt2"/>
          </a:solidFill>
          <a:ln>
            <a:noFill/>
          </a:ln>
        </p:spPr>
      </p:sp>
      <p:sp>
        <p:nvSpPr>
          <p:cNvPr id="6358" name="Google Shape;6358;p249"/>
          <p:cNvSpPr/>
          <p:nvPr/>
        </p:nvSpPr>
        <p:spPr>
          <a:xfrm flipH="1">
            <a:off x="495260" y="1804483"/>
            <a:ext cx="3851964" cy="909365"/>
          </a:xfrm>
          <a:custGeom>
            <a:avLst/>
            <a:gdLst/>
            <a:ahLst/>
            <a:cxnLst/>
            <a:rect l="l" t="t" r="r" b="b"/>
            <a:pathLst>
              <a:path w="32493" h="20610" extrusionOk="0">
                <a:moveTo>
                  <a:pt x="32493" y="0"/>
                </a:moveTo>
                <a:lnTo>
                  <a:pt x="1" y="1393"/>
                </a:lnTo>
                <a:lnTo>
                  <a:pt x="1882" y="20610"/>
                </a:lnTo>
                <a:lnTo>
                  <a:pt x="31921" y="20562"/>
                </a:lnTo>
                <a:lnTo>
                  <a:pt x="32493"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9" name="Google Shape;6359;p249"/>
          <p:cNvSpPr txBox="1">
            <a:spLocks noGrp="1"/>
          </p:cNvSpPr>
          <p:nvPr>
            <p:ph type="title"/>
          </p:nvPr>
        </p:nvSpPr>
        <p:spPr>
          <a:xfrm>
            <a:off x="121588" y="310908"/>
            <a:ext cx="4599300" cy="1055100"/>
          </a:xfrm>
          <a:prstGeom prst="rect">
            <a:avLst/>
          </a:prstGeom>
        </p:spPr>
        <p:txBody>
          <a:bodyPr spcFirstLastPara="1" wrap="square" lIns="90000" tIns="91425" rIns="91425" bIns="91425" anchor="b" anchorCtr="0">
            <a:noAutofit/>
          </a:bodyPr>
          <a:lstStyle/>
          <a:p>
            <a:pPr marL="0" lvl="0" indent="0" algn="l" rtl="0">
              <a:spcBef>
                <a:spcPts val="0"/>
              </a:spcBef>
              <a:spcAft>
                <a:spcPts val="0"/>
              </a:spcAft>
              <a:buNone/>
            </a:pPr>
            <a:r>
              <a:rPr lang="en" sz="3800"/>
              <a:t>Welcome Message</a:t>
            </a:r>
            <a:endParaRPr sz="3800"/>
          </a:p>
        </p:txBody>
      </p:sp>
      <p:sp>
        <p:nvSpPr>
          <p:cNvPr id="6360" name="Google Shape;6360;p249"/>
          <p:cNvSpPr txBox="1">
            <a:spLocks noGrp="1"/>
          </p:cNvSpPr>
          <p:nvPr>
            <p:ph type="subTitle" idx="1"/>
          </p:nvPr>
        </p:nvSpPr>
        <p:spPr>
          <a:xfrm>
            <a:off x="263225" y="1494196"/>
            <a:ext cx="8690100" cy="4817400"/>
          </a:xfrm>
          <a:prstGeom prst="rect">
            <a:avLst/>
          </a:prstGeom>
        </p:spPr>
        <p:txBody>
          <a:bodyPr spcFirstLastPara="1" wrap="square" lIns="90000" tIns="91425" rIns="91425" bIns="91425" anchor="ctr" anchorCtr="0">
            <a:noAutofit/>
          </a:bodyPr>
          <a:lstStyle/>
          <a:p>
            <a:pPr marL="0" lvl="0" indent="0" algn="l" rtl="0">
              <a:spcBef>
                <a:spcPts val="0"/>
              </a:spcBef>
              <a:spcAft>
                <a:spcPts val="0"/>
              </a:spcAft>
              <a:buNone/>
            </a:pPr>
            <a:r>
              <a:rPr lang="en" sz="1900"/>
              <a:t>There are many good teaching materials published, but even good materials are not perfect for every teaching context. With the advance of technology, especially the Internet, rich instructional resources can also be found online. However, in order to meet the diverse needs of your teaching situations, it becomes necessary to adapt the teaching resources to deliver effective communicative instruction in English. In this module, you will have a chance to reflect on your teaching contexts and materials available to you. You will also explore ways to effectively</a:t>
            </a:r>
            <a:endParaRPr sz="1900"/>
          </a:p>
          <a:p>
            <a:pPr marL="0" lvl="0" indent="0" algn="l" rtl="0">
              <a:spcBef>
                <a:spcPts val="0"/>
              </a:spcBef>
              <a:spcAft>
                <a:spcPts val="0"/>
              </a:spcAft>
              <a:buNone/>
            </a:pPr>
            <a:r>
              <a:rPr lang="en" sz="1900"/>
              <a:t>adapt your teaching materials to foster a communicative classroom in English.</a:t>
            </a:r>
            <a:endParaRPr sz="1900"/>
          </a:p>
          <a:p>
            <a:pPr marL="0" lvl="0" indent="0" algn="l" rtl="0">
              <a:spcBef>
                <a:spcPts val="0"/>
              </a:spcBef>
              <a:spcAft>
                <a:spcPts val="0"/>
              </a:spcAft>
              <a:buNone/>
            </a:pPr>
            <a:endParaRPr sz="1900"/>
          </a:p>
        </p:txBody>
      </p:sp>
      <p:grpSp>
        <p:nvGrpSpPr>
          <p:cNvPr id="6361" name="Google Shape;6361;p249"/>
          <p:cNvGrpSpPr/>
          <p:nvPr/>
        </p:nvGrpSpPr>
        <p:grpSpPr>
          <a:xfrm>
            <a:off x="7705800" y="175091"/>
            <a:ext cx="1247623" cy="2217753"/>
            <a:chOff x="720001" y="625725"/>
            <a:chExt cx="3012127" cy="4106951"/>
          </a:xfrm>
        </p:grpSpPr>
        <p:sp>
          <p:nvSpPr>
            <p:cNvPr id="6362" name="Google Shape;6362;p249"/>
            <p:cNvSpPr/>
            <p:nvPr/>
          </p:nvSpPr>
          <p:spPr>
            <a:xfrm>
              <a:off x="871451" y="4611500"/>
              <a:ext cx="2860677" cy="121176"/>
            </a:xfrm>
            <a:custGeom>
              <a:avLst/>
              <a:gdLst/>
              <a:ahLst/>
              <a:cxnLst/>
              <a:rect l="l" t="t" r="r" b="b"/>
              <a:pathLst>
                <a:path w="61616" h="739" extrusionOk="0">
                  <a:moveTo>
                    <a:pt x="61616" y="370"/>
                  </a:moveTo>
                  <a:cubicBezTo>
                    <a:pt x="61616" y="572"/>
                    <a:pt x="47816" y="739"/>
                    <a:pt x="30802" y="739"/>
                  </a:cubicBezTo>
                  <a:cubicBezTo>
                    <a:pt x="13788" y="739"/>
                    <a:pt x="1" y="572"/>
                    <a:pt x="1" y="370"/>
                  </a:cubicBezTo>
                  <a:cubicBezTo>
                    <a:pt x="1" y="155"/>
                    <a:pt x="13788" y="1"/>
                    <a:pt x="30802" y="1"/>
                  </a:cubicBezTo>
                  <a:cubicBezTo>
                    <a:pt x="47816" y="1"/>
                    <a:pt x="61616" y="155"/>
                    <a:pt x="61616" y="370"/>
                  </a:cubicBezTo>
                  <a:close/>
                </a:path>
              </a:pathLst>
            </a:custGeom>
            <a:solidFill>
              <a:srgbClr val="4D4D4D">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3" name="Google Shape;6363;p249"/>
            <p:cNvSpPr/>
            <p:nvPr/>
          </p:nvSpPr>
          <p:spPr>
            <a:xfrm>
              <a:off x="1989199" y="659989"/>
              <a:ext cx="1157530" cy="1593160"/>
            </a:xfrm>
            <a:custGeom>
              <a:avLst/>
              <a:gdLst/>
              <a:ahLst/>
              <a:cxnLst/>
              <a:rect l="l" t="t" r="r" b="b"/>
              <a:pathLst>
                <a:path w="24932" h="34315" extrusionOk="0">
                  <a:moveTo>
                    <a:pt x="24932" y="0"/>
                  </a:moveTo>
                  <a:lnTo>
                    <a:pt x="0" y="1655"/>
                  </a:lnTo>
                  <a:lnTo>
                    <a:pt x="2417" y="34314"/>
                  </a:lnTo>
                  <a:lnTo>
                    <a:pt x="23753" y="34219"/>
                  </a:lnTo>
                  <a:lnTo>
                    <a:pt x="24932" y="0"/>
                  </a:lnTo>
                  <a:close/>
                </a:path>
              </a:pathLst>
            </a:custGeom>
            <a:solidFill>
              <a:srgbClr val="4D4D4D">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4" name="Google Shape;6364;p249"/>
            <p:cNvSpPr/>
            <p:nvPr/>
          </p:nvSpPr>
          <p:spPr>
            <a:xfrm>
              <a:off x="2007445" y="625725"/>
              <a:ext cx="1156973" cy="1592603"/>
            </a:xfrm>
            <a:custGeom>
              <a:avLst/>
              <a:gdLst/>
              <a:ahLst/>
              <a:cxnLst/>
              <a:rect l="l" t="t" r="r" b="b"/>
              <a:pathLst>
                <a:path w="24920" h="34303" extrusionOk="0">
                  <a:moveTo>
                    <a:pt x="24920" y="0"/>
                  </a:moveTo>
                  <a:lnTo>
                    <a:pt x="0" y="1655"/>
                  </a:lnTo>
                  <a:lnTo>
                    <a:pt x="2405" y="34302"/>
                  </a:lnTo>
                  <a:lnTo>
                    <a:pt x="23753" y="34219"/>
                  </a:lnTo>
                  <a:lnTo>
                    <a:pt x="24920"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5" name="Google Shape;6365;p249"/>
            <p:cNvSpPr/>
            <p:nvPr/>
          </p:nvSpPr>
          <p:spPr>
            <a:xfrm>
              <a:off x="2124072" y="835764"/>
              <a:ext cx="912115" cy="1263710"/>
            </a:xfrm>
            <a:custGeom>
              <a:avLst/>
              <a:gdLst/>
              <a:ahLst/>
              <a:cxnLst/>
              <a:rect l="l" t="t" r="r" b="b"/>
              <a:pathLst>
                <a:path w="19646" h="27219" extrusionOk="0">
                  <a:moveTo>
                    <a:pt x="0" y="1"/>
                  </a:moveTo>
                  <a:lnTo>
                    <a:pt x="2155" y="26659"/>
                  </a:lnTo>
                  <a:lnTo>
                    <a:pt x="19646" y="27218"/>
                  </a:lnTo>
                  <a:lnTo>
                    <a:pt x="19646" y="26659"/>
                  </a:lnTo>
                  <a:lnTo>
                    <a:pt x="2548" y="26182"/>
                  </a:lnTo>
                  <a:lnTo>
                    <a:pt x="9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6" name="Google Shape;6366;p249"/>
            <p:cNvSpPr/>
            <p:nvPr/>
          </p:nvSpPr>
          <p:spPr>
            <a:xfrm>
              <a:off x="2278862" y="926995"/>
              <a:ext cx="239937" cy="1130463"/>
            </a:xfrm>
            <a:custGeom>
              <a:avLst/>
              <a:gdLst/>
              <a:ahLst/>
              <a:cxnLst/>
              <a:rect l="l" t="t" r="r" b="b"/>
              <a:pathLst>
                <a:path w="5168" h="24349" extrusionOk="0">
                  <a:moveTo>
                    <a:pt x="0" y="0"/>
                  </a:moveTo>
                  <a:lnTo>
                    <a:pt x="1203" y="24253"/>
                  </a:lnTo>
                  <a:lnTo>
                    <a:pt x="4239" y="24348"/>
                  </a:lnTo>
                  <a:lnTo>
                    <a:pt x="5167" y="703"/>
                  </a:lnTo>
                  <a:lnTo>
                    <a:pt x="0"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7" name="Google Shape;6367;p249"/>
            <p:cNvSpPr/>
            <p:nvPr/>
          </p:nvSpPr>
          <p:spPr>
            <a:xfrm>
              <a:off x="2567411" y="1715803"/>
              <a:ext cx="128836" cy="346628"/>
            </a:xfrm>
            <a:custGeom>
              <a:avLst/>
              <a:gdLst/>
              <a:ahLst/>
              <a:cxnLst/>
              <a:rect l="l" t="t" r="r" b="b"/>
              <a:pathLst>
                <a:path w="2775" h="7466" extrusionOk="0">
                  <a:moveTo>
                    <a:pt x="2774" y="0"/>
                  </a:moveTo>
                  <a:lnTo>
                    <a:pt x="274" y="238"/>
                  </a:lnTo>
                  <a:lnTo>
                    <a:pt x="0" y="7358"/>
                  </a:lnTo>
                  <a:lnTo>
                    <a:pt x="1572" y="7465"/>
                  </a:lnTo>
                  <a:lnTo>
                    <a:pt x="2774"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8" name="Google Shape;6368;p249"/>
            <p:cNvSpPr/>
            <p:nvPr/>
          </p:nvSpPr>
          <p:spPr>
            <a:xfrm>
              <a:off x="2732694" y="1457108"/>
              <a:ext cx="215052" cy="616371"/>
            </a:xfrm>
            <a:custGeom>
              <a:avLst/>
              <a:gdLst/>
              <a:ahLst/>
              <a:cxnLst/>
              <a:rect l="l" t="t" r="r" b="b"/>
              <a:pathLst>
                <a:path w="4632" h="13276" extrusionOk="0">
                  <a:moveTo>
                    <a:pt x="4632" y="0"/>
                  </a:moveTo>
                  <a:lnTo>
                    <a:pt x="810" y="214"/>
                  </a:lnTo>
                  <a:lnTo>
                    <a:pt x="0" y="13037"/>
                  </a:lnTo>
                  <a:lnTo>
                    <a:pt x="3370" y="13276"/>
                  </a:lnTo>
                  <a:lnTo>
                    <a:pt x="4632"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9" name="Google Shape;6369;p249"/>
            <p:cNvSpPr/>
            <p:nvPr/>
          </p:nvSpPr>
          <p:spPr>
            <a:xfrm>
              <a:off x="1559695" y="3510656"/>
              <a:ext cx="135986" cy="1153166"/>
            </a:xfrm>
            <a:custGeom>
              <a:avLst/>
              <a:gdLst/>
              <a:ahLst/>
              <a:cxnLst/>
              <a:rect l="l" t="t" r="r" b="b"/>
              <a:pathLst>
                <a:path w="2929" h="24838" fill="none" extrusionOk="0">
                  <a:moveTo>
                    <a:pt x="905" y="1"/>
                  </a:moveTo>
                  <a:lnTo>
                    <a:pt x="0" y="24837"/>
                  </a:lnTo>
                  <a:lnTo>
                    <a:pt x="2929" y="24837"/>
                  </a:lnTo>
                  <a:lnTo>
                    <a:pt x="1453" y="1"/>
                  </a:lnTo>
                </a:path>
              </a:pathLst>
            </a:custGeom>
            <a:solidFill>
              <a:schemeClr val="dk2"/>
            </a:solidFill>
            <a:ln w="74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0" name="Google Shape;6370;p249"/>
            <p:cNvSpPr/>
            <p:nvPr/>
          </p:nvSpPr>
          <p:spPr>
            <a:xfrm>
              <a:off x="2457934" y="3510656"/>
              <a:ext cx="136033" cy="1153166"/>
            </a:xfrm>
            <a:custGeom>
              <a:avLst/>
              <a:gdLst/>
              <a:ahLst/>
              <a:cxnLst/>
              <a:rect l="l" t="t" r="r" b="b"/>
              <a:pathLst>
                <a:path w="2930" h="24838" fill="none" extrusionOk="0">
                  <a:moveTo>
                    <a:pt x="2025" y="1"/>
                  </a:moveTo>
                  <a:lnTo>
                    <a:pt x="2930" y="24837"/>
                  </a:lnTo>
                  <a:lnTo>
                    <a:pt x="1" y="24837"/>
                  </a:lnTo>
                  <a:lnTo>
                    <a:pt x="1453" y="1"/>
                  </a:lnTo>
                </a:path>
              </a:pathLst>
            </a:custGeom>
            <a:solidFill>
              <a:schemeClr val="dk2"/>
            </a:solidFill>
            <a:ln w="74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1" name="Google Shape;6371;p249"/>
            <p:cNvSpPr/>
            <p:nvPr/>
          </p:nvSpPr>
          <p:spPr>
            <a:xfrm>
              <a:off x="1428675" y="2247170"/>
              <a:ext cx="1297416" cy="1308327"/>
            </a:xfrm>
            <a:custGeom>
              <a:avLst/>
              <a:gdLst/>
              <a:ahLst/>
              <a:cxnLst/>
              <a:rect l="l" t="t" r="r" b="b"/>
              <a:pathLst>
                <a:path w="27945" h="28180" extrusionOk="0">
                  <a:moveTo>
                    <a:pt x="14194" y="1"/>
                  </a:moveTo>
                  <a:cubicBezTo>
                    <a:pt x="13934" y="1"/>
                    <a:pt x="13788" y="9"/>
                    <a:pt x="13788" y="9"/>
                  </a:cubicBezTo>
                  <a:lnTo>
                    <a:pt x="13788" y="33"/>
                  </a:lnTo>
                  <a:cubicBezTo>
                    <a:pt x="13761" y="33"/>
                    <a:pt x="13733" y="33"/>
                    <a:pt x="13704" y="33"/>
                  </a:cubicBezTo>
                  <a:cubicBezTo>
                    <a:pt x="11948" y="33"/>
                    <a:pt x="5417" y="421"/>
                    <a:pt x="3263" y="5807"/>
                  </a:cubicBezTo>
                  <a:cubicBezTo>
                    <a:pt x="774" y="12058"/>
                    <a:pt x="5096" y="13892"/>
                    <a:pt x="2870" y="24203"/>
                  </a:cubicBezTo>
                  <a:cubicBezTo>
                    <a:pt x="2870" y="24203"/>
                    <a:pt x="2556" y="24188"/>
                    <a:pt x="2138" y="24188"/>
                  </a:cubicBezTo>
                  <a:cubicBezTo>
                    <a:pt x="1301" y="24188"/>
                    <a:pt x="44" y="24246"/>
                    <a:pt x="36" y="24595"/>
                  </a:cubicBezTo>
                  <a:cubicBezTo>
                    <a:pt x="0" y="25107"/>
                    <a:pt x="1060" y="28179"/>
                    <a:pt x="2953" y="28179"/>
                  </a:cubicBezTo>
                  <a:cubicBezTo>
                    <a:pt x="4846" y="28179"/>
                    <a:pt x="14038" y="28143"/>
                    <a:pt x="14038" y="28143"/>
                  </a:cubicBezTo>
                  <a:lnTo>
                    <a:pt x="24991" y="28143"/>
                  </a:lnTo>
                  <a:cubicBezTo>
                    <a:pt x="26885" y="28143"/>
                    <a:pt x="27944" y="25084"/>
                    <a:pt x="27909" y="24560"/>
                  </a:cubicBezTo>
                  <a:cubicBezTo>
                    <a:pt x="27878" y="24221"/>
                    <a:pt x="26685" y="24161"/>
                    <a:pt x="25848" y="24161"/>
                  </a:cubicBezTo>
                  <a:cubicBezTo>
                    <a:pt x="25391" y="24161"/>
                    <a:pt x="25039" y="24179"/>
                    <a:pt x="25039" y="24179"/>
                  </a:cubicBezTo>
                  <a:cubicBezTo>
                    <a:pt x="22825" y="13856"/>
                    <a:pt x="27123" y="12034"/>
                    <a:pt x="24646" y="5784"/>
                  </a:cubicBezTo>
                  <a:cubicBezTo>
                    <a:pt x="22487" y="359"/>
                    <a:pt x="15898" y="1"/>
                    <a:pt x="14194" y="1"/>
                  </a:cubicBezTo>
                  <a:close/>
                </a:path>
              </a:pathLst>
            </a:custGeom>
            <a:solidFill>
              <a:srgbClr val="E06E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2" name="Google Shape;6372;p249"/>
            <p:cNvSpPr/>
            <p:nvPr/>
          </p:nvSpPr>
          <p:spPr>
            <a:xfrm>
              <a:off x="957154" y="2483069"/>
              <a:ext cx="56177" cy="76559"/>
            </a:xfrm>
            <a:custGeom>
              <a:avLst/>
              <a:gdLst/>
              <a:ahLst/>
              <a:cxnLst/>
              <a:rect l="l" t="t" r="r" b="b"/>
              <a:pathLst>
                <a:path w="1210" h="1649" extrusionOk="0">
                  <a:moveTo>
                    <a:pt x="869" y="0"/>
                  </a:moveTo>
                  <a:cubicBezTo>
                    <a:pt x="869" y="0"/>
                    <a:pt x="0" y="1429"/>
                    <a:pt x="619" y="1631"/>
                  </a:cubicBezTo>
                  <a:cubicBezTo>
                    <a:pt x="654" y="1643"/>
                    <a:pt x="686" y="1649"/>
                    <a:pt x="714" y="1649"/>
                  </a:cubicBezTo>
                  <a:cubicBezTo>
                    <a:pt x="1210" y="1649"/>
                    <a:pt x="869" y="0"/>
                    <a:pt x="869" y="0"/>
                  </a:cubicBezTo>
                  <a:close/>
                </a:path>
              </a:pathLst>
            </a:custGeom>
            <a:solidFill>
              <a:srgbClr val="F2B9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3" name="Google Shape;6373;p249"/>
            <p:cNvSpPr/>
            <p:nvPr/>
          </p:nvSpPr>
          <p:spPr>
            <a:xfrm>
              <a:off x="976468" y="2419974"/>
              <a:ext cx="94573" cy="121176"/>
            </a:xfrm>
            <a:custGeom>
              <a:avLst/>
              <a:gdLst/>
              <a:ahLst/>
              <a:cxnLst/>
              <a:rect l="l" t="t" r="r" b="b"/>
              <a:pathLst>
                <a:path w="2037" h="2610" extrusionOk="0">
                  <a:moveTo>
                    <a:pt x="1292" y="0"/>
                  </a:moveTo>
                  <a:cubicBezTo>
                    <a:pt x="1074" y="0"/>
                    <a:pt x="856" y="38"/>
                    <a:pt x="715" y="157"/>
                  </a:cubicBezTo>
                  <a:cubicBezTo>
                    <a:pt x="322" y="466"/>
                    <a:pt x="1" y="2597"/>
                    <a:pt x="370" y="2609"/>
                  </a:cubicBezTo>
                  <a:cubicBezTo>
                    <a:pt x="372" y="2609"/>
                    <a:pt x="375" y="2609"/>
                    <a:pt x="377" y="2609"/>
                  </a:cubicBezTo>
                  <a:cubicBezTo>
                    <a:pt x="752" y="2609"/>
                    <a:pt x="870" y="1621"/>
                    <a:pt x="870" y="1621"/>
                  </a:cubicBezTo>
                  <a:lnTo>
                    <a:pt x="2037" y="109"/>
                  </a:lnTo>
                  <a:cubicBezTo>
                    <a:pt x="2037" y="109"/>
                    <a:pt x="1663" y="0"/>
                    <a:pt x="1292" y="0"/>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4" name="Google Shape;6374;p249"/>
            <p:cNvSpPr/>
            <p:nvPr/>
          </p:nvSpPr>
          <p:spPr>
            <a:xfrm>
              <a:off x="1004139" y="2381903"/>
              <a:ext cx="745161" cy="505828"/>
            </a:xfrm>
            <a:custGeom>
              <a:avLst/>
              <a:gdLst/>
              <a:ahLst/>
              <a:cxnLst/>
              <a:rect l="l" t="t" r="r" b="b"/>
              <a:pathLst>
                <a:path w="16050" h="10895" extrusionOk="0">
                  <a:moveTo>
                    <a:pt x="14240" y="0"/>
                  </a:moveTo>
                  <a:cubicBezTo>
                    <a:pt x="14240" y="0"/>
                    <a:pt x="13288" y="334"/>
                    <a:pt x="12597" y="881"/>
                  </a:cubicBezTo>
                  <a:cubicBezTo>
                    <a:pt x="11918" y="1429"/>
                    <a:pt x="9501" y="5156"/>
                    <a:pt x="9204" y="5560"/>
                  </a:cubicBezTo>
                  <a:cubicBezTo>
                    <a:pt x="9188" y="5581"/>
                    <a:pt x="9158" y="5591"/>
                    <a:pt x="9115" y="5591"/>
                  </a:cubicBezTo>
                  <a:cubicBezTo>
                    <a:pt x="8365" y="5591"/>
                    <a:pt x="3717" y="2579"/>
                    <a:pt x="1881" y="1239"/>
                  </a:cubicBezTo>
                  <a:lnTo>
                    <a:pt x="0" y="3536"/>
                  </a:lnTo>
                  <a:cubicBezTo>
                    <a:pt x="0" y="3536"/>
                    <a:pt x="6967" y="10895"/>
                    <a:pt x="9525" y="10895"/>
                  </a:cubicBezTo>
                  <a:cubicBezTo>
                    <a:pt x="9529" y="10895"/>
                    <a:pt x="9533" y="10895"/>
                    <a:pt x="9537" y="10894"/>
                  </a:cubicBezTo>
                  <a:cubicBezTo>
                    <a:pt x="12085" y="10883"/>
                    <a:pt x="16050" y="5918"/>
                    <a:pt x="16050" y="5918"/>
                  </a:cubicBezTo>
                  <a:lnTo>
                    <a:pt x="14240" y="0"/>
                  </a:ln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5" name="Google Shape;6375;p249"/>
            <p:cNvSpPr/>
            <p:nvPr/>
          </p:nvSpPr>
          <p:spPr>
            <a:xfrm>
              <a:off x="2456263" y="2375821"/>
              <a:ext cx="286968" cy="553137"/>
            </a:xfrm>
            <a:custGeom>
              <a:avLst/>
              <a:gdLst/>
              <a:ahLst/>
              <a:cxnLst/>
              <a:rect l="l" t="t" r="r" b="b"/>
              <a:pathLst>
                <a:path w="6181" h="11914" extrusionOk="0">
                  <a:moveTo>
                    <a:pt x="584" y="0"/>
                  </a:moveTo>
                  <a:cubicBezTo>
                    <a:pt x="584" y="0"/>
                    <a:pt x="1" y="3608"/>
                    <a:pt x="596" y="8097"/>
                  </a:cubicBezTo>
                  <a:cubicBezTo>
                    <a:pt x="913" y="10647"/>
                    <a:pt x="2627" y="11913"/>
                    <a:pt x="4063" y="11913"/>
                  </a:cubicBezTo>
                  <a:cubicBezTo>
                    <a:pt x="5160" y="11913"/>
                    <a:pt x="6095" y="11174"/>
                    <a:pt x="6121" y="9704"/>
                  </a:cubicBezTo>
                  <a:cubicBezTo>
                    <a:pt x="6180" y="6311"/>
                    <a:pt x="3275" y="1727"/>
                    <a:pt x="2644" y="989"/>
                  </a:cubicBezTo>
                  <a:cubicBezTo>
                    <a:pt x="2025" y="238"/>
                    <a:pt x="585" y="0"/>
                    <a:pt x="584" y="0"/>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6" name="Google Shape;6376;p249"/>
            <p:cNvSpPr/>
            <p:nvPr/>
          </p:nvSpPr>
          <p:spPr>
            <a:xfrm>
              <a:off x="1673536" y="3255303"/>
              <a:ext cx="793307" cy="203445"/>
            </a:xfrm>
            <a:custGeom>
              <a:avLst/>
              <a:gdLst/>
              <a:ahLst/>
              <a:cxnLst/>
              <a:rect l="l" t="t" r="r" b="b"/>
              <a:pathLst>
                <a:path w="17087" h="4382" extrusionOk="0">
                  <a:moveTo>
                    <a:pt x="1" y="0"/>
                  </a:moveTo>
                  <a:cubicBezTo>
                    <a:pt x="1" y="0"/>
                    <a:pt x="1060" y="4382"/>
                    <a:pt x="8442" y="4382"/>
                  </a:cubicBezTo>
                  <a:cubicBezTo>
                    <a:pt x="15824" y="4382"/>
                    <a:pt x="17086" y="0"/>
                    <a:pt x="17086" y="0"/>
                  </a:cubicBezTo>
                  <a:close/>
                </a:path>
              </a:pathLst>
            </a:custGeom>
            <a:solidFill>
              <a:srgbClr val="3D3C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7" name="Google Shape;6377;p249"/>
            <p:cNvSpPr/>
            <p:nvPr/>
          </p:nvSpPr>
          <p:spPr>
            <a:xfrm>
              <a:off x="1673536" y="3255303"/>
              <a:ext cx="793307" cy="203445"/>
            </a:xfrm>
            <a:custGeom>
              <a:avLst/>
              <a:gdLst/>
              <a:ahLst/>
              <a:cxnLst/>
              <a:rect l="l" t="t" r="r" b="b"/>
              <a:pathLst>
                <a:path w="17087" h="4382" extrusionOk="0">
                  <a:moveTo>
                    <a:pt x="1" y="0"/>
                  </a:moveTo>
                  <a:cubicBezTo>
                    <a:pt x="1" y="0"/>
                    <a:pt x="1060" y="4382"/>
                    <a:pt x="8442" y="4382"/>
                  </a:cubicBezTo>
                  <a:cubicBezTo>
                    <a:pt x="15824" y="4382"/>
                    <a:pt x="17086" y="0"/>
                    <a:pt x="17086" y="0"/>
                  </a:cubicBezTo>
                </a:path>
              </a:pathLst>
            </a:custGeom>
            <a:solidFill>
              <a:srgbClr val="F0D8D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8" name="Google Shape;6378;p249"/>
            <p:cNvSpPr/>
            <p:nvPr/>
          </p:nvSpPr>
          <p:spPr>
            <a:xfrm>
              <a:off x="1643126" y="1572806"/>
              <a:ext cx="917407" cy="913322"/>
            </a:xfrm>
            <a:custGeom>
              <a:avLst/>
              <a:gdLst/>
              <a:ahLst/>
              <a:cxnLst/>
              <a:rect l="l" t="t" r="r" b="b"/>
              <a:pathLst>
                <a:path w="19760" h="19672" extrusionOk="0">
                  <a:moveTo>
                    <a:pt x="12618" y="1"/>
                  </a:moveTo>
                  <a:cubicBezTo>
                    <a:pt x="11003" y="1"/>
                    <a:pt x="8856" y="473"/>
                    <a:pt x="6025" y="1580"/>
                  </a:cubicBezTo>
                  <a:cubicBezTo>
                    <a:pt x="6025" y="1580"/>
                    <a:pt x="5412" y="1363"/>
                    <a:pt x="4600" y="1363"/>
                  </a:cubicBezTo>
                  <a:cubicBezTo>
                    <a:pt x="3619" y="1363"/>
                    <a:pt x="2347" y="1680"/>
                    <a:pt x="1513" y="3080"/>
                  </a:cubicBezTo>
                  <a:cubicBezTo>
                    <a:pt x="1" y="5628"/>
                    <a:pt x="2156" y="8045"/>
                    <a:pt x="2013" y="11200"/>
                  </a:cubicBezTo>
                  <a:cubicBezTo>
                    <a:pt x="1858" y="14355"/>
                    <a:pt x="49" y="16999"/>
                    <a:pt x="5466" y="18904"/>
                  </a:cubicBezTo>
                  <a:cubicBezTo>
                    <a:pt x="6915" y="19413"/>
                    <a:pt x="8311" y="19671"/>
                    <a:pt x="9588" y="19671"/>
                  </a:cubicBezTo>
                  <a:cubicBezTo>
                    <a:pt x="13089" y="19671"/>
                    <a:pt x="15702" y="17733"/>
                    <a:pt x="16086" y="13713"/>
                  </a:cubicBezTo>
                  <a:cubicBezTo>
                    <a:pt x="16513" y="9236"/>
                    <a:pt x="19760" y="1"/>
                    <a:pt x="12618" y="1"/>
                  </a:cubicBezTo>
                  <a:close/>
                </a:path>
              </a:pathLst>
            </a:custGeom>
            <a:solidFill>
              <a:srgbClr val="E282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9" name="Google Shape;6379;p249"/>
            <p:cNvSpPr/>
            <p:nvPr/>
          </p:nvSpPr>
          <p:spPr>
            <a:xfrm>
              <a:off x="1593401" y="2301165"/>
              <a:ext cx="961885" cy="981245"/>
            </a:xfrm>
            <a:custGeom>
              <a:avLst/>
              <a:gdLst/>
              <a:ahLst/>
              <a:cxnLst/>
              <a:rect l="l" t="t" r="r" b="b"/>
              <a:pathLst>
                <a:path w="20718" h="21135" extrusionOk="0">
                  <a:moveTo>
                    <a:pt x="10240" y="1"/>
                  </a:moveTo>
                  <a:lnTo>
                    <a:pt x="10240" y="37"/>
                  </a:lnTo>
                  <a:cubicBezTo>
                    <a:pt x="8918" y="215"/>
                    <a:pt x="2739" y="1108"/>
                    <a:pt x="1524" y="1608"/>
                  </a:cubicBezTo>
                  <a:cubicBezTo>
                    <a:pt x="1524" y="1608"/>
                    <a:pt x="1822" y="3168"/>
                    <a:pt x="905" y="4954"/>
                  </a:cubicBezTo>
                  <a:cubicBezTo>
                    <a:pt x="0" y="6740"/>
                    <a:pt x="3096" y="9204"/>
                    <a:pt x="3096" y="9204"/>
                  </a:cubicBezTo>
                  <a:cubicBezTo>
                    <a:pt x="3096" y="9204"/>
                    <a:pt x="1572" y="15705"/>
                    <a:pt x="1405" y="20480"/>
                  </a:cubicBezTo>
                  <a:cubicBezTo>
                    <a:pt x="1405" y="20480"/>
                    <a:pt x="3656" y="21135"/>
                    <a:pt x="10323" y="21135"/>
                  </a:cubicBezTo>
                  <a:lnTo>
                    <a:pt x="10359" y="21135"/>
                  </a:lnTo>
                  <a:cubicBezTo>
                    <a:pt x="17026" y="21135"/>
                    <a:pt x="19086" y="20480"/>
                    <a:pt x="19086" y="20480"/>
                  </a:cubicBezTo>
                  <a:cubicBezTo>
                    <a:pt x="18931" y="15705"/>
                    <a:pt x="17598" y="9204"/>
                    <a:pt x="17598" y="9204"/>
                  </a:cubicBezTo>
                  <a:cubicBezTo>
                    <a:pt x="17598" y="9204"/>
                    <a:pt x="20717" y="6740"/>
                    <a:pt x="19789" y="4954"/>
                  </a:cubicBezTo>
                  <a:cubicBezTo>
                    <a:pt x="18884" y="3168"/>
                    <a:pt x="19169" y="1608"/>
                    <a:pt x="19169" y="1608"/>
                  </a:cubicBezTo>
                  <a:cubicBezTo>
                    <a:pt x="17955" y="1108"/>
                    <a:pt x="11788" y="215"/>
                    <a:pt x="10478" y="37"/>
                  </a:cubicBezTo>
                  <a:lnTo>
                    <a:pt x="10478" y="1"/>
                  </a:lnTo>
                  <a:cubicBezTo>
                    <a:pt x="10478" y="1"/>
                    <a:pt x="10430" y="1"/>
                    <a:pt x="10359" y="13"/>
                  </a:cubicBezTo>
                  <a:cubicBezTo>
                    <a:pt x="10275" y="1"/>
                    <a:pt x="10240" y="1"/>
                    <a:pt x="1024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0" name="Google Shape;6380;p249"/>
            <p:cNvSpPr/>
            <p:nvPr/>
          </p:nvSpPr>
          <p:spPr>
            <a:xfrm>
              <a:off x="1881950" y="2734011"/>
              <a:ext cx="457729" cy="59195"/>
            </a:xfrm>
            <a:custGeom>
              <a:avLst/>
              <a:gdLst/>
              <a:ahLst/>
              <a:cxnLst/>
              <a:rect l="l" t="t" r="r" b="b"/>
              <a:pathLst>
                <a:path w="9859" h="1275" extrusionOk="0">
                  <a:moveTo>
                    <a:pt x="9859" y="477"/>
                  </a:moveTo>
                  <a:cubicBezTo>
                    <a:pt x="9859" y="477"/>
                    <a:pt x="6049" y="1"/>
                    <a:pt x="0" y="1275"/>
                  </a:cubicBezTo>
                </a:path>
              </a:pathLst>
            </a:custGeom>
            <a:solidFill>
              <a:srgbClr val="F0D8D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1" name="Google Shape;6381;p249"/>
            <p:cNvSpPr/>
            <p:nvPr/>
          </p:nvSpPr>
          <p:spPr>
            <a:xfrm>
              <a:off x="1949921" y="1867808"/>
              <a:ext cx="248805" cy="582665"/>
            </a:xfrm>
            <a:custGeom>
              <a:avLst/>
              <a:gdLst/>
              <a:ahLst/>
              <a:cxnLst/>
              <a:rect l="l" t="t" r="r" b="b"/>
              <a:pathLst>
                <a:path w="5359" h="12550" extrusionOk="0">
                  <a:moveTo>
                    <a:pt x="2680" y="0"/>
                  </a:moveTo>
                  <a:cubicBezTo>
                    <a:pt x="1203" y="0"/>
                    <a:pt x="1" y="1191"/>
                    <a:pt x="1" y="2679"/>
                  </a:cubicBezTo>
                  <a:lnTo>
                    <a:pt x="1" y="9871"/>
                  </a:lnTo>
                  <a:cubicBezTo>
                    <a:pt x="1" y="11347"/>
                    <a:pt x="1191" y="12550"/>
                    <a:pt x="2680" y="12550"/>
                  </a:cubicBezTo>
                  <a:cubicBezTo>
                    <a:pt x="4156" y="12550"/>
                    <a:pt x="5359" y="11359"/>
                    <a:pt x="5359" y="9871"/>
                  </a:cubicBezTo>
                  <a:lnTo>
                    <a:pt x="5359" y="2679"/>
                  </a:lnTo>
                  <a:cubicBezTo>
                    <a:pt x="5359" y="1215"/>
                    <a:pt x="4168" y="0"/>
                    <a:pt x="2680" y="0"/>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2" name="Google Shape;6382;p249"/>
            <p:cNvSpPr/>
            <p:nvPr/>
          </p:nvSpPr>
          <p:spPr>
            <a:xfrm>
              <a:off x="1896854" y="2315186"/>
              <a:ext cx="354381" cy="262455"/>
            </a:xfrm>
            <a:custGeom>
              <a:avLst/>
              <a:gdLst/>
              <a:ahLst/>
              <a:cxnLst/>
              <a:rect l="l" t="t" r="r" b="b"/>
              <a:pathLst>
                <a:path w="7633" h="5653" extrusionOk="0">
                  <a:moveTo>
                    <a:pt x="3713" y="1"/>
                  </a:moveTo>
                  <a:cubicBezTo>
                    <a:pt x="2566" y="1"/>
                    <a:pt x="1297" y="81"/>
                    <a:pt x="1" y="306"/>
                  </a:cubicBezTo>
                  <a:cubicBezTo>
                    <a:pt x="275" y="3247"/>
                    <a:pt x="3799" y="5652"/>
                    <a:pt x="3799" y="5652"/>
                  </a:cubicBezTo>
                  <a:cubicBezTo>
                    <a:pt x="3799" y="5652"/>
                    <a:pt x="7168" y="3223"/>
                    <a:pt x="7633" y="306"/>
                  </a:cubicBezTo>
                  <a:cubicBezTo>
                    <a:pt x="6756" y="166"/>
                    <a:pt x="5359" y="1"/>
                    <a:pt x="3713" y="1"/>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3" name="Google Shape;6383;p249"/>
            <p:cNvSpPr/>
            <p:nvPr/>
          </p:nvSpPr>
          <p:spPr>
            <a:xfrm>
              <a:off x="1949921" y="2022041"/>
              <a:ext cx="248805" cy="312364"/>
            </a:xfrm>
            <a:custGeom>
              <a:avLst/>
              <a:gdLst/>
              <a:ahLst/>
              <a:cxnLst/>
              <a:rect l="l" t="t" r="r" b="b"/>
              <a:pathLst>
                <a:path w="5359" h="6728" extrusionOk="0">
                  <a:moveTo>
                    <a:pt x="2680" y="0"/>
                  </a:moveTo>
                  <a:cubicBezTo>
                    <a:pt x="1191" y="0"/>
                    <a:pt x="1" y="1203"/>
                    <a:pt x="1" y="2679"/>
                  </a:cubicBezTo>
                  <a:lnTo>
                    <a:pt x="1" y="6144"/>
                  </a:lnTo>
                  <a:cubicBezTo>
                    <a:pt x="985" y="6716"/>
                    <a:pt x="1926" y="6727"/>
                    <a:pt x="2558" y="6727"/>
                  </a:cubicBezTo>
                  <a:cubicBezTo>
                    <a:pt x="2583" y="6727"/>
                    <a:pt x="2608" y="6727"/>
                    <a:pt x="2632" y="6727"/>
                  </a:cubicBezTo>
                  <a:cubicBezTo>
                    <a:pt x="3275" y="6727"/>
                    <a:pt x="4287" y="6727"/>
                    <a:pt x="5359" y="6120"/>
                  </a:cubicBezTo>
                  <a:lnTo>
                    <a:pt x="5359" y="2679"/>
                  </a:lnTo>
                  <a:cubicBezTo>
                    <a:pt x="5359" y="1191"/>
                    <a:pt x="4144" y="0"/>
                    <a:pt x="2680" y="0"/>
                  </a:cubicBezTo>
                  <a:close/>
                </a:path>
              </a:pathLst>
            </a:custGeom>
            <a:solidFill>
              <a:srgbClr val="E5806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4" name="Google Shape;6384;p249"/>
            <p:cNvSpPr/>
            <p:nvPr/>
          </p:nvSpPr>
          <p:spPr>
            <a:xfrm>
              <a:off x="2046119" y="2154546"/>
              <a:ext cx="39278" cy="30039"/>
            </a:xfrm>
            <a:custGeom>
              <a:avLst/>
              <a:gdLst/>
              <a:ahLst/>
              <a:cxnLst/>
              <a:rect l="l" t="t" r="r" b="b"/>
              <a:pathLst>
                <a:path w="846" h="647" extrusionOk="0">
                  <a:moveTo>
                    <a:pt x="391" y="1"/>
                  </a:moveTo>
                  <a:cubicBezTo>
                    <a:pt x="285" y="1"/>
                    <a:pt x="157" y="45"/>
                    <a:pt x="1" y="159"/>
                  </a:cubicBezTo>
                  <a:cubicBezTo>
                    <a:pt x="84" y="397"/>
                    <a:pt x="251" y="611"/>
                    <a:pt x="536" y="647"/>
                  </a:cubicBezTo>
                  <a:cubicBezTo>
                    <a:pt x="655" y="647"/>
                    <a:pt x="751" y="611"/>
                    <a:pt x="846" y="552"/>
                  </a:cubicBezTo>
                  <a:cubicBezTo>
                    <a:pt x="810" y="375"/>
                    <a:pt x="696" y="1"/>
                    <a:pt x="391" y="1"/>
                  </a:cubicBezTo>
                  <a:close/>
                </a:path>
              </a:pathLst>
            </a:custGeom>
            <a:solidFill>
              <a:srgbClr val="CC6E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5" name="Google Shape;6385;p249"/>
            <p:cNvSpPr/>
            <p:nvPr/>
          </p:nvSpPr>
          <p:spPr>
            <a:xfrm>
              <a:off x="2046119" y="2141453"/>
              <a:ext cx="39278" cy="43131"/>
            </a:xfrm>
            <a:custGeom>
              <a:avLst/>
              <a:gdLst/>
              <a:ahLst/>
              <a:cxnLst/>
              <a:rect l="l" t="t" r="r" b="b"/>
              <a:pathLst>
                <a:path w="846" h="929" extrusionOk="0">
                  <a:moveTo>
                    <a:pt x="846" y="834"/>
                  </a:moveTo>
                  <a:cubicBezTo>
                    <a:pt x="751" y="893"/>
                    <a:pt x="655" y="929"/>
                    <a:pt x="536" y="929"/>
                  </a:cubicBezTo>
                  <a:cubicBezTo>
                    <a:pt x="251" y="893"/>
                    <a:pt x="84" y="679"/>
                    <a:pt x="1" y="441"/>
                  </a:cubicBezTo>
                  <a:cubicBezTo>
                    <a:pt x="608" y="0"/>
                    <a:pt x="798" y="595"/>
                    <a:pt x="846" y="834"/>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6" name="Google Shape;6386;p249"/>
            <p:cNvSpPr/>
            <p:nvPr/>
          </p:nvSpPr>
          <p:spPr>
            <a:xfrm>
              <a:off x="1691225" y="1960664"/>
              <a:ext cx="176935" cy="176935"/>
            </a:xfrm>
            <a:custGeom>
              <a:avLst/>
              <a:gdLst/>
              <a:ahLst/>
              <a:cxnLst/>
              <a:rect l="l" t="t" r="r" b="b"/>
              <a:pathLst>
                <a:path w="3811" h="3811" extrusionOk="0">
                  <a:moveTo>
                    <a:pt x="1906" y="1"/>
                  </a:moveTo>
                  <a:cubicBezTo>
                    <a:pt x="858" y="1"/>
                    <a:pt x="1" y="846"/>
                    <a:pt x="1" y="1906"/>
                  </a:cubicBezTo>
                  <a:cubicBezTo>
                    <a:pt x="1" y="2965"/>
                    <a:pt x="870" y="3811"/>
                    <a:pt x="1906" y="3811"/>
                  </a:cubicBezTo>
                  <a:cubicBezTo>
                    <a:pt x="2965" y="3811"/>
                    <a:pt x="3811" y="2942"/>
                    <a:pt x="3811" y="1906"/>
                  </a:cubicBezTo>
                  <a:cubicBezTo>
                    <a:pt x="3811" y="858"/>
                    <a:pt x="2965" y="13"/>
                    <a:pt x="1906" y="1"/>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7" name="Google Shape;6387;p249"/>
            <p:cNvSpPr/>
            <p:nvPr/>
          </p:nvSpPr>
          <p:spPr>
            <a:xfrm>
              <a:off x="1762259" y="2038941"/>
              <a:ext cx="74423" cy="53670"/>
            </a:xfrm>
            <a:custGeom>
              <a:avLst/>
              <a:gdLst/>
              <a:ahLst/>
              <a:cxnLst/>
              <a:rect l="l" t="t" r="r" b="b"/>
              <a:pathLst>
                <a:path w="1603" h="1156" extrusionOk="0">
                  <a:moveTo>
                    <a:pt x="412" y="1"/>
                  </a:moveTo>
                  <a:cubicBezTo>
                    <a:pt x="332" y="1"/>
                    <a:pt x="248" y="10"/>
                    <a:pt x="161" y="29"/>
                  </a:cubicBezTo>
                  <a:cubicBezTo>
                    <a:pt x="161" y="29"/>
                    <a:pt x="0" y="1156"/>
                    <a:pt x="698" y="1156"/>
                  </a:cubicBezTo>
                  <a:cubicBezTo>
                    <a:pt x="910" y="1156"/>
                    <a:pt x="1202" y="1052"/>
                    <a:pt x="1602" y="779"/>
                  </a:cubicBezTo>
                  <a:cubicBezTo>
                    <a:pt x="1602" y="769"/>
                    <a:pt x="1156" y="1"/>
                    <a:pt x="412" y="1"/>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8" name="Google Shape;6388;p249"/>
            <p:cNvSpPr/>
            <p:nvPr/>
          </p:nvSpPr>
          <p:spPr>
            <a:xfrm>
              <a:off x="1745406" y="2033277"/>
              <a:ext cx="91276" cy="41320"/>
            </a:xfrm>
            <a:custGeom>
              <a:avLst/>
              <a:gdLst/>
              <a:ahLst/>
              <a:cxnLst/>
              <a:rect l="l" t="t" r="r" b="b"/>
              <a:pathLst>
                <a:path w="1966" h="890" extrusionOk="0">
                  <a:moveTo>
                    <a:pt x="805" y="0"/>
                  </a:moveTo>
                  <a:cubicBezTo>
                    <a:pt x="568" y="0"/>
                    <a:pt x="298" y="94"/>
                    <a:pt x="1" y="342"/>
                  </a:cubicBezTo>
                  <a:cubicBezTo>
                    <a:pt x="1" y="342"/>
                    <a:pt x="242" y="205"/>
                    <a:pt x="608" y="205"/>
                  </a:cubicBezTo>
                  <a:cubicBezTo>
                    <a:pt x="974" y="205"/>
                    <a:pt x="1465" y="342"/>
                    <a:pt x="1965" y="889"/>
                  </a:cubicBezTo>
                  <a:cubicBezTo>
                    <a:pt x="1965" y="889"/>
                    <a:pt x="1537" y="0"/>
                    <a:pt x="805" y="0"/>
                  </a:cubicBezTo>
                  <a:close/>
                </a:path>
              </a:pathLst>
            </a:custGeom>
            <a:solidFill>
              <a:srgbClr val="E5806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9" name="Google Shape;6389;p249"/>
            <p:cNvSpPr/>
            <p:nvPr/>
          </p:nvSpPr>
          <p:spPr>
            <a:xfrm>
              <a:off x="2291026" y="1960664"/>
              <a:ext cx="176889" cy="176935"/>
            </a:xfrm>
            <a:custGeom>
              <a:avLst/>
              <a:gdLst/>
              <a:ahLst/>
              <a:cxnLst/>
              <a:rect l="l" t="t" r="r" b="b"/>
              <a:pathLst>
                <a:path w="3810" h="3811" extrusionOk="0">
                  <a:moveTo>
                    <a:pt x="1905" y="1"/>
                  </a:moveTo>
                  <a:cubicBezTo>
                    <a:pt x="857" y="13"/>
                    <a:pt x="0" y="858"/>
                    <a:pt x="0" y="1906"/>
                  </a:cubicBezTo>
                  <a:cubicBezTo>
                    <a:pt x="0" y="2942"/>
                    <a:pt x="857" y="3811"/>
                    <a:pt x="1905" y="3811"/>
                  </a:cubicBezTo>
                  <a:cubicBezTo>
                    <a:pt x="2953" y="3811"/>
                    <a:pt x="3810" y="2965"/>
                    <a:pt x="3810" y="1906"/>
                  </a:cubicBezTo>
                  <a:cubicBezTo>
                    <a:pt x="3810" y="846"/>
                    <a:pt x="2965" y="1"/>
                    <a:pt x="1905" y="1"/>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90" name="Google Shape;6390;p249"/>
            <p:cNvSpPr/>
            <p:nvPr/>
          </p:nvSpPr>
          <p:spPr>
            <a:xfrm>
              <a:off x="2322504" y="2038941"/>
              <a:ext cx="74098" cy="53670"/>
            </a:xfrm>
            <a:custGeom>
              <a:avLst/>
              <a:gdLst/>
              <a:ahLst/>
              <a:cxnLst/>
              <a:rect l="l" t="t" r="r" b="b"/>
              <a:pathLst>
                <a:path w="1596" h="1156" extrusionOk="0">
                  <a:moveTo>
                    <a:pt x="1194" y="1"/>
                  </a:moveTo>
                  <a:cubicBezTo>
                    <a:pt x="457" y="1"/>
                    <a:pt x="1" y="769"/>
                    <a:pt x="1" y="779"/>
                  </a:cubicBezTo>
                  <a:cubicBezTo>
                    <a:pt x="398" y="1052"/>
                    <a:pt x="688" y="1156"/>
                    <a:pt x="900" y="1156"/>
                  </a:cubicBezTo>
                  <a:cubicBezTo>
                    <a:pt x="1595" y="1156"/>
                    <a:pt x="1441" y="29"/>
                    <a:pt x="1441" y="29"/>
                  </a:cubicBezTo>
                  <a:cubicBezTo>
                    <a:pt x="1356" y="10"/>
                    <a:pt x="1273" y="1"/>
                    <a:pt x="1194" y="1"/>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91" name="Google Shape;6391;p249"/>
            <p:cNvSpPr/>
            <p:nvPr/>
          </p:nvSpPr>
          <p:spPr>
            <a:xfrm>
              <a:off x="2322504" y="2033277"/>
              <a:ext cx="91276" cy="41320"/>
            </a:xfrm>
            <a:custGeom>
              <a:avLst/>
              <a:gdLst/>
              <a:ahLst/>
              <a:cxnLst/>
              <a:rect l="l" t="t" r="r" b="b"/>
              <a:pathLst>
                <a:path w="1966" h="890" extrusionOk="0">
                  <a:moveTo>
                    <a:pt x="1156" y="0"/>
                  </a:moveTo>
                  <a:cubicBezTo>
                    <a:pt x="421" y="0"/>
                    <a:pt x="1" y="889"/>
                    <a:pt x="1" y="889"/>
                  </a:cubicBezTo>
                  <a:cubicBezTo>
                    <a:pt x="495" y="342"/>
                    <a:pt x="986" y="205"/>
                    <a:pt x="1354" y="205"/>
                  </a:cubicBezTo>
                  <a:cubicBezTo>
                    <a:pt x="1721" y="205"/>
                    <a:pt x="1965" y="342"/>
                    <a:pt x="1965" y="342"/>
                  </a:cubicBezTo>
                  <a:cubicBezTo>
                    <a:pt x="1665" y="94"/>
                    <a:pt x="1394" y="0"/>
                    <a:pt x="1156" y="0"/>
                  </a:cubicBezTo>
                  <a:close/>
                </a:path>
              </a:pathLst>
            </a:custGeom>
            <a:solidFill>
              <a:srgbClr val="E5806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92" name="Google Shape;6392;p249"/>
            <p:cNvSpPr/>
            <p:nvPr/>
          </p:nvSpPr>
          <p:spPr>
            <a:xfrm>
              <a:off x="1803441" y="1659394"/>
              <a:ext cx="551187" cy="636846"/>
            </a:xfrm>
            <a:custGeom>
              <a:avLst/>
              <a:gdLst/>
              <a:ahLst/>
              <a:cxnLst/>
              <a:rect l="l" t="t" r="r" b="b"/>
              <a:pathLst>
                <a:path w="11872" h="13717" extrusionOk="0">
                  <a:moveTo>
                    <a:pt x="5930" y="1"/>
                  </a:moveTo>
                  <a:cubicBezTo>
                    <a:pt x="465" y="1"/>
                    <a:pt x="1" y="4489"/>
                    <a:pt x="1" y="7788"/>
                  </a:cubicBezTo>
                  <a:cubicBezTo>
                    <a:pt x="1" y="11062"/>
                    <a:pt x="2191" y="13717"/>
                    <a:pt x="5930" y="13717"/>
                  </a:cubicBezTo>
                  <a:cubicBezTo>
                    <a:pt x="9716" y="13717"/>
                    <a:pt x="11871" y="11062"/>
                    <a:pt x="11871" y="7788"/>
                  </a:cubicBezTo>
                  <a:cubicBezTo>
                    <a:pt x="11871" y="4513"/>
                    <a:pt x="11395" y="1"/>
                    <a:pt x="5930" y="1"/>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93" name="Google Shape;6393;p249"/>
            <p:cNvSpPr/>
            <p:nvPr/>
          </p:nvSpPr>
          <p:spPr>
            <a:xfrm>
              <a:off x="2187074" y="2034762"/>
              <a:ext cx="23260" cy="28785"/>
            </a:xfrm>
            <a:custGeom>
              <a:avLst/>
              <a:gdLst/>
              <a:ahLst/>
              <a:cxnLst/>
              <a:rect l="l" t="t" r="r" b="b"/>
              <a:pathLst>
                <a:path w="501" h="620" extrusionOk="0">
                  <a:moveTo>
                    <a:pt x="251" y="0"/>
                  </a:moveTo>
                  <a:cubicBezTo>
                    <a:pt x="120" y="0"/>
                    <a:pt x="1" y="131"/>
                    <a:pt x="1" y="310"/>
                  </a:cubicBezTo>
                  <a:cubicBezTo>
                    <a:pt x="1" y="476"/>
                    <a:pt x="108" y="619"/>
                    <a:pt x="251" y="619"/>
                  </a:cubicBezTo>
                  <a:cubicBezTo>
                    <a:pt x="382" y="619"/>
                    <a:pt x="501" y="488"/>
                    <a:pt x="501" y="310"/>
                  </a:cubicBezTo>
                  <a:cubicBezTo>
                    <a:pt x="501" y="143"/>
                    <a:pt x="394" y="0"/>
                    <a:pt x="251" y="0"/>
                  </a:cubicBezTo>
                  <a:close/>
                </a:path>
              </a:pathLst>
            </a:custGeom>
            <a:solidFill>
              <a:srgbClr val="35302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94" name="Google Shape;6394;p249"/>
            <p:cNvSpPr/>
            <p:nvPr/>
          </p:nvSpPr>
          <p:spPr>
            <a:xfrm>
              <a:off x="2180435" y="1988613"/>
              <a:ext cx="48702" cy="17457"/>
            </a:xfrm>
            <a:custGeom>
              <a:avLst/>
              <a:gdLst/>
              <a:ahLst/>
              <a:cxnLst/>
              <a:rect l="l" t="t" r="r" b="b"/>
              <a:pathLst>
                <a:path w="1049" h="376" extrusionOk="0">
                  <a:moveTo>
                    <a:pt x="5" y="123"/>
                  </a:moveTo>
                  <a:lnTo>
                    <a:pt x="5" y="123"/>
                  </a:lnTo>
                  <a:cubicBezTo>
                    <a:pt x="3" y="124"/>
                    <a:pt x="2" y="124"/>
                    <a:pt x="1" y="125"/>
                  </a:cubicBezTo>
                  <a:cubicBezTo>
                    <a:pt x="1" y="125"/>
                    <a:pt x="1" y="125"/>
                    <a:pt x="1" y="125"/>
                  </a:cubicBezTo>
                  <a:cubicBezTo>
                    <a:pt x="2" y="125"/>
                    <a:pt x="3" y="125"/>
                    <a:pt x="5" y="123"/>
                  </a:cubicBezTo>
                  <a:close/>
                  <a:moveTo>
                    <a:pt x="377" y="0"/>
                  </a:moveTo>
                  <a:cubicBezTo>
                    <a:pt x="168" y="0"/>
                    <a:pt x="29" y="108"/>
                    <a:pt x="5" y="123"/>
                  </a:cubicBezTo>
                  <a:lnTo>
                    <a:pt x="5" y="123"/>
                  </a:lnTo>
                  <a:cubicBezTo>
                    <a:pt x="115" y="78"/>
                    <a:pt x="222" y="60"/>
                    <a:pt x="323" y="60"/>
                  </a:cubicBezTo>
                  <a:cubicBezTo>
                    <a:pt x="741" y="60"/>
                    <a:pt x="1049" y="375"/>
                    <a:pt x="1049" y="375"/>
                  </a:cubicBezTo>
                  <a:cubicBezTo>
                    <a:pt x="792" y="82"/>
                    <a:pt x="558" y="0"/>
                    <a:pt x="377" y="0"/>
                  </a:cubicBezTo>
                  <a:close/>
                </a:path>
              </a:pathLst>
            </a:custGeom>
            <a:solidFill>
              <a:srgbClr val="EFA3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95" name="Google Shape;6395;p249"/>
            <p:cNvSpPr/>
            <p:nvPr/>
          </p:nvSpPr>
          <p:spPr>
            <a:xfrm>
              <a:off x="2151696" y="1922036"/>
              <a:ext cx="116115" cy="71452"/>
            </a:xfrm>
            <a:custGeom>
              <a:avLst/>
              <a:gdLst/>
              <a:ahLst/>
              <a:cxnLst/>
              <a:rect l="l" t="t" r="r" b="b"/>
              <a:pathLst>
                <a:path w="2501" h="1539" extrusionOk="0">
                  <a:moveTo>
                    <a:pt x="1130" y="1"/>
                  </a:moveTo>
                  <a:cubicBezTo>
                    <a:pt x="683" y="1"/>
                    <a:pt x="286" y="241"/>
                    <a:pt x="167" y="642"/>
                  </a:cubicBezTo>
                  <a:cubicBezTo>
                    <a:pt x="1" y="1142"/>
                    <a:pt x="620" y="868"/>
                    <a:pt x="1215" y="1071"/>
                  </a:cubicBezTo>
                  <a:cubicBezTo>
                    <a:pt x="1637" y="1206"/>
                    <a:pt x="1939" y="1538"/>
                    <a:pt x="2139" y="1538"/>
                  </a:cubicBezTo>
                  <a:cubicBezTo>
                    <a:pt x="2221" y="1538"/>
                    <a:pt x="2286" y="1482"/>
                    <a:pt x="2334" y="1333"/>
                  </a:cubicBezTo>
                  <a:cubicBezTo>
                    <a:pt x="2501" y="833"/>
                    <a:pt x="2144" y="261"/>
                    <a:pt x="1548" y="71"/>
                  </a:cubicBezTo>
                  <a:cubicBezTo>
                    <a:pt x="1409" y="23"/>
                    <a:pt x="1267" y="1"/>
                    <a:pt x="1130" y="1"/>
                  </a:cubicBezTo>
                  <a:close/>
                </a:path>
              </a:pathLst>
            </a:custGeom>
            <a:solidFill>
              <a:srgbClr val="E282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96" name="Google Shape;6396;p249"/>
            <p:cNvSpPr/>
            <p:nvPr/>
          </p:nvSpPr>
          <p:spPr>
            <a:xfrm>
              <a:off x="1986970" y="2035319"/>
              <a:ext cx="22146" cy="27671"/>
            </a:xfrm>
            <a:custGeom>
              <a:avLst/>
              <a:gdLst/>
              <a:ahLst/>
              <a:cxnLst/>
              <a:rect l="l" t="t" r="r" b="b"/>
              <a:pathLst>
                <a:path w="477" h="596" extrusionOk="0">
                  <a:moveTo>
                    <a:pt x="239" y="0"/>
                  </a:moveTo>
                  <a:cubicBezTo>
                    <a:pt x="108" y="0"/>
                    <a:pt x="1" y="131"/>
                    <a:pt x="1" y="298"/>
                  </a:cubicBezTo>
                  <a:cubicBezTo>
                    <a:pt x="1" y="464"/>
                    <a:pt x="108" y="595"/>
                    <a:pt x="239" y="595"/>
                  </a:cubicBezTo>
                  <a:cubicBezTo>
                    <a:pt x="382" y="595"/>
                    <a:pt x="477" y="464"/>
                    <a:pt x="477" y="298"/>
                  </a:cubicBezTo>
                  <a:cubicBezTo>
                    <a:pt x="477" y="131"/>
                    <a:pt x="358" y="12"/>
                    <a:pt x="239" y="0"/>
                  </a:cubicBezTo>
                  <a:close/>
                </a:path>
              </a:pathLst>
            </a:custGeom>
            <a:solidFill>
              <a:srgbClr val="35302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97" name="Google Shape;6397;p249"/>
            <p:cNvSpPr/>
            <p:nvPr/>
          </p:nvSpPr>
          <p:spPr>
            <a:xfrm>
              <a:off x="1963756" y="1998363"/>
              <a:ext cx="45917" cy="20382"/>
            </a:xfrm>
            <a:custGeom>
              <a:avLst/>
              <a:gdLst/>
              <a:ahLst/>
              <a:cxnLst/>
              <a:rect l="l" t="t" r="r" b="b"/>
              <a:pathLst>
                <a:path w="989" h="439" extrusionOk="0">
                  <a:moveTo>
                    <a:pt x="650" y="0"/>
                  </a:moveTo>
                  <a:cubicBezTo>
                    <a:pt x="95" y="0"/>
                    <a:pt x="1" y="439"/>
                    <a:pt x="1" y="439"/>
                  </a:cubicBezTo>
                  <a:cubicBezTo>
                    <a:pt x="215" y="90"/>
                    <a:pt x="583" y="31"/>
                    <a:pt x="804" y="31"/>
                  </a:cubicBezTo>
                  <a:cubicBezTo>
                    <a:pt x="915" y="31"/>
                    <a:pt x="989" y="46"/>
                    <a:pt x="989" y="46"/>
                  </a:cubicBezTo>
                  <a:cubicBezTo>
                    <a:pt x="860" y="14"/>
                    <a:pt x="748" y="0"/>
                    <a:pt x="650" y="0"/>
                  </a:cubicBezTo>
                  <a:close/>
                </a:path>
              </a:pathLst>
            </a:custGeom>
            <a:solidFill>
              <a:srgbClr val="EFA3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98" name="Google Shape;6398;p249"/>
            <p:cNvSpPr/>
            <p:nvPr/>
          </p:nvSpPr>
          <p:spPr>
            <a:xfrm>
              <a:off x="1917328" y="1927653"/>
              <a:ext cx="115558" cy="69548"/>
            </a:xfrm>
            <a:custGeom>
              <a:avLst/>
              <a:gdLst/>
              <a:ahLst/>
              <a:cxnLst/>
              <a:rect l="l" t="t" r="r" b="b"/>
              <a:pathLst>
                <a:path w="2489" h="1498" extrusionOk="0">
                  <a:moveTo>
                    <a:pt x="1353" y="1"/>
                  </a:moveTo>
                  <a:cubicBezTo>
                    <a:pt x="1227" y="1"/>
                    <a:pt x="1096" y="19"/>
                    <a:pt x="965" y="57"/>
                  </a:cubicBezTo>
                  <a:cubicBezTo>
                    <a:pt x="369" y="224"/>
                    <a:pt x="0" y="783"/>
                    <a:pt x="155" y="1295"/>
                  </a:cubicBezTo>
                  <a:cubicBezTo>
                    <a:pt x="197" y="1443"/>
                    <a:pt x="258" y="1498"/>
                    <a:pt x="339" y="1498"/>
                  </a:cubicBezTo>
                  <a:cubicBezTo>
                    <a:pt x="531" y="1498"/>
                    <a:pt x="834" y="1183"/>
                    <a:pt x="1262" y="1057"/>
                  </a:cubicBezTo>
                  <a:cubicBezTo>
                    <a:pt x="1858" y="878"/>
                    <a:pt x="2489" y="1152"/>
                    <a:pt x="2334" y="652"/>
                  </a:cubicBezTo>
                  <a:cubicBezTo>
                    <a:pt x="2221" y="249"/>
                    <a:pt x="1821" y="1"/>
                    <a:pt x="1353" y="1"/>
                  </a:cubicBezTo>
                  <a:close/>
                </a:path>
              </a:pathLst>
            </a:custGeom>
            <a:solidFill>
              <a:srgbClr val="E282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99" name="Google Shape;6399;p249"/>
            <p:cNvSpPr/>
            <p:nvPr/>
          </p:nvSpPr>
          <p:spPr>
            <a:xfrm>
              <a:off x="1840490" y="2062944"/>
              <a:ext cx="55342" cy="42620"/>
            </a:xfrm>
            <a:custGeom>
              <a:avLst/>
              <a:gdLst/>
              <a:ahLst/>
              <a:cxnLst/>
              <a:rect l="l" t="t" r="r" b="b"/>
              <a:pathLst>
                <a:path w="1192" h="918" extrusionOk="0">
                  <a:moveTo>
                    <a:pt x="596" y="0"/>
                  </a:moveTo>
                  <a:cubicBezTo>
                    <a:pt x="274" y="0"/>
                    <a:pt x="0" y="203"/>
                    <a:pt x="0" y="465"/>
                  </a:cubicBezTo>
                  <a:cubicBezTo>
                    <a:pt x="0" y="715"/>
                    <a:pt x="274" y="917"/>
                    <a:pt x="596" y="917"/>
                  </a:cubicBezTo>
                  <a:cubicBezTo>
                    <a:pt x="929" y="917"/>
                    <a:pt x="1191" y="715"/>
                    <a:pt x="1191" y="465"/>
                  </a:cubicBezTo>
                  <a:cubicBezTo>
                    <a:pt x="1191" y="203"/>
                    <a:pt x="929" y="0"/>
                    <a:pt x="596" y="0"/>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00" name="Google Shape;6400;p249"/>
            <p:cNvSpPr/>
            <p:nvPr/>
          </p:nvSpPr>
          <p:spPr>
            <a:xfrm>
              <a:off x="2243484" y="2071208"/>
              <a:ext cx="55295" cy="42620"/>
            </a:xfrm>
            <a:custGeom>
              <a:avLst/>
              <a:gdLst/>
              <a:ahLst/>
              <a:cxnLst/>
              <a:rect l="l" t="t" r="r" b="b"/>
              <a:pathLst>
                <a:path w="1191" h="918" extrusionOk="0">
                  <a:moveTo>
                    <a:pt x="568" y="0"/>
                  </a:moveTo>
                  <a:cubicBezTo>
                    <a:pt x="259" y="0"/>
                    <a:pt x="0" y="199"/>
                    <a:pt x="0" y="465"/>
                  </a:cubicBezTo>
                  <a:cubicBezTo>
                    <a:pt x="0" y="715"/>
                    <a:pt x="274" y="918"/>
                    <a:pt x="595" y="918"/>
                  </a:cubicBezTo>
                  <a:cubicBezTo>
                    <a:pt x="929" y="918"/>
                    <a:pt x="1191" y="715"/>
                    <a:pt x="1191" y="465"/>
                  </a:cubicBezTo>
                  <a:cubicBezTo>
                    <a:pt x="1191" y="203"/>
                    <a:pt x="929" y="1"/>
                    <a:pt x="595" y="1"/>
                  </a:cubicBezTo>
                  <a:cubicBezTo>
                    <a:pt x="586" y="1"/>
                    <a:pt x="577" y="0"/>
                    <a:pt x="568" y="0"/>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01" name="Google Shape;6401;p249"/>
            <p:cNvSpPr/>
            <p:nvPr/>
          </p:nvSpPr>
          <p:spPr>
            <a:xfrm>
              <a:off x="2076530" y="2063269"/>
              <a:ext cx="67459" cy="52788"/>
            </a:xfrm>
            <a:custGeom>
              <a:avLst/>
              <a:gdLst/>
              <a:ahLst/>
              <a:cxnLst/>
              <a:rect l="l" t="t" r="r" b="b"/>
              <a:pathLst>
                <a:path w="1453" h="1137" extrusionOk="0">
                  <a:moveTo>
                    <a:pt x="810" y="0"/>
                  </a:moveTo>
                  <a:cubicBezTo>
                    <a:pt x="437" y="0"/>
                    <a:pt x="0" y="101"/>
                    <a:pt x="0" y="101"/>
                  </a:cubicBezTo>
                  <a:lnTo>
                    <a:pt x="0" y="1136"/>
                  </a:lnTo>
                  <a:cubicBezTo>
                    <a:pt x="572" y="1136"/>
                    <a:pt x="1453" y="541"/>
                    <a:pt x="1322" y="184"/>
                  </a:cubicBezTo>
                  <a:cubicBezTo>
                    <a:pt x="1270" y="43"/>
                    <a:pt x="1053" y="0"/>
                    <a:pt x="810" y="0"/>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02" name="Google Shape;6402;p249"/>
            <p:cNvSpPr/>
            <p:nvPr/>
          </p:nvSpPr>
          <p:spPr>
            <a:xfrm>
              <a:off x="2076530" y="2058394"/>
              <a:ext cx="66391" cy="57338"/>
            </a:xfrm>
            <a:custGeom>
              <a:avLst/>
              <a:gdLst/>
              <a:ahLst/>
              <a:cxnLst/>
              <a:rect l="l" t="t" r="r" b="b"/>
              <a:pathLst>
                <a:path w="1430" h="1235" extrusionOk="0">
                  <a:moveTo>
                    <a:pt x="929" y="1"/>
                  </a:moveTo>
                  <a:cubicBezTo>
                    <a:pt x="761" y="1"/>
                    <a:pt x="611" y="29"/>
                    <a:pt x="489" y="39"/>
                  </a:cubicBezTo>
                  <a:cubicBezTo>
                    <a:pt x="191" y="122"/>
                    <a:pt x="0" y="206"/>
                    <a:pt x="0" y="206"/>
                  </a:cubicBezTo>
                  <a:cubicBezTo>
                    <a:pt x="0" y="206"/>
                    <a:pt x="36" y="206"/>
                    <a:pt x="131" y="182"/>
                  </a:cubicBezTo>
                  <a:cubicBezTo>
                    <a:pt x="215" y="182"/>
                    <a:pt x="334" y="170"/>
                    <a:pt x="489" y="170"/>
                  </a:cubicBezTo>
                  <a:cubicBezTo>
                    <a:pt x="631" y="170"/>
                    <a:pt x="798" y="170"/>
                    <a:pt x="977" y="206"/>
                  </a:cubicBezTo>
                  <a:cubicBezTo>
                    <a:pt x="1060" y="217"/>
                    <a:pt x="1143" y="241"/>
                    <a:pt x="1203" y="277"/>
                  </a:cubicBezTo>
                  <a:cubicBezTo>
                    <a:pt x="1239" y="301"/>
                    <a:pt x="1239" y="384"/>
                    <a:pt x="1227" y="444"/>
                  </a:cubicBezTo>
                  <a:cubicBezTo>
                    <a:pt x="1203" y="515"/>
                    <a:pt x="1155" y="587"/>
                    <a:pt x="1084" y="646"/>
                  </a:cubicBezTo>
                  <a:cubicBezTo>
                    <a:pt x="1024" y="706"/>
                    <a:pt x="941" y="765"/>
                    <a:pt x="870" y="825"/>
                  </a:cubicBezTo>
                  <a:cubicBezTo>
                    <a:pt x="798" y="872"/>
                    <a:pt x="727" y="932"/>
                    <a:pt x="667" y="979"/>
                  </a:cubicBezTo>
                  <a:cubicBezTo>
                    <a:pt x="596" y="1015"/>
                    <a:pt x="536" y="1051"/>
                    <a:pt x="453" y="1075"/>
                  </a:cubicBezTo>
                  <a:cubicBezTo>
                    <a:pt x="322" y="1134"/>
                    <a:pt x="215" y="1182"/>
                    <a:pt x="131" y="1194"/>
                  </a:cubicBezTo>
                  <a:cubicBezTo>
                    <a:pt x="36" y="1218"/>
                    <a:pt x="0" y="1229"/>
                    <a:pt x="0" y="1229"/>
                  </a:cubicBezTo>
                  <a:lnTo>
                    <a:pt x="24" y="1229"/>
                  </a:lnTo>
                  <a:cubicBezTo>
                    <a:pt x="48" y="1229"/>
                    <a:pt x="67" y="1235"/>
                    <a:pt x="90" y="1235"/>
                  </a:cubicBezTo>
                  <a:cubicBezTo>
                    <a:pt x="102" y="1235"/>
                    <a:pt x="115" y="1233"/>
                    <a:pt x="131" y="1229"/>
                  </a:cubicBezTo>
                  <a:cubicBezTo>
                    <a:pt x="215" y="1229"/>
                    <a:pt x="358" y="1218"/>
                    <a:pt x="489" y="1170"/>
                  </a:cubicBezTo>
                  <a:cubicBezTo>
                    <a:pt x="631" y="1122"/>
                    <a:pt x="798" y="1051"/>
                    <a:pt x="965" y="944"/>
                  </a:cubicBezTo>
                  <a:cubicBezTo>
                    <a:pt x="1036" y="884"/>
                    <a:pt x="1131" y="825"/>
                    <a:pt x="1203" y="753"/>
                  </a:cubicBezTo>
                  <a:cubicBezTo>
                    <a:pt x="1274" y="682"/>
                    <a:pt x="1346" y="587"/>
                    <a:pt x="1393" y="479"/>
                  </a:cubicBezTo>
                  <a:cubicBezTo>
                    <a:pt x="1405" y="456"/>
                    <a:pt x="1429" y="420"/>
                    <a:pt x="1429" y="384"/>
                  </a:cubicBezTo>
                  <a:lnTo>
                    <a:pt x="1429" y="277"/>
                  </a:lnTo>
                  <a:lnTo>
                    <a:pt x="1405" y="241"/>
                  </a:lnTo>
                  <a:lnTo>
                    <a:pt x="1405" y="229"/>
                  </a:lnTo>
                  <a:lnTo>
                    <a:pt x="1405" y="217"/>
                  </a:lnTo>
                  <a:lnTo>
                    <a:pt x="1393" y="182"/>
                  </a:lnTo>
                  <a:cubicBezTo>
                    <a:pt x="1382" y="158"/>
                    <a:pt x="1346" y="122"/>
                    <a:pt x="1322" y="110"/>
                  </a:cubicBezTo>
                  <a:cubicBezTo>
                    <a:pt x="1215" y="39"/>
                    <a:pt x="1096" y="27"/>
                    <a:pt x="1012" y="3"/>
                  </a:cubicBezTo>
                  <a:cubicBezTo>
                    <a:pt x="984" y="1"/>
                    <a:pt x="956" y="1"/>
                    <a:pt x="929" y="1"/>
                  </a:cubicBezTo>
                  <a:close/>
                </a:path>
              </a:pathLst>
            </a:custGeom>
            <a:solidFill>
              <a:srgbClr val="E5806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03" name="Google Shape;6403;p249"/>
            <p:cNvSpPr/>
            <p:nvPr/>
          </p:nvSpPr>
          <p:spPr>
            <a:xfrm>
              <a:off x="1987527" y="2126504"/>
              <a:ext cx="86819" cy="28089"/>
            </a:xfrm>
            <a:custGeom>
              <a:avLst/>
              <a:gdLst/>
              <a:ahLst/>
              <a:cxnLst/>
              <a:rect l="l" t="t" r="r" b="b"/>
              <a:pathLst>
                <a:path w="1870" h="605" extrusionOk="0">
                  <a:moveTo>
                    <a:pt x="0" y="1"/>
                  </a:moveTo>
                  <a:cubicBezTo>
                    <a:pt x="0" y="1"/>
                    <a:pt x="24" y="24"/>
                    <a:pt x="48" y="72"/>
                  </a:cubicBezTo>
                  <a:cubicBezTo>
                    <a:pt x="60" y="108"/>
                    <a:pt x="84" y="132"/>
                    <a:pt x="108" y="167"/>
                  </a:cubicBezTo>
                  <a:cubicBezTo>
                    <a:pt x="120" y="191"/>
                    <a:pt x="167" y="227"/>
                    <a:pt x="203" y="263"/>
                  </a:cubicBezTo>
                  <a:cubicBezTo>
                    <a:pt x="227" y="310"/>
                    <a:pt x="274" y="346"/>
                    <a:pt x="322" y="370"/>
                  </a:cubicBezTo>
                  <a:cubicBezTo>
                    <a:pt x="358" y="405"/>
                    <a:pt x="405" y="441"/>
                    <a:pt x="465" y="477"/>
                  </a:cubicBezTo>
                  <a:cubicBezTo>
                    <a:pt x="524" y="501"/>
                    <a:pt x="584" y="536"/>
                    <a:pt x="643" y="548"/>
                  </a:cubicBezTo>
                  <a:cubicBezTo>
                    <a:pt x="703" y="584"/>
                    <a:pt x="774" y="596"/>
                    <a:pt x="834" y="596"/>
                  </a:cubicBezTo>
                  <a:cubicBezTo>
                    <a:pt x="905" y="602"/>
                    <a:pt x="977" y="605"/>
                    <a:pt x="1045" y="605"/>
                  </a:cubicBezTo>
                  <a:cubicBezTo>
                    <a:pt x="1114" y="605"/>
                    <a:pt x="1179" y="602"/>
                    <a:pt x="1239" y="596"/>
                  </a:cubicBezTo>
                  <a:cubicBezTo>
                    <a:pt x="1370" y="584"/>
                    <a:pt x="1477" y="536"/>
                    <a:pt x="1572" y="501"/>
                  </a:cubicBezTo>
                  <a:cubicBezTo>
                    <a:pt x="1763" y="465"/>
                    <a:pt x="1870" y="370"/>
                    <a:pt x="1870" y="370"/>
                  </a:cubicBezTo>
                  <a:lnTo>
                    <a:pt x="1870" y="370"/>
                  </a:lnTo>
                  <a:cubicBezTo>
                    <a:pt x="1870" y="370"/>
                    <a:pt x="1739" y="405"/>
                    <a:pt x="1560" y="429"/>
                  </a:cubicBezTo>
                  <a:cubicBezTo>
                    <a:pt x="1465" y="441"/>
                    <a:pt x="1346" y="465"/>
                    <a:pt x="1239" y="465"/>
                  </a:cubicBezTo>
                  <a:lnTo>
                    <a:pt x="1060" y="465"/>
                  </a:lnTo>
                  <a:cubicBezTo>
                    <a:pt x="1001" y="465"/>
                    <a:pt x="941" y="465"/>
                    <a:pt x="882" y="441"/>
                  </a:cubicBezTo>
                  <a:cubicBezTo>
                    <a:pt x="822" y="429"/>
                    <a:pt x="762" y="429"/>
                    <a:pt x="703" y="405"/>
                  </a:cubicBezTo>
                  <a:cubicBezTo>
                    <a:pt x="643" y="382"/>
                    <a:pt x="584" y="370"/>
                    <a:pt x="536" y="346"/>
                  </a:cubicBezTo>
                  <a:cubicBezTo>
                    <a:pt x="477" y="322"/>
                    <a:pt x="441" y="298"/>
                    <a:pt x="393" y="263"/>
                  </a:cubicBezTo>
                  <a:cubicBezTo>
                    <a:pt x="346" y="251"/>
                    <a:pt x="298" y="227"/>
                    <a:pt x="262" y="191"/>
                  </a:cubicBezTo>
                  <a:cubicBezTo>
                    <a:pt x="215" y="167"/>
                    <a:pt x="179" y="143"/>
                    <a:pt x="155" y="120"/>
                  </a:cubicBezTo>
                  <a:cubicBezTo>
                    <a:pt x="120" y="84"/>
                    <a:pt x="96" y="72"/>
                    <a:pt x="84" y="60"/>
                  </a:cubicBezTo>
                  <a:cubicBezTo>
                    <a:pt x="36" y="24"/>
                    <a:pt x="1" y="1"/>
                    <a:pt x="0" y="1"/>
                  </a:cubicBezTo>
                  <a:close/>
                </a:path>
              </a:pathLst>
            </a:custGeom>
            <a:solidFill>
              <a:srgbClr val="E867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04" name="Google Shape;6404;p249"/>
            <p:cNvSpPr/>
            <p:nvPr/>
          </p:nvSpPr>
          <p:spPr>
            <a:xfrm>
              <a:off x="1731013" y="1683304"/>
              <a:ext cx="650960" cy="351503"/>
            </a:xfrm>
            <a:custGeom>
              <a:avLst/>
              <a:gdLst/>
              <a:ahLst/>
              <a:cxnLst/>
              <a:rect l="l" t="t" r="r" b="b"/>
              <a:pathLst>
                <a:path w="14021" h="7571" extrusionOk="0">
                  <a:moveTo>
                    <a:pt x="8002" y="1"/>
                  </a:moveTo>
                  <a:cubicBezTo>
                    <a:pt x="7525" y="1"/>
                    <a:pt x="7006" y="41"/>
                    <a:pt x="6442" y="129"/>
                  </a:cubicBezTo>
                  <a:cubicBezTo>
                    <a:pt x="1" y="1141"/>
                    <a:pt x="1561" y="7570"/>
                    <a:pt x="1561" y="7570"/>
                  </a:cubicBezTo>
                  <a:cubicBezTo>
                    <a:pt x="1561" y="7570"/>
                    <a:pt x="5037" y="7249"/>
                    <a:pt x="5252" y="3486"/>
                  </a:cubicBezTo>
                  <a:cubicBezTo>
                    <a:pt x="5252" y="3486"/>
                    <a:pt x="6383" y="5915"/>
                    <a:pt x="13407" y="6451"/>
                  </a:cubicBezTo>
                  <a:cubicBezTo>
                    <a:pt x="13407" y="6451"/>
                    <a:pt x="14021" y="1"/>
                    <a:pt x="8002" y="1"/>
                  </a:cubicBezTo>
                  <a:close/>
                </a:path>
              </a:pathLst>
            </a:custGeom>
            <a:solidFill>
              <a:srgbClr val="4D4D4D">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05" name="Google Shape;6405;p249"/>
            <p:cNvSpPr/>
            <p:nvPr/>
          </p:nvSpPr>
          <p:spPr>
            <a:xfrm>
              <a:off x="1731013" y="1645605"/>
              <a:ext cx="650960" cy="389202"/>
            </a:xfrm>
            <a:custGeom>
              <a:avLst/>
              <a:gdLst/>
              <a:ahLst/>
              <a:cxnLst/>
              <a:rect l="l" t="t" r="r" b="b"/>
              <a:pathLst>
                <a:path w="14021" h="8383" extrusionOk="0">
                  <a:moveTo>
                    <a:pt x="8004" y="1"/>
                  </a:moveTo>
                  <a:cubicBezTo>
                    <a:pt x="7527" y="1"/>
                    <a:pt x="7007" y="46"/>
                    <a:pt x="6442" y="143"/>
                  </a:cubicBezTo>
                  <a:cubicBezTo>
                    <a:pt x="1" y="1262"/>
                    <a:pt x="1561" y="8382"/>
                    <a:pt x="1561" y="8382"/>
                  </a:cubicBezTo>
                  <a:cubicBezTo>
                    <a:pt x="1561" y="8382"/>
                    <a:pt x="5037" y="8013"/>
                    <a:pt x="5252" y="3870"/>
                  </a:cubicBezTo>
                  <a:cubicBezTo>
                    <a:pt x="5252" y="3870"/>
                    <a:pt x="6383" y="6561"/>
                    <a:pt x="13407" y="7144"/>
                  </a:cubicBezTo>
                  <a:cubicBezTo>
                    <a:pt x="13407" y="7144"/>
                    <a:pt x="14021" y="1"/>
                    <a:pt x="8004" y="1"/>
                  </a:cubicBezTo>
                  <a:close/>
                </a:path>
              </a:pathLst>
            </a:custGeom>
            <a:solidFill>
              <a:srgbClr val="E282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06" name="Google Shape;6406;p249"/>
            <p:cNvSpPr/>
            <p:nvPr/>
          </p:nvSpPr>
          <p:spPr>
            <a:xfrm>
              <a:off x="1483924" y="4508436"/>
              <a:ext cx="439529" cy="165885"/>
            </a:xfrm>
            <a:custGeom>
              <a:avLst/>
              <a:gdLst/>
              <a:ahLst/>
              <a:cxnLst/>
              <a:rect l="l" t="t" r="r" b="b"/>
              <a:pathLst>
                <a:path w="9467" h="3573" extrusionOk="0">
                  <a:moveTo>
                    <a:pt x="4335" y="1"/>
                  </a:moveTo>
                  <a:cubicBezTo>
                    <a:pt x="4335" y="1"/>
                    <a:pt x="2501" y="1167"/>
                    <a:pt x="1" y="2834"/>
                  </a:cubicBezTo>
                  <a:lnTo>
                    <a:pt x="322" y="3572"/>
                  </a:lnTo>
                  <a:lnTo>
                    <a:pt x="9466" y="3572"/>
                  </a:lnTo>
                  <a:lnTo>
                    <a:pt x="9359"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07" name="Google Shape;6407;p249"/>
            <p:cNvSpPr/>
            <p:nvPr/>
          </p:nvSpPr>
          <p:spPr>
            <a:xfrm>
              <a:off x="1489449" y="4653244"/>
              <a:ext cx="433447" cy="21078"/>
            </a:xfrm>
            <a:custGeom>
              <a:avLst/>
              <a:gdLst/>
              <a:ahLst/>
              <a:cxnLst/>
              <a:rect l="l" t="t" r="r" b="b"/>
              <a:pathLst>
                <a:path w="9336" h="454" extrusionOk="0">
                  <a:moveTo>
                    <a:pt x="1" y="1"/>
                  </a:moveTo>
                  <a:lnTo>
                    <a:pt x="180" y="453"/>
                  </a:lnTo>
                  <a:lnTo>
                    <a:pt x="9335" y="453"/>
                  </a:lnTo>
                  <a:lnTo>
                    <a:pt x="9324" y="1"/>
                  </a:lnTo>
                  <a:close/>
                </a:path>
              </a:pathLst>
            </a:custGeom>
            <a:solidFill>
              <a:srgbClr val="292A2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08" name="Google Shape;6408;p249"/>
            <p:cNvSpPr/>
            <p:nvPr/>
          </p:nvSpPr>
          <p:spPr>
            <a:xfrm>
              <a:off x="1381133" y="3104412"/>
              <a:ext cx="1357354" cy="383770"/>
            </a:xfrm>
            <a:custGeom>
              <a:avLst/>
              <a:gdLst/>
              <a:ahLst/>
              <a:cxnLst/>
              <a:rect l="l" t="t" r="r" b="b"/>
              <a:pathLst>
                <a:path w="29236" h="8266" extrusionOk="0">
                  <a:moveTo>
                    <a:pt x="10820" y="1"/>
                  </a:moveTo>
                  <a:cubicBezTo>
                    <a:pt x="7936" y="1"/>
                    <a:pt x="4644" y="51"/>
                    <a:pt x="905" y="143"/>
                  </a:cubicBezTo>
                  <a:lnTo>
                    <a:pt x="0" y="4536"/>
                  </a:lnTo>
                  <a:cubicBezTo>
                    <a:pt x="12" y="4536"/>
                    <a:pt x="14752" y="7453"/>
                    <a:pt x="23027" y="8227"/>
                  </a:cubicBezTo>
                  <a:cubicBezTo>
                    <a:pt x="23027" y="8227"/>
                    <a:pt x="23316" y="8265"/>
                    <a:pt x="23764" y="8265"/>
                  </a:cubicBezTo>
                  <a:cubicBezTo>
                    <a:pt x="25180" y="8265"/>
                    <a:pt x="28185" y="7881"/>
                    <a:pt x="28682" y="4679"/>
                  </a:cubicBezTo>
                  <a:cubicBezTo>
                    <a:pt x="29235" y="1193"/>
                    <a:pt x="24834" y="1"/>
                    <a:pt x="1082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09" name="Google Shape;6409;p249"/>
            <p:cNvSpPr/>
            <p:nvPr/>
          </p:nvSpPr>
          <p:spPr>
            <a:xfrm>
              <a:off x="1529284" y="3174008"/>
              <a:ext cx="386973" cy="237755"/>
            </a:xfrm>
            <a:custGeom>
              <a:avLst/>
              <a:gdLst/>
              <a:ahLst/>
              <a:cxnLst/>
              <a:rect l="l" t="t" r="r" b="b"/>
              <a:pathLst>
                <a:path w="8335" h="5121" extrusionOk="0">
                  <a:moveTo>
                    <a:pt x="8335" y="5121"/>
                  </a:moveTo>
                  <a:cubicBezTo>
                    <a:pt x="8335" y="5085"/>
                    <a:pt x="8335" y="5061"/>
                    <a:pt x="8311" y="5025"/>
                  </a:cubicBezTo>
                  <a:cubicBezTo>
                    <a:pt x="8311" y="5025"/>
                    <a:pt x="7930" y="1"/>
                    <a:pt x="3155" y="191"/>
                  </a:cubicBezTo>
                  <a:cubicBezTo>
                    <a:pt x="1334" y="263"/>
                    <a:pt x="298" y="1263"/>
                    <a:pt x="0" y="3644"/>
                  </a:cubicBezTo>
                  <a:cubicBezTo>
                    <a:pt x="2120" y="4049"/>
                    <a:pt x="5132" y="4585"/>
                    <a:pt x="8335" y="5121"/>
                  </a:cubicBezTo>
                  <a:close/>
                </a:path>
              </a:pathLst>
            </a:custGeom>
            <a:solidFill>
              <a:srgbClr val="4D4D4D">
                <a:alpha val="497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10" name="Google Shape;6410;p249"/>
            <p:cNvSpPr/>
            <p:nvPr/>
          </p:nvSpPr>
          <p:spPr>
            <a:xfrm>
              <a:off x="1404904" y="3182643"/>
              <a:ext cx="514138" cy="1325830"/>
            </a:xfrm>
            <a:custGeom>
              <a:avLst/>
              <a:gdLst/>
              <a:ahLst/>
              <a:cxnLst/>
              <a:rect l="l" t="t" r="r" b="b"/>
              <a:pathLst>
                <a:path w="11074" h="28557" extrusionOk="0">
                  <a:moveTo>
                    <a:pt x="5025" y="0"/>
                  </a:moveTo>
                  <a:cubicBezTo>
                    <a:pt x="4939" y="0"/>
                    <a:pt x="4852" y="2"/>
                    <a:pt x="4763" y="5"/>
                  </a:cubicBezTo>
                  <a:cubicBezTo>
                    <a:pt x="0" y="196"/>
                    <a:pt x="512" y="7197"/>
                    <a:pt x="6037" y="28557"/>
                  </a:cubicBezTo>
                  <a:lnTo>
                    <a:pt x="11073" y="28557"/>
                  </a:lnTo>
                  <a:cubicBezTo>
                    <a:pt x="11049" y="28557"/>
                    <a:pt x="10930" y="13102"/>
                    <a:pt x="9918" y="4839"/>
                  </a:cubicBezTo>
                  <a:cubicBezTo>
                    <a:pt x="9918" y="4839"/>
                    <a:pt x="9551" y="0"/>
                    <a:pt x="502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11" name="Google Shape;6411;p249"/>
            <p:cNvSpPr/>
            <p:nvPr/>
          </p:nvSpPr>
          <p:spPr>
            <a:xfrm>
              <a:off x="1173276" y="3085006"/>
              <a:ext cx="250987" cy="353824"/>
            </a:xfrm>
            <a:custGeom>
              <a:avLst/>
              <a:gdLst/>
              <a:ahLst/>
              <a:cxnLst/>
              <a:rect l="l" t="t" r="r" b="b"/>
              <a:pathLst>
                <a:path w="5406" h="7621" extrusionOk="0">
                  <a:moveTo>
                    <a:pt x="2632" y="1"/>
                  </a:moveTo>
                  <a:cubicBezTo>
                    <a:pt x="1870" y="120"/>
                    <a:pt x="524" y="1168"/>
                    <a:pt x="524" y="1168"/>
                  </a:cubicBezTo>
                  <a:cubicBezTo>
                    <a:pt x="1" y="2573"/>
                    <a:pt x="72" y="7121"/>
                    <a:pt x="72" y="7121"/>
                  </a:cubicBezTo>
                  <a:lnTo>
                    <a:pt x="644" y="7621"/>
                  </a:lnTo>
                  <a:cubicBezTo>
                    <a:pt x="1548" y="6145"/>
                    <a:pt x="4489" y="4954"/>
                    <a:pt x="4489" y="4954"/>
                  </a:cubicBezTo>
                  <a:lnTo>
                    <a:pt x="5406" y="561"/>
                  </a:lnTo>
                  <a:lnTo>
                    <a:pt x="2632"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12" name="Google Shape;6412;p249"/>
            <p:cNvSpPr/>
            <p:nvPr/>
          </p:nvSpPr>
          <p:spPr>
            <a:xfrm>
              <a:off x="1173276" y="3085006"/>
              <a:ext cx="138818" cy="340592"/>
            </a:xfrm>
            <a:custGeom>
              <a:avLst/>
              <a:gdLst/>
              <a:ahLst/>
              <a:cxnLst/>
              <a:rect l="l" t="t" r="r" b="b"/>
              <a:pathLst>
                <a:path w="2990" h="7336" extrusionOk="0">
                  <a:moveTo>
                    <a:pt x="2632" y="1"/>
                  </a:moveTo>
                  <a:cubicBezTo>
                    <a:pt x="1870" y="120"/>
                    <a:pt x="524" y="1168"/>
                    <a:pt x="524" y="1168"/>
                  </a:cubicBezTo>
                  <a:cubicBezTo>
                    <a:pt x="1" y="2573"/>
                    <a:pt x="72" y="7121"/>
                    <a:pt x="72" y="7121"/>
                  </a:cubicBezTo>
                  <a:lnTo>
                    <a:pt x="310" y="7335"/>
                  </a:lnTo>
                  <a:cubicBezTo>
                    <a:pt x="310" y="6549"/>
                    <a:pt x="298" y="3168"/>
                    <a:pt x="822" y="1489"/>
                  </a:cubicBezTo>
                  <a:cubicBezTo>
                    <a:pt x="822" y="1489"/>
                    <a:pt x="1727" y="620"/>
                    <a:pt x="2989" y="72"/>
                  </a:cubicBezTo>
                  <a:lnTo>
                    <a:pt x="2632" y="1"/>
                  </a:lnTo>
                  <a:close/>
                </a:path>
              </a:pathLst>
            </a:custGeom>
            <a:solidFill>
              <a:srgbClr val="3D3C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13" name="Google Shape;6413;p249"/>
            <p:cNvSpPr/>
            <p:nvPr/>
          </p:nvSpPr>
          <p:spPr>
            <a:xfrm>
              <a:off x="1773031" y="3301173"/>
              <a:ext cx="108965" cy="1144856"/>
            </a:xfrm>
            <a:custGeom>
              <a:avLst/>
              <a:gdLst/>
              <a:ahLst/>
              <a:cxnLst/>
              <a:rect l="l" t="t" r="r" b="b"/>
              <a:pathLst>
                <a:path w="2347" h="24659" fill="none" extrusionOk="0">
                  <a:moveTo>
                    <a:pt x="1" y="0"/>
                  </a:moveTo>
                  <a:cubicBezTo>
                    <a:pt x="1" y="0"/>
                    <a:pt x="1656" y="1667"/>
                    <a:pt x="2346" y="24658"/>
                  </a:cubicBezTo>
                </a:path>
              </a:pathLst>
            </a:custGeom>
            <a:solidFill>
              <a:schemeClr val="dk2"/>
            </a:solidFill>
            <a:ln w="3875" cap="flat" cmpd="sng">
              <a:solidFill>
                <a:srgbClr val="636362"/>
              </a:solidFill>
              <a:prstDash val="solid"/>
              <a:miter lim="1190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14" name="Google Shape;6414;p249"/>
            <p:cNvSpPr/>
            <p:nvPr/>
          </p:nvSpPr>
          <p:spPr>
            <a:xfrm>
              <a:off x="1461268" y="3097727"/>
              <a:ext cx="1199037" cy="157621"/>
            </a:xfrm>
            <a:custGeom>
              <a:avLst/>
              <a:gdLst/>
              <a:ahLst/>
              <a:cxnLst/>
              <a:rect l="l" t="t" r="r" b="b"/>
              <a:pathLst>
                <a:path w="25826" h="3395" fill="none" extrusionOk="0">
                  <a:moveTo>
                    <a:pt x="1" y="1049"/>
                  </a:moveTo>
                  <a:cubicBezTo>
                    <a:pt x="1" y="1049"/>
                    <a:pt x="23123" y="1"/>
                    <a:pt x="25825" y="3394"/>
                  </a:cubicBezTo>
                </a:path>
              </a:pathLst>
            </a:custGeom>
            <a:solidFill>
              <a:schemeClr val="dk2"/>
            </a:solidFill>
            <a:ln w="3875" cap="flat" cmpd="sng">
              <a:solidFill>
                <a:srgbClr val="636362"/>
              </a:solidFill>
              <a:prstDash val="solid"/>
              <a:miter lim="1190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15" name="Google Shape;6415;p249"/>
            <p:cNvSpPr/>
            <p:nvPr/>
          </p:nvSpPr>
          <p:spPr>
            <a:xfrm>
              <a:off x="849906" y="3005428"/>
              <a:ext cx="2397423" cy="59195"/>
            </a:xfrm>
            <a:custGeom>
              <a:avLst/>
              <a:gdLst/>
              <a:ahLst/>
              <a:cxnLst/>
              <a:rect l="l" t="t" r="r" b="b"/>
              <a:pathLst>
                <a:path w="51638" h="1275" extrusionOk="0">
                  <a:moveTo>
                    <a:pt x="0" y="0"/>
                  </a:moveTo>
                  <a:cubicBezTo>
                    <a:pt x="0" y="703"/>
                    <a:pt x="548" y="1274"/>
                    <a:pt x="1215" y="1274"/>
                  </a:cubicBezTo>
                  <a:lnTo>
                    <a:pt x="50423" y="1274"/>
                  </a:lnTo>
                  <a:cubicBezTo>
                    <a:pt x="51090" y="1274"/>
                    <a:pt x="51638" y="715"/>
                    <a:pt x="51638" y="0"/>
                  </a:cubicBezTo>
                  <a:close/>
                </a:path>
              </a:pathLst>
            </a:custGeom>
            <a:solidFill>
              <a:srgbClr val="9392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16" name="Google Shape;6416;p249"/>
            <p:cNvSpPr/>
            <p:nvPr/>
          </p:nvSpPr>
          <p:spPr>
            <a:xfrm>
              <a:off x="796839" y="2975575"/>
              <a:ext cx="2504114" cy="59752"/>
            </a:xfrm>
            <a:custGeom>
              <a:avLst/>
              <a:gdLst/>
              <a:ahLst/>
              <a:cxnLst/>
              <a:rect l="l" t="t" r="r" b="b"/>
              <a:pathLst>
                <a:path w="53936" h="1287" extrusionOk="0">
                  <a:moveTo>
                    <a:pt x="0" y="1"/>
                  </a:moveTo>
                  <a:cubicBezTo>
                    <a:pt x="0" y="703"/>
                    <a:pt x="560" y="1286"/>
                    <a:pt x="1274" y="1286"/>
                  </a:cubicBezTo>
                  <a:lnTo>
                    <a:pt x="52650" y="1286"/>
                  </a:lnTo>
                  <a:cubicBezTo>
                    <a:pt x="53352" y="1286"/>
                    <a:pt x="53936" y="715"/>
                    <a:pt x="5393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17" name="Google Shape;6417;p249"/>
            <p:cNvSpPr/>
            <p:nvPr/>
          </p:nvSpPr>
          <p:spPr>
            <a:xfrm>
              <a:off x="922333" y="3049628"/>
              <a:ext cx="136033" cy="1614748"/>
            </a:xfrm>
            <a:custGeom>
              <a:avLst/>
              <a:gdLst/>
              <a:ahLst/>
              <a:cxnLst/>
              <a:rect l="l" t="t" r="r" b="b"/>
              <a:pathLst>
                <a:path w="2930" h="34780" fill="none" extrusionOk="0">
                  <a:moveTo>
                    <a:pt x="905" y="1"/>
                  </a:moveTo>
                  <a:lnTo>
                    <a:pt x="0" y="34779"/>
                  </a:lnTo>
                  <a:lnTo>
                    <a:pt x="2929" y="34779"/>
                  </a:lnTo>
                  <a:lnTo>
                    <a:pt x="1465" y="1"/>
                  </a:lnTo>
                </a:path>
              </a:pathLst>
            </a:custGeom>
            <a:solidFill>
              <a:schemeClr val="dk2"/>
            </a:solidFill>
            <a:ln w="74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18" name="Google Shape;6418;p249"/>
            <p:cNvSpPr/>
            <p:nvPr/>
          </p:nvSpPr>
          <p:spPr>
            <a:xfrm>
              <a:off x="3047754" y="3049628"/>
              <a:ext cx="136033" cy="1614748"/>
            </a:xfrm>
            <a:custGeom>
              <a:avLst/>
              <a:gdLst/>
              <a:ahLst/>
              <a:cxnLst/>
              <a:rect l="l" t="t" r="r" b="b"/>
              <a:pathLst>
                <a:path w="2930" h="34780" fill="none" extrusionOk="0">
                  <a:moveTo>
                    <a:pt x="2025" y="1"/>
                  </a:moveTo>
                  <a:lnTo>
                    <a:pt x="2930" y="34779"/>
                  </a:lnTo>
                  <a:lnTo>
                    <a:pt x="1" y="34779"/>
                  </a:lnTo>
                  <a:lnTo>
                    <a:pt x="1465" y="1"/>
                  </a:lnTo>
                </a:path>
              </a:pathLst>
            </a:custGeom>
            <a:solidFill>
              <a:schemeClr val="dk2"/>
            </a:solidFill>
            <a:ln w="74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19" name="Google Shape;6419;p249"/>
            <p:cNvSpPr/>
            <p:nvPr/>
          </p:nvSpPr>
          <p:spPr>
            <a:xfrm>
              <a:off x="2122400" y="2749472"/>
              <a:ext cx="639632" cy="226148"/>
            </a:xfrm>
            <a:custGeom>
              <a:avLst/>
              <a:gdLst/>
              <a:ahLst/>
              <a:cxnLst/>
              <a:rect l="l" t="t" r="r" b="b"/>
              <a:pathLst>
                <a:path w="13777" h="4871" extrusionOk="0">
                  <a:moveTo>
                    <a:pt x="12137" y="1"/>
                  </a:moveTo>
                  <a:cubicBezTo>
                    <a:pt x="9969" y="1"/>
                    <a:pt x="5222" y="1730"/>
                    <a:pt x="3311" y="2477"/>
                  </a:cubicBezTo>
                  <a:cubicBezTo>
                    <a:pt x="834" y="3430"/>
                    <a:pt x="1" y="4871"/>
                    <a:pt x="1" y="4871"/>
                  </a:cubicBezTo>
                  <a:lnTo>
                    <a:pt x="13514" y="4871"/>
                  </a:lnTo>
                  <a:cubicBezTo>
                    <a:pt x="13514" y="4871"/>
                    <a:pt x="13776" y="3478"/>
                    <a:pt x="13240" y="501"/>
                  </a:cubicBezTo>
                  <a:cubicBezTo>
                    <a:pt x="13176" y="145"/>
                    <a:pt x="12765" y="1"/>
                    <a:pt x="12137" y="1"/>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20" name="Google Shape;6420;p249"/>
            <p:cNvSpPr/>
            <p:nvPr/>
          </p:nvSpPr>
          <p:spPr>
            <a:xfrm>
              <a:off x="3000769" y="2961740"/>
              <a:ext cx="30456" cy="13882"/>
            </a:xfrm>
            <a:custGeom>
              <a:avLst/>
              <a:gdLst/>
              <a:ahLst/>
              <a:cxnLst/>
              <a:rect l="l" t="t" r="r" b="b"/>
              <a:pathLst>
                <a:path w="656" h="299" extrusionOk="0">
                  <a:moveTo>
                    <a:pt x="1" y="1"/>
                  </a:moveTo>
                  <a:lnTo>
                    <a:pt x="72" y="299"/>
                  </a:lnTo>
                  <a:lnTo>
                    <a:pt x="572" y="299"/>
                  </a:lnTo>
                  <a:lnTo>
                    <a:pt x="655" y="96"/>
                  </a:lnTo>
                  <a:lnTo>
                    <a:pt x="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21" name="Google Shape;6421;p249"/>
            <p:cNvSpPr/>
            <p:nvPr/>
          </p:nvSpPr>
          <p:spPr>
            <a:xfrm>
              <a:off x="2523165" y="2912016"/>
              <a:ext cx="532384" cy="64395"/>
            </a:xfrm>
            <a:custGeom>
              <a:avLst/>
              <a:gdLst/>
              <a:ahLst/>
              <a:cxnLst/>
              <a:rect l="l" t="t" r="r" b="b"/>
              <a:pathLst>
                <a:path w="11467" h="1387" extrusionOk="0">
                  <a:moveTo>
                    <a:pt x="3918" y="0"/>
                  </a:moveTo>
                  <a:cubicBezTo>
                    <a:pt x="3834" y="0"/>
                    <a:pt x="3739" y="12"/>
                    <a:pt x="3644" y="36"/>
                  </a:cubicBezTo>
                  <a:cubicBezTo>
                    <a:pt x="3561" y="36"/>
                    <a:pt x="3489" y="72"/>
                    <a:pt x="3394" y="96"/>
                  </a:cubicBezTo>
                  <a:lnTo>
                    <a:pt x="3275" y="119"/>
                  </a:lnTo>
                  <a:lnTo>
                    <a:pt x="3156" y="167"/>
                  </a:lnTo>
                  <a:cubicBezTo>
                    <a:pt x="2989" y="215"/>
                    <a:pt x="2846" y="274"/>
                    <a:pt x="2691" y="310"/>
                  </a:cubicBezTo>
                  <a:cubicBezTo>
                    <a:pt x="2549" y="358"/>
                    <a:pt x="2394" y="393"/>
                    <a:pt x="2251" y="429"/>
                  </a:cubicBezTo>
                  <a:cubicBezTo>
                    <a:pt x="2096" y="465"/>
                    <a:pt x="1965" y="512"/>
                    <a:pt x="1834" y="536"/>
                  </a:cubicBezTo>
                  <a:cubicBezTo>
                    <a:pt x="1703" y="572"/>
                    <a:pt x="1560" y="596"/>
                    <a:pt x="1441" y="631"/>
                  </a:cubicBezTo>
                  <a:cubicBezTo>
                    <a:pt x="1310" y="643"/>
                    <a:pt x="1191" y="667"/>
                    <a:pt x="1096" y="691"/>
                  </a:cubicBezTo>
                  <a:cubicBezTo>
                    <a:pt x="870" y="727"/>
                    <a:pt x="679" y="750"/>
                    <a:pt x="513" y="774"/>
                  </a:cubicBezTo>
                  <a:cubicBezTo>
                    <a:pt x="346" y="786"/>
                    <a:pt x="227" y="810"/>
                    <a:pt x="144" y="810"/>
                  </a:cubicBezTo>
                  <a:cubicBezTo>
                    <a:pt x="48" y="822"/>
                    <a:pt x="1" y="822"/>
                    <a:pt x="1" y="822"/>
                  </a:cubicBezTo>
                  <a:lnTo>
                    <a:pt x="36" y="822"/>
                  </a:lnTo>
                  <a:lnTo>
                    <a:pt x="36" y="858"/>
                  </a:lnTo>
                  <a:lnTo>
                    <a:pt x="167" y="858"/>
                  </a:lnTo>
                  <a:cubicBezTo>
                    <a:pt x="199" y="866"/>
                    <a:pt x="233" y="868"/>
                    <a:pt x="271" y="868"/>
                  </a:cubicBezTo>
                  <a:cubicBezTo>
                    <a:pt x="346" y="868"/>
                    <a:pt x="433" y="858"/>
                    <a:pt x="536" y="858"/>
                  </a:cubicBezTo>
                  <a:cubicBezTo>
                    <a:pt x="620" y="858"/>
                    <a:pt x="703" y="846"/>
                    <a:pt x="810" y="846"/>
                  </a:cubicBezTo>
                  <a:cubicBezTo>
                    <a:pt x="894" y="846"/>
                    <a:pt x="1001" y="834"/>
                    <a:pt x="1120" y="822"/>
                  </a:cubicBezTo>
                  <a:lnTo>
                    <a:pt x="1477" y="774"/>
                  </a:lnTo>
                  <a:cubicBezTo>
                    <a:pt x="1596" y="762"/>
                    <a:pt x="1727" y="727"/>
                    <a:pt x="1870" y="703"/>
                  </a:cubicBezTo>
                  <a:cubicBezTo>
                    <a:pt x="2001" y="667"/>
                    <a:pt x="2132" y="643"/>
                    <a:pt x="2287" y="596"/>
                  </a:cubicBezTo>
                  <a:cubicBezTo>
                    <a:pt x="2430" y="548"/>
                    <a:pt x="2584" y="524"/>
                    <a:pt x="2727" y="465"/>
                  </a:cubicBezTo>
                  <a:cubicBezTo>
                    <a:pt x="3025" y="358"/>
                    <a:pt x="3334" y="203"/>
                    <a:pt x="3668" y="119"/>
                  </a:cubicBezTo>
                  <a:cubicBezTo>
                    <a:pt x="3796" y="81"/>
                    <a:pt x="3933" y="62"/>
                    <a:pt x="4071" y="62"/>
                  </a:cubicBezTo>
                  <a:cubicBezTo>
                    <a:pt x="4279" y="62"/>
                    <a:pt x="4492" y="105"/>
                    <a:pt x="4692" y="191"/>
                  </a:cubicBezTo>
                  <a:cubicBezTo>
                    <a:pt x="5013" y="322"/>
                    <a:pt x="5335" y="548"/>
                    <a:pt x="5644" y="739"/>
                  </a:cubicBezTo>
                  <a:cubicBezTo>
                    <a:pt x="5954" y="941"/>
                    <a:pt x="6299" y="1120"/>
                    <a:pt x="6656" y="1215"/>
                  </a:cubicBezTo>
                  <a:cubicBezTo>
                    <a:pt x="6835" y="1262"/>
                    <a:pt x="7013" y="1322"/>
                    <a:pt x="7192" y="1334"/>
                  </a:cubicBezTo>
                  <a:cubicBezTo>
                    <a:pt x="7371" y="1370"/>
                    <a:pt x="7549" y="1370"/>
                    <a:pt x="7728" y="1381"/>
                  </a:cubicBezTo>
                  <a:cubicBezTo>
                    <a:pt x="7843" y="1385"/>
                    <a:pt x="7957" y="1387"/>
                    <a:pt x="8069" y="1387"/>
                  </a:cubicBezTo>
                  <a:cubicBezTo>
                    <a:pt x="8294" y="1387"/>
                    <a:pt x="8514" y="1381"/>
                    <a:pt x="8728" y="1381"/>
                  </a:cubicBezTo>
                  <a:cubicBezTo>
                    <a:pt x="9037" y="1381"/>
                    <a:pt x="9335" y="1370"/>
                    <a:pt x="9621" y="1370"/>
                  </a:cubicBezTo>
                  <a:cubicBezTo>
                    <a:pt x="10169" y="1358"/>
                    <a:pt x="10633" y="1334"/>
                    <a:pt x="10954" y="1322"/>
                  </a:cubicBezTo>
                  <a:cubicBezTo>
                    <a:pt x="11288" y="1310"/>
                    <a:pt x="11466" y="1298"/>
                    <a:pt x="11466" y="1298"/>
                  </a:cubicBezTo>
                  <a:lnTo>
                    <a:pt x="11466" y="1274"/>
                  </a:lnTo>
                  <a:cubicBezTo>
                    <a:pt x="11466" y="1274"/>
                    <a:pt x="11288" y="1274"/>
                    <a:pt x="10954" y="1262"/>
                  </a:cubicBezTo>
                  <a:cubicBezTo>
                    <a:pt x="10633" y="1250"/>
                    <a:pt x="10169" y="1239"/>
                    <a:pt x="9621" y="1239"/>
                  </a:cubicBezTo>
                  <a:cubicBezTo>
                    <a:pt x="9335" y="1227"/>
                    <a:pt x="9037" y="1227"/>
                    <a:pt x="8728" y="1227"/>
                  </a:cubicBezTo>
                  <a:lnTo>
                    <a:pt x="7728" y="1227"/>
                  </a:lnTo>
                  <a:cubicBezTo>
                    <a:pt x="7549" y="1227"/>
                    <a:pt x="7383" y="1227"/>
                    <a:pt x="7204" y="1191"/>
                  </a:cubicBezTo>
                  <a:cubicBezTo>
                    <a:pt x="7121" y="1179"/>
                    <a:pt x="7025" y="1179"/>
                    <a:pt x="6942" y="1143"/>
                  </a:cubicBezTo>
                  <a:cubicBezTo>
                    <a:pt x="6871" y="1131"/>
                    <a:pt x="6775" y="1096"/>
                    <a:pt x="6680" y="1084"/>
                  </a:cubicBezTo>
                  <a:cubicBezTo>
                    <a:pt x="6323" y="1000"/>
                    <a:pt x="6001" y="846"/>
                    <a:pt x="5680" y="667"/>
                  </a:cubicBezTo>
                  <a:cubicBezTo>
                    <a:pt x="5513" y="584"/>
                    <a:pt x="5358" y="477"/>
                    <a:pt x="5192" y="381"/>
                  </a:cubicBezTo>
                  <a:cubicBezTo>
                    <a:pt x="5120" y="346"/>
                    <a:pt x="5049" y="298"/>
                    <a:pt x="4954" y="250"/>
                  </a:cubicBezTo>
                  <a:cubicBezTo>
                    <a:pt x="4870" y="203"/>
                    <a:pt x="4799" y="167"/>
                    <a:pt x="4704" y="131"/>
                  </a:cubicBezTo>
                  <a:cubicBezTo>
                    <a:pt x="4632" y="84"/>
                    <a:pt x="4537" y="72"/>
                    <a:pt x="4454" y="48"/>
                  </a:cubicBezTo>
                  <a:cubicBezTo>
                    <a:pt x="4358" y="12"/>
                    <a:pt x="4275" y="12"/>
                    <a:pt x="4180" y="0"/>
                  </a:cubicBezTo>
                  <a:close/>
                </a:path>
              </a:pathLst>
            </a:custGeom>
            <a:solidFill>
              <a:srgbClr val="22232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22" name="Google Shape;6422;p249"/>
            <p:cNvSpPr/>
            <p:nvPr/>
          </p:nvSpPr>
          <p:spPr>
            <a:xfrm>
              <a:off x="3052025" y="2909926"/>
              <a:ext cx="42203" cy="28646"/>
            </a:xfrm>
            <a:custGeom>
              <a:avLst/>
              <a:gdLst/>
              <a:ahLst/>
              <a:cxnLst/>
              <a:rect l="l" t="t" r="r" b="b"/>
              <a:pathLst>
                <a:path w="909" h="617" extrusionOk="0">
                  <a:moveTo>
                    <a:pt x="526" y="1"/>
                  </a:moveTo>
                  <a:cubicBezTo>
                    <a:pt x="0" y="1"/>
                    <a:pt x="75" y="617"/>
                    <a:pt x="75" y="617"/>
                  </a:cubicBezTo>
                  <a:lnTo>
                    <a:pt x="909" y="81"/>
                  </a:lnTo>
                  <a:cubicBezTo>
                    <a:pt x="755" y="24"/>
                    <a:pt x="629" y="1"/>
                    <a:pt x="52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23" name="Google Shape;6423;p249"/>
            <p:cNvSpPr/>
            <p:nvPr/>
          </p:nvSpPr>
          <p:spPr>
            <a:xfrm>
              <a:off x="3023426" y="2900641"/>
              <a:ext cx="212313" cy="74980"/>
            </a:xfrm>
            <a:custGeom>
              <a:avLst/>
              <a:gdLst/>
              <a:ahLst/>
              <a:cxnLst/>
              <a:rect l="l" t="t" r="r" b="b"/>
              <a:pathLst>
                <a:path w="4573" h="1615" extrusionOk="0">
                  <a:moveTo>
                    <a:pt x="2154" y="1"/>
                  </a:moveTo>
                  <a:cubicBezTo>
                    <a:pt x="1477" y="1"/>
                    <a:pt x="727" y="404"/>
                    <a:pt x="1" y="1615"/>
                  </a:cubicBezTo>
                  <a:lnTo>
                    <a:pt x="4573" y="1615"/>
                  </a:lnTo>
                  <a:cubicBezTo>
                    <a:pt x="4573" y="1615"/>
                    <a:pt x="3509" y="1"/>
                    <a:pt x="215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24" name="Google Shape;6424;p249"/>
            <p:cNvSpPr/>
            <p:nvPr/>
          </p:nvSpPr>
          <p:spPr>
            <a:xfrm>
              <a:off x="1812309" y="2887687"/>
              <a:ext cx="730258" cy="87934"/>
            </a:xfrm>
            <a:custGeom>
              <a:avLst/>
              <a:gdLst/>
              <a:ahLst/>
              <a:cxnLst/>
              <a:rect l="l" t="t" r="r" b="b"/>
              <a:pathLst>
                <a:path w="15729" h="1894" extrusionOk="0">
                  <a:moveTo>
                    <a:pt x="0" y="0"/>
                  </a:moveTo>
                  <a:lnTo>
                    <a:pt x="334" y="1894"/>
                  </a:lnTo>
                  <a:lnTo>
                    <a:pt x="15585" y="1894"/>
                  </a:lnTo>
                  <a:lnTo>
                    <a:pt x="15728" y="358"/>
                  </a:lnTo>
                  <a:lnTo>
                    <a:pt x="0"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25" name="Google Shape;6425;p249"/>
            <p:cNvSpPr/>
            <p:nvPr/>
          </p:nvSpPr>
          <p:spPr>
            <a:xfrm>
              <a:off x="1805669" y="2402331"/>
              <a:ext cx="744094" cy="508613"/>
            </a:xfrm>
            <a:custGeom>
              <a:avLst/>
              <a:gdLst/>
              <a:ahLst/>
              <a:cxnLst/>
              <a:rect l="l" t="t" r="r" b="b"/>
              <a:pathLst>
                <a:path w="16027" h="10955" extrusionOk="0">
                  <a:moveTo>
                    <a:pt x="0" y="1"/>
                  </a:moveTo>
                  <a:lnTo>
                    <a:pt x="667" y="10955"/>
                  </a:lnTo>
                  <a:lnTo>
                    <a:pt x="15550" y="10955"/>
                  </a:lnTo>
                  <a:lnTo>
                    <a:pt x="16026" y="799"/>
                  </a:lnTo>
                  <a:lnTo>
                    <a:pt x="0"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26" name="Google Shape;6426;p249"/>
            <p:cNvSpPr/>
            <p:nvPr/>
          </p:nvSpPr>
          <p:spPr>
            <a:xfrm>
              <a:off x="1828883" y="2888802"/>
              <a:ext cx="694323" cy="39278"/>
            </a:xfrm>
            <a:custGeom>
              <a:avLst/>
              <a:gdLst/>
              <a:ahLst/>
              <a:cxnLst/>
              <a:rect l="l" t="t" r="r" b="b"/>
              <a:pathLst>
                <a:path w="14955" h="846" extrusionOk="0">
                  <a:moveTo>
                    <a:pt x="0" y="0"/>
                  </a:moveTo>
                  <a:lnTo>
                    <a:pt x="60" y="846"/>
                  </a:lnTo>
                  <a:lnTo>
                    <a:pt x="14943" y="846"/>
                  </a:lnTo>
                  <a:lnTo>
                    <a:pt x="14955" y="322"/>
                  </a:lnTo>
                  <a:lnTo>
                    <a:pt x="0"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27" name="Google Shape;6427;p249"/>
            <p:cNvSpPr/>
            <p:nvPr/>
          </p:nvSpPr>
          <p:spPr>
            <a:xfrm>
              <a:off x="1805669" y="2410642"/>
              <a:ext cx="744094" cy="509170"/>
            </a:xfrm>
            <a:custGeom>
              <a:avLst/>
              <a:gdLst/>
              <a:ahLst/>
              <a:cxnLst/>
              <a:rect l="l" t="t" r="r" b="b"/>
              <a:pathLst>
                <a:path w="16027" h="10967" extrusionOk="0">
                  <a:moveTo>
                    <a:pt x="0" y="0"/>
                  </a:moveTo>
                  <a:lnTo>
                    <a:pt x="667" y="10966"/>
                  </a:lnTo>
                  <a:lnTo>
                    <a:pt x="15550" y="10966"/>
                  </a:lnTo>
                  <a:lnTo>
                    <a:pt x="16026" y="798"/>
                  </a:lnTo>
                  <a:lnTo>
                    <a:pt x="0"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28" name="Google Shape;6428;p249"/>
            <p:cNvSpPr/>
            <p:nvPr/>
          </p:nvSpPr>
          <p:spPr>
            <a:xfrm>
              <a:off x="2137861" y="2635074"/>
              <a:ext cx="78555" cy="70245"/>
            </a:xfrm>
            <a:custGeom>
              <a:avLst/>
              <a:gdLst/>
              <a:ahLst/>
              <a:cxnLst/>
              <a:rect l="l" t="t" r="r" b="b"/>
              <a:pathLst>
                <a:path w="1692" h="1513" extrusionOk="0">
                  <a:moveTo>
                    <a:pt x="846" y="0"/>
                  </a:moveTo>
                  <a:cubicBezTo>
                    <a:pt x="370" y="0"/>
                    <a:pt x="1" y="346"/>
                    <a:pt x="1" y="762"/>
                  </a:cubicBezTo>
                  <a:cubicBezTo>
                    <a:pt x="1" y="1179"/>
                    <a:pt x="370" y="1512"/>
                    <a:pt x="846" y="1512"/>
                  </a:cubicBezTo>
                  <a:cubicBezTo>
                    <a:pt x="1323" y="1512"/>
                    <a:pt x="1692" y="1179"/>
                    <a:pt x="1692" y="762"/>
                  </a:cubicBezTo>
                  <a:cubicBezTo>
                    <a:pt x="1692" y="346"/>
                    <a:pt x="1323" y="0"/>
                    <a:pt x="84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29" name="Google Shape;6429;p249"/>
            <p:cNvSpPr/>
            <p:nvPr/>
          </p:nvSpPr>
          <p:spPr>
            <a:xfrm>
              <a:off x="2538115" y="2941312"/>
              <a:ext cx="15507" cy="14393"/>
            </a:xfrm>
            <a:custGeom>
              <a:avLst/>
              <a:gdLst/>
              <a:ahLst/>
              <a:cxnLst/>
              <a:rect l="l" t="t" r="r" b="b"/>
              <a:pathLst>
                <a:path w="334" h="310" extrusionOk="0">
                  <a:moveTo>
                    <a:pt x="333" y="0"/>
                  </a:moveTo>
                  <a:lnTo>
                    <a:pt x="12" y="36"/>
                  </a:lnTo>
                  <a:lnTo>
                    <a:pt x="0" y="274"/>
                  </a:lnTo>
                  <a:lnTo>
                    <a:pt x="298" y="310"/>
                  </a:lnTo>
                  <a:lnTo>
                    <a:pt x="333" y="0"/>
                  </a:lnTo>
                  <a:close/>
                </a:path>
              </a:pathLst>
            </a:custGeom>
            <a:solidFill>
              <a:srgbClr val="22232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30" name="Google Shape;6430;p249"/>
            <p:cNvSpPr/>
            <p:nvPr/>
          </p:nvSpPr>
          <p:spPr>
            <a:xfrm>
              <a:off x="941090" y="2615156"/>
              <a:ext cx="24374" cy="29342"/>
            </a:xfrm>
            <a:custGeom>
              <a:avLst/>
              <a:gdLst/>
              <a:ahLst/>
              <a:cxnLst/>
              <a:rect l="l" t="t" r="r" b="b"/>
              <a:pathLst>
                <a:path w="525" h="632" extrusionOk="0">
                  <a:moveTo>
                    <a:pt x="191" y="1"/>
                  </a:moveTo>
                  <a:lnTo>
                    <a:pt x="1" y="632"/>
                  </a:lnTo>
                  <a:lnTo>
                    <a:pt x="525" y="203"/>
                  </a:lnTo>
                  <a:lnTo>
                    <a:pt x="191" y="1"/>
                  </a:lnTo>
                  <a:close/>
                </a:path>
              </a:pathLst>
            </a:custGeom>
            <a:solidFill>
              <a:srgbClr val="A6AF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31" name="Google Shape;6431;p249"/>
            <p:cNvSpPr/>
            <p:nvPr/>
          </p:nvSpPr>
          <p:spPr>
            <a:xfrm>
              <a:off x="941090" y="2637813"/>
              <a:ext cx="5571" cy="6686"/>
            </a:xfrm>
            <a:custGeom>
              <a:avLst/>
              <a:gdLst/>
              <a:ahLst/>
              <a:cxnLst/>
              <a:rect l="l" t="t" r="r" b="b"/>
              <a:pathLst>
                <a:path w="120" h="144" extrusionOk="0">
                  <a:moveTo>
                    <a:pt x="49" y="1"/>
                  </a:moveTo>
                  <a:lnTo>
                    <a:pt x="1" y="144"/>
                  </a:lnTo>
                  <a:lnTo>
                    <a:pt x="120" y="60"/>
                  </a:lnTo>
                  <a:lnTo>
                    <a:pt x="49" y="1"/>
                  </a:lnTo>
                  <a:close/>
                </a:path>
              </a:pathLst>
            </a:custGeom>
            <a:solidFill>
              <a:srgbClr val="519BA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32" name="Google Shape;6432;p249"/>
            <p:cNvSpPr/>
            <p:nvPr/>
          </p:nvSpPr>
          <p:spPr>
            <a:xfrm>
              <a:off x="941090" y="2615156"/>
              <a:ext cx="24374" cy="29342"/>
            </a:xfrm>
            <a:custGeom>
              <a:avLst/>
              <a:gdLst/>
              <a:ahLst/>
              <a:cxnLst/>
              <a:rect l="l" t="t" r="r" b="b"/>
              <a:pathLst>
                <a:path w="525" h="632" extrusionOk="0">
                  <a:moveTo>
                    <a:pt x="191" y="1"/>
                  </a:moveTo>
                  <a:lnTo>
                    <a:pt x="1" y="632"/>
                  </a:lnTo>
                  <a:lnTo>
                    <a:pt x="525" y="203"/>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33" name="Google Shape;6433;p249"/>
            <p:cNvSpPr/>
            <p:nvPr/>
          </p:nvSpPr>
          <p:spPr>
            <a:xfrm>
              <a:off x="944990" y="2375310"/>
              <a:ext cx="176935" cy="248387"/>
            </a:xfrm>
            <a:custGeom>
              <a:avLst/>
              <a:gdLst/>
              <a:ahLst/>
              <a:cxnLst/>
              <a:rect l="l" t="t" r="r" b="b"/>
              <a:pathLst>
                <a:path w="3811" h="5350" extrusionOk="0">
                  <a:moveTo>
                    <a:pt x="3441" y="1"/>
                  </a:moveTo>
                  <a:cubicBezTo>
                    <a:pt x="3335" y="1"/>
                    <a:pt x="3232" y="53"/>
                    <a:pt x="3179" y="142"/>
                  </a:cubicBezTo>
                  <a:lnTo>
                    <a:pt x="107" y="4905"/>
                  </a:lnTo>
                  <a:cubicBezTo>
                    <a:pt x="0" y="5060"/>
                    <a:pt x="107" y="5167"/>
                    <a:pt x="262" y="5250"/>
                  </a:cubicBezTo>
                  <a:cubicBezTo>
                    <a:pt x="340" y="5308"/>
                    <a:pt x="421" y="5349"/>
                    <a:pt x="493" y="5349"/>
                  </a:cubicBezTo>
                  <a:cubicBezTo>
                    <a:pt x="552" y="5349"/>
                    <a:pt x="605" y="5321"/>
                    <a:pt x="643" y="5250"/>
                  </a:cubicBezTo>
                  <a:lnTo>
                    <a:pt x="3715" y="499"/>
                  </a:lnTo>
                  <a:cubicBezTo>
                    <a:pt x="3810" y="357"/>
                    <a:pt x="3775" y="142"/>
                    <a:pt x="3620" y="59"/>
                  </a:cubicBezTo>
                  <a:cubicBezTo>
                    <a:pt x="3567" y="19"/>
                    <a:pt x="3503" y="1"/>
                    <a:pt x="3441" y="1"/>
                  </a:cubicBezTo>
                  <a:close/>
                </a:path>
              </a:pathLst>
            </a:custGeom>
            <a:solidFill>
              <a:srgbClr val="4B6B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34" name="Google Shape;6434;p249"/>
            <p:cNvSpPr/>
            <p:nvPr/>
          </p:nvSpPr>
          <p:spPr>
            <a:xfrm>
              <a:off x="944990" y="2373035"/>
              <a:ext cx="176935" cy="253216"/>
            </a:xfrm>
            <a:custGeom>
              <a:avLst/>
              <a:gdLst/>
              <a:ahLst/>
              <a:cxnLst/>
              <a:rect l="l" t="t" r="r" b="b"/>
              <a:pathLst>
                <a:path w="3811" h="5454" extrusionOk="0">
                  <a:moveTo>
                    <a:pt x="643" y="5299"/>
                  </a:moveTo>
                  <a:cubicBezTo>
                    <a:pt x="560" y="5454"/>
                    <a:pt x="405" y="5406"/>
                    <a:pt x="262" y="5299"/>
                  </a:cubicBezTo>
                  <a:lnTo>
                    <a:pt x="262" y="5299"/>
                  </a:lnTo>
                  <a:cubicBezTo>
                    <a:pt x="107" y="5216"/>
                    <a:pt x="0" y="5109"/>
                    <a:pt x="107" y="4954"/>
                  </a:cubicBezTo>
                  <a:lnTo>
                    <a:pt x="3179" y="191"/>
                  </a:lnTo>
                  <a:cubicBezTo>
                    <a:pt x="3263" y="48"/>
                    <a:pt x="3477" y="1"/>
                    <a:pt x="3620" y="108"/>
                  </a:cubicBezTo>
                  <a:lnTo>
                    <a:pt x="3620" y="108"/>
                  </a:lnTo>
                  <a:cubicBezTo>
                    <a:pt x="3775" y="191"/>
                    <a:pt x="3810" y="406"/>
                    <a:pt x="3715" y="548"/>
                  </a:cubicBezTo>
                  <a:close/>
                </a:path>
              </a:pathLst>
            </a:custGeom>
            <a:solidFill>
              <a:srgbClr val="D8E2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35" name="Google Shape;6435;p249"/>
            <p:cNvSpPr/>
            <p:nvPr/>
          </p:nvSpPr>
          <p:spPr>
            <a:xfrm>
              <a:off x="944990" y="2373035"/>
              <a:ext cx="176935" cy="253216"/>
            </a:xfrm>
            <a:custGeom>
              <a:avLst/>
              <a:gdLst/>
              <a:ahLst/>
              <a:cxnLst/>
              <a:rect l="l" t="t" r="r" b="b"/>
              <a:pathLst>
                <a:path w="3811" h="5454" extrusionOk="0">
                  <a:moveTo>
                    <a:pt x="643" y="5299"/>
                  </a:moveTo>
                  <a:cubicBezTo>
                    <a:pt x="560" y="5454"/>
                    <a:pt x="405" y="5406"/>
                    <a:pt x="262" y="5299"/>
                  </a:cubicBezTo>
                  <a:lnTo>
                    <a:pt x="262" y="5299"/>
                  </a:lnTo>
                  <a:cubicBezTo>
                    <a:pt x="107" y="5216"/>
                    <a:pt x="0" y="5109"/>
                    <a:pt x="107" y="4954"/>
                  </a:cubicBezTo>
                  <a:lnTo>
                    <a:pt x="3179" y="191"/>
                  </a:lnTo>
                  <a:cubicBezTo>
                    <a:pt x="3263" y="48"/>
                    <a:pt x="3477" y="1"/>
                    <a:pt x="3620" y="108"/>
                  </a:cubicBezTo>
                  <a:lnTo>
                    <a:pt x="3620" y="108"/>
                  </a:lnTo>
                  <a:cubicBezTo>
                    <a:pt x="3775" y="191"/>
                    <a:pt x="3810" y="406"/>
                    <a:pt x="3715" y="548"/>
                  </a:cubicBezTo>
                  <a:close/>
                </a:path>
              </a:pathLst>
            </a:custGeom>
            <a:solidFill>
              <a:srgbClr val="D8E2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36" name="Google Shape;6436;p249"/>
            <p:cNvSpPr/>
            <p:nvPr/>
          </p:nvSpPr>
          <p:spPr>
            <a:xfrm>
              <a:off x="944990" y="2373035"/>
              <a:ext cx="176935" cy="253216"/>
            </a:xfrm>
            <a:custGeom>
              <a:avLst/>
              <a:gdLst/>
              <a:ahLst/>
              <a:cxnLst/>
              <a:rect l="l" t="t" r="r" b="b"/>
              <a:pathLst>
                <a:path w="3811" h="5454" extrusionOk="0">
                  <a:moveTo>
                    <a:pt x="643" y="5299"/>
                  </a:moveTo>
                  <a:cubicBezTo>
                    <a:pt x="560" y="5454"/>
                    <a:pt x="405" y="5406"/>
                    <a:pt x="262" y="5299"/>
                  </a:cubicBezTo>
                  <a:lnTo>
                    <a:pt x="262" y="5299"/>
                  </a:lnTo>
                  <a:cubicBezTo>
                    <a:pt x="107" y="5216"/>
                    <a:pt x="0" y="5109"/>
                    <a:pt x="107" y="4954"/>
                  </a:cubicBezTo>
                  <a:lnTo>
                    <a:pt x="3179" y="191"/>
                  </a:lnTo>
                  <a:cubicBezTo>
                    <a:pt x="3263" y="48"/>
                    <a:pt x="3477" y="1"/>
                    <a:pt x="3620" y="108"/>
                  </a:cubicBezTo>
                  <a:lnTo>
                    <a:pt x="3620" y="108"/>
                  </a:lnTo>
                  <a:cubicBezTo>
                    <a:pt x="3775" y="191"/>
                    <a:pt x="3810" y="406"/>
                    <a:pt x="3715" y="548"/>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37" name="Google Shape;6437;p249"/>
            <p:cNvSpPr/>
            <p:nvPr/>
          </p:nvSpPr>
          <p:spPr>
            <a:xfrm>
              <a:off x="1053863" y="2431766"/>
              <a:ext cx="33799" cy="24235"/>
            </a:xfrm>
            <a:custGeom>
              <a:avLst/>
              <a:gdLst/>
              <a:ahLst/>
              <a:cxnLst/>
              <a:rect l="l" t="t" r="r" b="b"/>
              <a:pathLst>
                <a:path w="728" h="522" extrusionOk="0">
                  <a:moveTo>
                    <a:pt x="102" y="1"/>
                  </a:moveTo>
                  <a:cubicBezTo>
                    <a:pt x="77" y="1"/>
                    <a:pt x="46" y="17"/>
                    <a:pt x="25" y="45"/>
                  </a:cubicBezTo>
                  <a:cubicBezTo>
                    <a:pt x="1" y="81"/>
                    <a:pt x="13" y="141"/>
                    <a:pt x="60" y="165"/>
                  </a:cubicBezTo>
                  <a:lnTo>
                    <a:pt x="572" y="510"/>
                  </a:lnTo>
                  <a:cubicBezTo>
                    <a:pt x="584" y="518"/>
                    <a:pt x="599" y="522"/>
                    <a:pt x="614" y="522"/>
                  </a:cubicBezTo>
                  <a:cubicBezTo>
                    <a:pt x="644" y="522"/>
                    <a:pt x="676" y="506"/>
                    <a:pt x="691" y="474"/>
                  </a:cubicBezTo>
                  <a:cubicBezTo>
                    <a:pt x="727" y="438"/>
                    <a:pt x="715" y="379"/>
                    <a:pt x="668" y="355"/>
                  </a:cubicBezTo>
                  <a:lnTo>
                    <a:pt x="144" y="22"/>
                  </a:lnTo>
                  <a:cubicBezTo>
                    <a:pt x="134" y="8"/>
                    <a:pt x="119" y="1"/>
                    <a:pt x="102" y="1"/>
                  </a:cubicBezTo>
                  <a:close/>
                </a:path>
              </a:pathLst>
            </a:custGeom>
            <a:solidFill>
              <a:srgbClr val="8FA1A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38" name="Google Shape;6438;p249"/>
            <p:cNvSpPr/>
            <p:nvPr/>
          </p:nvSpPr>
          <p:spPr>
            <a:xfrm>
              <a:off x="1053863" y="2431070"/>
              <a:ext cx="33799" cy="25489"/>
            </a:xfrm>
            <a:custGeom>
              <a:avLst/>
              <a:gdLst/>
              <a:ahLst/>
              <a:cxnLst/>
              <a:rect l="l" t="t" r="r" b="b"/>
              <a:pathLst>
                <a:path w="728" h="549" extrusionOk="0">
                  <a:moveTo>
                    <a:pt x="691" y="489"/>
                  </a:moveTo>
                  <a:cubicBezTo>
                    <a:pt x="668" y="537"/>
                    <a:pt x="608" y="549"/>
                    <a:pt x="572" y="525"/>
                  </a:cubicBezTo>
                  <a:lnTo>
                    <a:pt x="60" y="180"/>
                  </a:lnTo>
                  <a:cubicBezTo>
                    <a:pt x="13" y="156"/>
                    <a:pt x="1" y="96"/>
                    <a:pt x="25" y="60"/>
                  </a:cubicBezTo>
                  <a:lnTo>
                    <a:pt x="25" y="60"/>
                  </a:lnTo>
                  <a:cubicBezTo>
                    <a:pt x="60" y="13"/>
                    <a:pt x="120" y="1"/>
                    <a:pt x="144" y="37"/>
                  </a:cubicBezTo>
                  <a:lnTo>
                    <a:pt x="668" y="370"/>
                  </a:lnTo>
                  <a:cubicBezTo>
                    <a:pt x="715" y="394"/>
                    <a:pt x="727" y="453"/>
                    <a:pt x="691" y="489"/>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39" name="Google Shape;6439;p249"/>
            <p:cNvSpPr/>
            <p:nvPr/>
          </p:nvSpPr>
          <p:spPr>
            <a:xfrm>
              <a:off x="946104" y="2608517"/>
              <a:ext cx="24885" cy="19407"/>
            </a:xfrm>
            <a:custGeom>
              <a:avLst/>
              <a:gdLst/>
              <a:ahLst/>
              <a:cxnLst/>
              <a:rect l="l" t="t" r="r" b="b"/>
              <a:pathLst>
                <a:path w="536" h="418" extrusionOk="0">
                  <a:moveTo>
                    <a:pt x="36" y="1"/>
                  </a:moveTo>
                  <a:lnTo>
                    <a:pt x="0" y="156"/>
                  </a:lnTo>
                  <a:lnTo>
                    <a:pt x="417" y="418"/>
                  </a:lnTo>
                  <a:lnTo>
                    <a:pt x="536" y="322"/>
                  </a:lnTo>
                  <a:lnTo>
                    <a:pt x="36" y="1"/>
                  </a:lnTo>
                  <a:close/>
                </a:path>
              </a:pathLst>
            </a:custGeom>
            <a:solidFill>
              <a:srgbClr val="8995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40" name="Google Shape;6440;p249"/>
            <p:cNvSpPr/>
            <p:nvPr/>
          </p:nvSpPr>
          <p:spPr>
            <a:xfrm>
              <a:off x="946104" y="2608517"/>
              <a:ext cx="24885" cy="19407"/>
            </a:xfrm>
            <a:custGeom>
              <a:avLst/>
              <a:gdLst/>
              <a:ahLst/>
              <a:cxnLst/>
              <a:rect l="l" t="t" r="r" b="b"/>
              <a:pathLst>
                <a:path w="536" h="418" extrusionOk="0">
                  <a:moveTo>
                    <a:pt x="36" y="1"/>
                  </a:moveTo>
                  <a:lnTo>
                    <a:pt x="0" y="156"/>
                  </a:lnTo>
                  <a:lnTo>
                    <a:pt x="417" y="418"/>
                  </a:lnTo>
                  <a:lnTo>
                    <a:pt x="536" y="322"/>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41" name="Google Shape;6441;p249"/>
            <p:cNvSpPr/>
            <p:nvPr/>
          </p:nvSpPr>
          <p:spPr>
            <a:xfrm>
              <a:off x="976468" y="2424245"/>
              <a:ext cx="70802" cy="117462"/>
            </a:xfrm>
            <a:custGeom>
              <a:avLst/>
              <a:gdLst/>
              <a:ahLst/>
              <a:cxnLst/>
              <a:rect l="l" t="t" r="r" b="b"/>
              <a:pathLst>
                <a:path w="1525" h="2530" extrusionOk="0">
                  <a:moveTo>
                    <a:pt x="901" y="0"/>
                  </a:moveTo>
                  <a:cubicBezTo>
                    <a:pt x="839" y="0"/>
                    <a:pt x="777" y="23"/>
                    <a:pt x="715" y="76"/>
                  </a:cubicBezTo>
                  <a:cubicBezTo>
                    <a:pt x="322" y="386"/>
                    <a:pt x="1" y="2517"/>
                    <a:pt x="370" y="2529"/>
                  </a:cubicBezTo>
                  <a:cubicBezTo>
                    <a:pt x="372" y="2529"/>
                    <a:pt x="375" y="2529"/>
                    <a:pt x="377" y="2529"/>
                  </a:cubicBezTo>
                  <a:cubicBezTo>
                    <a:pt x="752" y="2529"/>
                    <a:pt x="870" y="1553"/>
                    <a:pt x="870" y="1553"/>
                  </a:cubicBezTo>
                  <a:lnTo>
                    <a:pt x="1525" y="612"/>
                  </a:lnTo>
                  <a:cubicBezTo>
                    <a:pt x="1525" y="612"/>
                    <a:pt x="1223" y="0"/>
                    <a:pt x="901" y="0"/>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42" name="Google Shape;6442;p249"/>
            <p:cNvSpPr/>
            <p:nvPr/>
          </p:nvSpPr>
          <p:spPr>
            <a:xfrm>
              <a:off x="988214" y="2469234"/>
              <a:ext cx="88352" cy="50235"/>
            </a:xfrm>
            <a:custGeom>
              <a:avLst/>
              <a:gdLst/>
              <a:ahLst/>
              <a:cxnLst/>
              <a:rect l="l" t="t" r="r" b="b"/>
              <a:pathLst>
                <a:path w="1903" h="1082" extrusionOk="0">
                  <a:moveTo>
                    <a:pt x="1903" y="0"/>
                  </a:moveTo>
                  <a:lnTo>
                    <a:pt x="1903" y="0"/>
                  </a:lnTo>
                  <a:cubicBezTo>
                    <a:pt x="1724" y="24"/>
                    <a:pt x="367" y="322"/>
                    <a:pt x="141" y="762"/>
                  </a:cubicBezTo>
                  <a:cubicBezTo>
                    <a:pt x="1" y="1019"/>
                    <a:pt x="285" y="1081"/>
                    <a:pt x="596" y="1081"/>
                  </a:cubicBezTo>
                  <a:cubicBezTo>
                    <a:pt x="892" y="1081"/>
                    <a:pt x="1212" y="1024"/>
                    <a:pt x="1212" y="1024"/>
                  </a:cubicBezTo>
                  <a:lnTo>
                    <a:pt x="1903" y="0"/>
                  </a:lnTo>
                  <a:close/>
                </a:path>
              </a:pathLst>
            </a:custGeom>
            <a:solidFill>
              <a:srgbClr val="F7E5D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43" name="Google Shape;6443;p249"/>
            <p:cNvSpPr/>
            <p:nvPr/>
          </p:nvSpPr>
          <p:spPr>
            <a:xfrm>
              <a:off x="986961" y="2464823"/>
              <a:ext cx="100144" cy="52370"/>
            </a:xfrm>
            <a:custGeom>
              <a:avLst/>
              <a:gdLst/>
              <a:ahLst/>
              <a:cxnLst/>
              <a:rect l="l" t="t" r="r" b="b"/>
              <a:pathLst>
                <a:path w="2157" h="1128" extrusionOk="0">
                  <a:moveTo>
                    <a:pt x="2156" y="0"/>
                  </a:moveTo>
                  <a:cubicBezTo>
                    <a:pt x="2156" y="0"/>
                    <a:pt x="406" y="298"/>
                    <a:pt x="168" y="762"/>
                  </a:cubicBezTo>
                  <a:cubicBezTo>
                    <a:pt x="0" y="1081"/>
                    <a:pt x="640" y="1128"/>
                    <a:pt x="1035" y="1128"/>
                  </a:cubicBezTo>
                  <a:cubicBezTo>
                    <a:pt x="1200" y="1128"/>
                    <a:pt x="1323" y="1119"/>
                    <a:pt x="1323" y="1119"/>
                  </a:cubicBezTo>
                  <a:lnTo>
                    <a:pt x="2156" y="0"/>
                  </a:ln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44" name="Google Shape;6444;p249"/>
            <p:cNvSpPr/>
            <p:nvPr/>
          </p:nvSpPr>
          <p:spPr>
            <a:xfrm>
              <a:off x="1864819" y="3403407"/>
              <a:ext cx="339431" cy="89605"/>
            </a:xfrm>
            <a:custGeom>
              <a:avLst/>
              <a:gdLst/>
              <a:ahLst/>
              <a:cxnLst/>
              <a:rect l="l" t="t" r="r" b="b"/>
              <a:pathLst>
                <a:path w="7311" h="1930" extrusionOk="0">
                  <a:moveTo>
                    <a:pt x="0" y="1"/>
                  </a:moveTo>
                  <a:lnTo>
                    <a:pt x="72" y="680"/>
                  </a:lnTo>
                  <a:lnTo>
                    <a:pt x="6263" y="1930"/>
                  </a:lnTo>
                  <a:lnTo>
                    <a:pt x="7311" y="1144"/>
                  </a:lnTo>
                  <a:lnTo>
                    <a:pt x="0" y="1"/>
                  </a:lnTo>
                  <a:close/>
                </a:path>
              </a:pathLst>
            </a:custGeom>
            <a:solidFill>
              <a:srgbClr val="E06E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45" name="Google Shape;6445;p249"/>
            <p:cNvSpPr/>
            <p:nvPr/>
          </p:nvSpPr>
          <p:spPr>
            <a:xfrm>
              <a:off x="831102" y="2888802"/>
              <a:ext cx="676634" cy="86819"/>
            </a:xfrm>
            <a:custGeom>
              <a:avLst/>
              <a:gdLst/>
              <a:ahLst/>
              <a:cxnLst/>
              <a:rect l="l" t="t" r="r" b="b"/>
              <a:pathLst>
                <a:path w="14574" h="1870" extrusionOk="0">
                  <a:moveTo>
                    <a:pt x="1" y="0"/>
                  </a:moveTo>
                  <a:cubicBezTo>
                    <a:pt x="1798" y="1584"/>
                    <a:pt x="3108" y="1870"/>
                    <a:pt x="3108" y="1870"/>
                  </a:cubicBezTo>
                  <a:lnTo>
                    <a:pt x="13871" y="1870"/>
                  </a:lnTo>
                  <a:lnTo>
                    <a:pt x="14574" y="1310"/>
                  </a:lnTo>
                  <a:lnTo>
                    <a:pt x="14574" y="1310"/>
                  </a:lnTo>
                  <a:cubicBezTo>
                    <a:pt x="14083" y="1423"/>
                    <a:pt x="13601" y="1468"/>
                    <a:pt x="13145" y="1468"/>
                  </a:cubicBezTo>
                  <a:cubicBezTo>
                    <a:pt x="11442" y="1468"/>
                    <a:pt x="10109" y="846"/>
                    <a:pt x="10109" y="846"/>
                  </a:cubicBezTo>
                  <a:cubicBezTo>
                    <a:pt x="7121" y="774"/>
                    <a:pt x="1" y="0"/>
                    <a:pt x="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46" name="Google Shape;6446;p249"/>
            <p:cNvSpPr/>
            <p:nvPr/>
          </p:nvSpPr>
          <p:spPr>
            <a:xfrm>
              <a:off x="837184" y="2941869"/>
              <a:ext cx="616418" cy="34310"/>
            </a:xfrm>
            <a:custGeom>
              <a:avLst/>
              <a:gdLst/>
              <a:ahLst/>
              <a:cxnLst/>
              <a:rect l="l" t="t" r="r" b="b"/>
              <a:pathLst>
                <a:path w="13277" h="739" extrusionOk="0">
                  <a:moveTo>
                    <a:pt x="1" y="0"/>
                  </a:moveTo>
                  <a:lnTo>
                    <a:pt x="1" y="0"/>
                  </a:lnTo>
                  <a:cubicBezTo>
                    <a:pt x="644" y="369"/>
                    <a:pt x="1929" y="727"/>
                    <a:pt x="1929" y="727"/>
                  </a:cubicBezTo>
                  <a:lnTo>
                    <a:pt x="1929" y="738"/>
                  </a:lnTo>
                  <a:lnTo>
                    <a:pt x="13276" y="738"/>
                  </a:lnTo>
                  <a:lnTo>
                    <a:pt x="9585" y="369"/>
                  </a:lnTo>
                  <a:cubicBezTo>
                    <a:pt x="7680" y="310"/>
                    <a:pt x="1" y="0"/>
                    <a:pt x="1" y="0"/>
                  </a:cubicBezTo>
                  <a:close/>
                </a:path>
              </a:pathLst>
            </a:custGeom>
            <a:solidFill>
              <a:srgbClr val="EDDDB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47" name="Google Shape;6447;p249"/>
            <p:cNvSpPr/>
            <p:nvPr/>
          </p:nvSpPr>
          <p:spPr>
            <a:xfrm>
              <a:off x="720001" y="1325531"/>
              <a:ext cx="799342" cy="939785"/>
            </a:xfrm>
            <a:custGeom>
              <a:avLst/>
              <a:gdLst/>
              <a:ahLst/>
              <a:cxnLst/>
              <a:rect l="l" t="t" r="r" b="b"/>
              <a:pathLst>
                <a:path w="17217" h="20242" extrusionOk="0">
                  <a:moveTo>
                    <a:pt x="0" y="0"/>
                  </a:moveTo>
                  <a:lnTo>
                    <a:pt x="2096" y="20241"/>
                  </a:lnTo>
                  <a:lnTo>
                    <a:pt x="16217" y="18681"/>
                  </a:lnTo>
                  <a:lnTo>
                    <a:pt x="17217" y="0"/>
                  </a:lnTo>
                  <a:close/>
                </a:path>
              </a:pathLst>
            </a:custGeom>
            <a:solidFill>
              <a:srgbClr val="4D4D4D">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48" name="Google Shape;6448;p249"/>
            <p:cNvSpPr/>
            <p:nvPr/>
          </p:nvSpPr>
          <p:spPr>
            <a:xfrm>
              <a:off x="745443" y="1302317"/>
              <a:ext cx="799342" cy="939739"/>
            </a:xfrm>
            <a:custGeom>
              <a:avLst/>
              <a:gdLst/>
              <a:ahLst/>
              <a:cxnLst/>
              <a:rect l="l" t="t" r="r" b="b"/>
              <a:pathLst>
                <a:path w="17217" h="20241" extrusionOk="0">
                  <a:moveTo>
                    <a:pt x="0" y="0"/>
                  </a:moveTo>
                  <a:lnTo>
                    <a:pt x="2096" y="20241"/>
                  </a:lnTo>
                  <a:lnTo>
                    <a:pt x="16228" y="18669"/>
                  </a:lnTo>
                  <a:lnTo>
                    <a:pt x="17217"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extLst>
      <p:ext uri="{BB962C8B-B14F-4D97-AF65-F5344CB8AC3E}">
        <p14:creationId xmlns:p14="http://schemas.microsoft.com/office/powerpoint/2010/main" val="39422798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452"/>
        <p:cNvGrpSpPr/>
        <p:nvPr/>
      </p:nvGrpSpPr>
      <p:grpSpPr>
        <a:xfrm>
          <a:off x="0" y="0"/>
          <a:ext cx="0" cy="0"/>
          <a:chOff x="0" y="0"/>
          <a:chExt cx="0" cy="0"/>
        </a:xfrm>
      </p:grpSpPr>
      <p:sp>
        <p:nvSpPr>
          <p:cNvPr id="6453" name="Google Shape;6453;p250"/>
          <p:cNvSpPr/>
          <p:nvPr/>
        </p:nvSpPr>
        <p:spPr>
          <a:xfrm flipH="1">
            <a:off x="581242" y="4350763"/>
            <a:ext cx="2720308" cy="763428"/>
          </a:xfrm>
          <a:custGeom>
            <a:avLst/>
            <a:gdLst/>
            <a:ahLst/>
            <a:cxnLst/>
            <a:rect l="l" t="t" r="r" b="b"/>
            <a:pathLst>
              <a:path w="251531" h="78200" extrusionOk="0">
                <a:moveTo>
                  <a:pt x="0" y="0"/>
                </a:moveTo>
                <a:lnTo>
                  <a:pt x="4353" y="78200"/>
                </a:lnTo>
                <a:lnTo>
                  <a:pt x="237343" y="78200"/>
                </a:lnTo>
                <a:lnTo>
                  <a:pt x="251531" y="5482"/>
                </a:lnTo>
                <a:close/>
              </a:path>
            </a:pathLst>
          </a:custGeom>
          <a:solidFill>
            <a:schemeClr val="lt2"/>
          </a:solidFill>
          <a:ln>
            <a:noFill/>
          </a:ln>
        </p:spPr>
      </p:sp>
      <p:sp>
        <p:nvSpPr>
          <p:cNvPr id="6454" name="Google Shape;6454;p250"/>
          <p:cNvSpPr txBox="1">
            <a:spLocks noGrp="1"/>
          </p:cNvSpPr>
          <p:nvPr>
            <p:ph type="title"/>
          </p:nvPr>
        </p:nvSpPr>
        <p:spPr>
          <a:xfrm flipH="1">
            <a:off x="720000" y="4481367"/>
            <a:ext cx="3661500" cy="5025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2900"/>
              <a:t>Daily Quote</a:t>
            </a:r>
            <a:endParaRPr sz="2900"/>
          </a:p>
        </p:txBody>
      </p:sp>
      <p:sp>
        <p:nvSpPr>
          <p:cNvPr id="6455" name="Google Shape;6455;p250"/>
          <p:cNvSpPr/>
          <p:nvPr/>
        </p:nvSpPr>
        <p:spPr>
          <a:xfrm>
            <a:off x="4381499" y="601229"/>
            <a:ext cx="4413352" cy="5825385"/>
          </a:xfrm>
          <a:custGeom>
            <a:avLst/>
            <a:gdLst/>
            <a:ahLst/>
            <a:cxnLst/>
            <a:rect l="l" t="t" r="r" b="b"/>
            <a:pathLst>
              <a:path w="182880" h="163830" extrusionOk="0">
                <a:moveTo>
                  <a:pt x="0" y="160020"/>
                </a:moveTo>
                <a:lnTo>
                  <a:pt x="39624" y="6096"/>
                </a:lnTo>
                <a:lnTo>
                  <a:pt x="182880" y="0"/>
                </a:lnTo>
                <a:lnTo>
                  <a:pt x="182880" y="163830"/>
                </a:lnTo>
                <a:close/>
              </a:path>
            </a:pathLst>
          </a:custGeom>
          <a:solidFill>
            <a:schemeClr val="lt2"/>
          </a:solidFill>
          <a:ln>
            <a:noFill/>
          </a:ln>
        </p:spPr>
      </p:sp>
      <p:grpSp>
        <p:nvGrpSpPr>
          <p:cNvPr id="6456" name="Google Shape;6456;p250"/>
          <p:cNvGrpSpPr/>
          <p:nvPr/>
        </p:nvGrpSpPr>
        <p:grpSpPr>
          <a:xfrm>
            <a:off x="7996862" y="245000"/>
            <a:ext cx="1076215" cy="1255857"/>
            <a:chOff x="6969712" y="997500"/>
            <a:chExt cx="1076215" cy="941916"/>
          </a:xfrm>
        </p:grpSpPr>
        <p:sp>
          <p:nvSpPr>
            <p:cNvPr id="6457" name="Google Shape;6457;p250"/>
            <p:cNvSpPr/>
            <p:nvPr/>
          </p:nvSpPr>
          <p:spPr>
            <a:xfrm>
              <a:off x="6969712" y="1012550"/>
              <a:ext cx="1038509" cy="926865"/>
            </a:xfrm>
            <a:custGeom>
              <a:avLst/>
              <a:gdLst/>
              <a:ahLst/>
              <a:cxnLst/>
              <a:rect l="l" t="t" r="r" b="b"/>
              <a:pathLst>
                <a:path w="13110" h="11701" extrusionOk="0">
                  <a:moveTo>
                    <a:pt x="6704" y="1"/>
                  </a:moveTo>
                  <a:cubicBezTo>
                    <a:pt x="1108" y="1"/>
                    <a:pt x="1" y="2156"/>
                    <a:pt x="1" y="4835"/>
                  </a:cubicBezTo>
                  <a:cubicBezTo>
                    <a:pt x="1" y="6632"/>
                    <a:pt x="513" y="8216"/>
                    <a:pt x="2573" y="9049"/>
                  </a:cubicBezTo>
                  <a:cubicBezTo>
                    <a:pt x="2049" y="9847"/>
                    <a:pt x="906" y="11574"/>
                    <a:pt x="989" y="11693"/>
                  </a:cubicBezTo>
                  <a:cubicBezTo>
                    <a:pt x="992" y="11698"/>
                    <a:pt x="997" y="11700"/>
                    <a:pt x="1005" y="11700"/>
                  </a:cubicBezTo>
                  <a:cubicBezTo>
                    <a:pt x="1174" y="11700"/>
                    <a:pt x="2561" y="10467"/>
                    <a:pt x="3882" y="9418"/>
                  </a:cubicBezTo>
                  <a:cubicBezTo>
                    <a:pt x="4680" y="9585"/>
                    <a:pt x="5597" y="9657"/>
                    <a:pt x="6716" y="9657"/>
                  </a:cubicBezTo>
                  <a:cubicBezTo>
                    <a:pt x="12312" y="9657"/>
                    <a:pt x="13110" y="7502"/>
                    <a:pt x="13110" y="4823"/>
                  </a:cubicBezTo>
                  <a:cubicBezTo>
                    <a:pt x="13098" y="2156"/>
                    <a:pt x="12276" y="1"/>
                    <a:pt x="6704" y="1"/>
                  </a:cubicBezTo>
                  <a:close/>
                </a:path>
              </a:pathLst>
            </a:custGeom>
            <a:solidFill>
              <a:srgbClr val="4D4D4D">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58" name="Google Shape;6458;p250"/>
            <p:cNvSpPr/>
            <p:nvPr/>
          </p:nvSpPr>
          <p:spPr>
            <a:xfrm>
              <a:off x="7007498" y="997500"/>
              <a:ext cx="1038429" cy="926786"/>
            </a:xfrm>
            <a:custGeom>
              <a:avLst/>
              <a:gdLst/>
              <a:ahLst/>
              <a:cxnLst/>
              <a:rect l="l" t="t" r="r" b="b"/>
              <a:pathLst>
                <a:path w="13109" h="11700" extrusionOk="0">
                  <a:moveTo>
                    <a:pt x="6703" y="0"/>
                  </a:moveTo>
                  <a:cubicBezTo>
                    <a:pt x="1108" y="0"/>
                    <a:pt x="0" y="2155"/>
                    <a:pt x="0" y="4834"/>
                  </a:cubicBezTo>
                  <a:cubicBezTo>
                    <a:pt x="0" y="6632"/>
                    <a:pt x="512" y="8215"/>
                    <a:pt x="2572" y="9049"/>
                  </a:cubicBezTo>
                  <a:cubicBezTo>
                    <a:pt x="2048" y="9847"/>
                    <a:pt x="905" y="11573"/>
                    <a:pt x="988" y="11692"/>
                  </a:cubicBezTo>
                  <a:cubicBezTo>
                    <a:pt x="991" y="11697"/>
                    <a:pt x="996" y="11700"/>
                    <a:pt x="1004" y="11700"/>
                  </a:cubicBezTo>
                  <a:cubicBezTo>
                    <a:pt x="1173" y="11700"/>
                    <a:pt x="2560" y="10466"/>
                    <a:pt x="3882" y="9418"/>
                  </a:cubicBezTo>
                  <a:cubicBezTo>
                    <a:pt x="4679" y="9585"/>
                    <a:pt x="5596" y="9656"/>
                    <a:pt x="6715" y="9656"/>
                  </a:cubicBezTo>
                  <a:cubicBezTo>
                    <a:pt x="12311" y="9656"/>
                    <a:pt x="13109" y="7501"/>
                    <a:pt x="13109" y="4822"/>
                  </a:cubicBezTo>
                  <a:cubicBezTo>
                    <a:pt x="13097" y="2167"/>
                    <a:pt x="12299" y="0"/>
                    <a:pt x="6703"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59" name="Google Shape;6459;p250"/>
            <p:cNvSpPr/>
            <p:nvPr/>
          </p:nvSpPr>
          <p:spPr>
            <a:xfrm>
              <a:off x="7262092" y="1323779"/>
              <a:ext cx="113277" cy="113274"/>
            </a:xfrm>
            <a:custGeom>
              <a:avLst/>
              <a:gdLst/>
              <a:ahLst/>
              <a:cxnLst/>
              <a:rect l="l" t="t" r="r" b="b"/>
              <a:pathLst>
                <a:path w="1430" h="1430" extrusionOk="0">
                  <a:moveTo>
                    <a:pt x="715" y="1"/>
                  </a:moveTo>
                  <a:cubicBezTo>
                    <a:pt x="334" y="1"/>
                    <a:pt x="1" y="310"/>
                    <a:pt x="1" y="715"/>
                  </a:cubicBezTo>
                  <a:cubicBezTo>
                    <a:pt x="1" y="1096"/>
                    <a:pt x="322" y="1429"/>
                    <a:pt x="715" y="1429"/>
                  </a:cubicBezTo>
                  <a:cubicBezTo>
                    <a:pt x="1108" y="1429"/>
                    <a:pt x="1430" y="1120"/>
                    <a:pt x="1430" y="715"/>
                  </a:cubicBezTo>
                  <a:cubicBezTo>
                    <a:pt x="1430" y="310"/>
                    <a:pt x="1108" y="1"/>
                    <a:pt x="71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60" name="Google Shape;6460;p250"/>
            <p:cNvSpPr/>
            <p:nvPr/>
          </p:nvSpPr>
          <p:spPr>
            <a:xfrm>
              <a:off x="7469633" y="1323779"/>
              <a:ext cx="113277" cy="113274"/>
            </a:xfrm>
            <a:custGeom>
              <a:avLst/>
              <a:gdLst/>
              <a:ahLst/>
              <a:cxnLst/>
              <a:rect l="l" t="t" r="r" b="b"/>
              <a:pathLst>
                <a:path w="1430" h="1430" extrusionOk="0">
                  <a:moveTo>
                    <a:pt x="715" y="1"/>
                  </a:moveTo>
                  <a:cubicBezTo>
                    <a:pt x="334" y="1"/>
                    <a:pt x="0" y="310"/>
                    <a:pt x="0" y="715"/>
                  </a:cubicBezTo>
                  <a:cubicBezTo>
                    <a:pt x="0" y="1096"/>
                    <a:pt x="310" y="1429"/>
                    <a:pt x="715" y="1429"/>
                  </a:cubicBezTo>
                  <a:cubicBezTo>
                    <a:pt x="1108" y="1429"/>
                    <a:pt x="1429" y="1120"/>
                    <a:pt x="1429" y="715"/>
                  </a:cubicBezTo>
                  <a:cubicBezTo>
                    <a:pt x="1429" y="310"/>
                    <a:pt x="1119" y="1"/>
                    <a:pt x="71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61" name="Google Shape;6461;p250"/>
            <p:cNvSpPr/>
            <p:nvPr/>
          </p:nvSpPr>
          <p:spPr>
            <a:xfrm>
              <a:off x="7678996" y="1323779"/>
              <a:ext cx="113277" cy="113274"/>
            </a:xfrm>
            <a:custGeom>
              <a:avLst/>
              <a:gdLst/>
              <a:ahLst/>
              <a:cxnLst/>
              <a:rect l="l" t="t" r="r" b="b"/>
              <a:pathLst>
                <a:path w="1430" h="1430" extrusionOk="0">
                  <a:moveTo>
                    <a:pt x="715" y="1"/>
                  </a:moveTo>
                  <a:cubicBezTo>
                    <a:pt x="322" y="1"/>
                    <a:pt x="0" y="310"/>
                    <a:pt x="0" y="715"/>
                  </a:cubicBezTo>
                  <a:cubicBezTo>
                    <a:pt x="0" y="1096"/>
                    <a:pt x="310" y="1429"/>
                    <a:pt x="715" y="1429"/>
                  </a:cubicBezTo>
                  <a:cubicBezTo>
                    <a:pt x="1096" y="1429"/>
                    <a:pt x="1429" y="1120"/>
                    <a:pt x="1429" y="715"/>
                  </a:cubicBezTo>
                  <a:cubicBezTo>
                    <a:pt x="1429" y="310"/>
                    <a:pt x="1096" y="1"/>
                    <a:pt x="71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462" name="Google Shape;6462;p250"/>
          <p:cNvSpPr txBox="1"/>
          <p:nvPr/>
        </p:nvSpPr>
        <p:spPr>
          <a:xfrm>
            <a:off x="1570825" y="1934800"/>
            <a:ext cx="5651100" cy="16623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sz="2400">
                <a:solidFill>
                  <a:schemeClr val="dk1"/>
                </a:solidFill>
                <a:latin typeface="Alegreya Sans ExtraBold"/>
                <a:ea typeface="Alegreya Sans ExtraBold"/>
                <a:cs typeface="Alegreya Sans ExtraBold"/>
                <a:sym typeface="Alegreya Sans ExtraBold"/>
              </a:rPr>
              <a:t>"The most dangerous phrase in the language is, 'We've always done it this way!'."</a:t>
            </a:r>
            <a:endParaRPr sz="2400">
              <a:solidFill>
                <a:schemeClr val="dk1"/>
              </a:solidFill>
              <a:latin typeface="Alegreya Sans ExtraBold"/>
              <a:ea typeface="Alegreya Sans ExtraBold"/>
              <a:cs typeface="Alegreya Sans ExtraBold"/>
              <a:sym typeface="Alegreya Sans ExtraBold"/>
            </a:endParaRPr>
          </a:p>
          <a:p>
            <a:pPr marL="0" lvl="0" indent="0" algn="ctr" rtl="0">
              <a:spcBef>
                <a:spcPts val="0"/>
              </a:spcBef>
              <a:spcAft>
                <a:spcPts val="0"/>
              </a:spcAft>
              <a:buNone/>
            </a:pPr>
            <a:r>
              <a:rPr lang="en" sz="2400">
                <a:solidFill>
                  <a:schemeClr val="dk1"/>
                </a:solidFill>
                <a:latin typeface="Alegreya Sans ExtraBold"/>
                <a:ea typeface="Alegreya Sans ExtraBold"/>
                <a:cs typeface="Alegreya Sans ExtraBold"/>
                <a:sym typeface="Alegreya Sans ExtraBold"/>
              </a:rPr>
              <a:t>- Grace Murray Hopper</a:t>
            </a:r>
            <a:endParaRPr sz="2400">
              <a:solidFill>
                <a:schemeClr val="dk1"/>
              </a:solidFill>
              <a:latin typeface="Alegreya Sans ExtraBold"/>
              <a:ea typeface="Alegreya Sans ExtraBold"/>
              <a:cs typeface="Alegreya Sans ExtraBold"/>
              <a:sym typeface="Alegreya Sans ExtraBold"/>
            </a:endParaRPr>
          </a:p>
          <a:p>
            <a:pPr marL="0" lvl="0" indent="0" algn="ctr" rtl="0">
              <a:spcBef>
                <a:spcPts val="0"/>
              </a:spcBef>
              <a:spcAft>
                <a:spcPts val="0"/>
              </a:spcAft>
              <a:buNone/>
            </a:pPr>
            <a:endParaRPr sz="2400">
              <a:solidFill>
                <a:schemeClr val="dk1"/>
              </a:solidFill>
              <a:latin typeface="Alegreya Sans ExtraBold"/>
              <a:ea typeface="Alegreya Sans ExtraBold"/>
              <a:cs typeface="Alegreya Sans ExtraBold"/>
              <a:sym typeface="Alegreya Sans ExtraBold"/>
            </a:endParaRPr>
          </a:p>
        </p:txBody>
      </p:sp>
    </p:spTree>
    <p:extLst>
      <p:ext uri="{BB962C8B-B14F-4D97-AF65-F5344CB8AC3E}">
        <p14:creationId xmlns:p14="http://schemas.microsoft.com/office/powerpoint/2010/main" val="3256854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466"/>
        <p:cNvGrpSpPr/>
        <p:nvPr/>
      </p:nvGrpSpPr>
      <p:grpSpPr>
        <a:xfrm>
          <a:off x="0" y="0"/>
          <a:ext cx="0" cy="0"/>
          <a:chOff x="0" y="0"/>
          <a:chExt cx="0" cy="0"/>
        </a:xfrm>
      </p:grpSpPr>
      <p:sp>
        <p:nvSpPr>
          <p:cNvPr id="6467" name="Google Shape;6467;p251"/>
          <p:cNvSpPr txBox="1">
            <a:spLocks noGrp="1"/>
          </p:cNvSpPr>
          <p:nvPr>
            <p:ph type="title" idx="4294967295"/>
          </p:nvPr>
        </p:nvSpPr>
        <p:spPr>
          <a:xfrm>
            <a:off x="200475" y="408390"/>
            <a:ext cx="5194800" cy="8385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2900"/>
              <a:t>Daily </a:t>
            </a:r>
            <a:endParaRPr sz="2900"/>
          </a:p>
          <a:p>
            <a:pPr marL="0" lvl="0" indent="0" algn="l" rtl="0">
              <a:spcBef>
                <a:spcPts val="0"/>
              </a:spcBef>
              <a:spcAft>
                <a:spcPts val="0"/>
              </a:spcAft>
              <a:buNone/>
            </a:pPr>
            <a:r>
              <a:rPr lang="en" sz="2900"/>
              <a:t>Agenda</a:t>
            </a:r>
            <a:endParaRPr sz="2900"/>
          </a:p>
        </p:txBody>
      </p:sp>
      <p:sp>
        <p:nvSpPr>
          <p:cNvPr id="6468" name="Google Shape;6468;p251"/>
          <p:cNvSpPr/>
          <p:nvPr/>
        </p:nvSpPr>
        <p:spPr>
          <a:xfrm rot="3089">
            <a:off x="8615098" y="6309692"/>
            <a:ext cx="333900" cy="385200"/>
          </a:xfrm>
          <a:prstGeom prst="triangle">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00"/>
          </a:p>
        </p:txBody>
      </p:sp>
      <p:graphicFrame>
        <p:nvGraphicFramePr>
          <p:cNvPr id="6469" name="Google Shape;6469;p251"/>
          <p:cNvGraphicFramePr/>
          <p:nvPr/>
        </p:nvGraphicFramePr>
        <p:xfrm>
          <a:off x="2110050" y="222400"/>
          <a:ext cx="6704250" cy="6614500"/>
        </p:xfrm>
        <a:graphic>
          <a:graphicData uri="http://schemas.openxmlformats.org/drawingml/2006/table">
            <a:tbl>
              <a:tblPr>
                <a:noFill/>
              </a:tblPr>
              <a:tblGrid>
                <a:gridCol w="2331350"/>
                <a:gridCol w="4372900"/>
              </a:tblGrid>
              <a:tr h="591600">
                <a:tc>
                  <a:txBody>
                    <a:bodyPr/>
                    <a:lstStyle/>
                    <a:p>
                      <a:pPr marL="0" lvl="0" indent="0" algn="ctr" rtl="0">
                        <a:lnSpc>
                          <a:spcPct val="115000"/>
                        </a:lnSpc>
                        <a:spcBef>
                          <a:spcPts val="0"/>
                        </a:spcBef>
                        <a:spcAft>
                          <a:spcPts val="0"/>
                        </a:spcAft>
                        <a:buNone/>
                      </a:pPr>
                      <a:r>
                        <a:rPr lang="en" sz="1500"/>
                        <a:t>Welcome Routines</a:t>
                      </a:r>
                      <a:endParaRPr sz="1500"/>
                    </a:p>
                    <a:p>
                      <a:pPr marL="0" lvl="0" indent="0" algn="ctr" rtl="0">
                        <a:lnSpc>
                          <a:spcPct val="115000"/>
                        </a:lnSpc>
                        <a:spcBef>
                          <a:spcPts val="0"/>
                        </a:spcBef>
                        <a:spcAft>
                          <a:spcPts val="0"/>
                        </a:spcAft>
                        <a:buNone/>
                      </a:pPr>
                      <a:r>
                        <a:rPr lang="en" sz="1500"/>
                        <a:t>8 minutes</a:t>
                      </a:r>
                      <a:endParaRPr sz="1500"/>
                    </a:p>
                  </a:txBody>
                  <a:tcPr marL="50800" marR="50800" marT="16925" marB="16925">
                    <a:lnL w="12700" cap="flat" cmpd="sng">
                      <a:solidFill>
                        <a:srgbClr val="9A9A9A"/>
                      </a:solidFill>
                      <a:prstDash val="solid"/>
                      <a:round/>
                      <a:headEnd type="none" w="sm" len="sm"/>
                      <a:tailEnd type="none" w="sm" len="sm"/>
                    </a:lnL>
                    <a:lnR w="12700" cap="flat" cmpd="sng">
                      <a:solidFill>
                        <a:srgbClr val="9A9A9A"/>
                      </a:solidFill>
                      <a:prstDash val="solid"/>
                      <a:round/>
                      <a:headEnd type="none" w="sm" len="sm"/>
                      <a:tailEnd type="none" w="sm" len="sm"/>
                    </a:lnR>
                    <a:lnT w="12700" cap="flat" cmpd="sng">
                      <a:solidFill>
                        <a:srgbClr val="9A9A9A"/>
                      </a:solidFill>
                      <a:prstDash val="solid"/>
                      <a:round/>
                      <a:headEnd type="none" w="sm" len="sm"/>
                      <a:tailEnd type="none" w="sm" len="sm"/>
                    </a:lnT>
                    <a:lnB w="12700" cap="flat" cmpd="sng">
                      <a:solidFill>
                        <a:srgbClr val="9A9A9A"/>
                      </a:solidFill>
                      <a:prstDash val="solid"/>
                      <a:round/>
                      <a:headEnd type="none" w="sm" len="sm"/>
                      <a:tailEnd type="none" w="sm" len="sm"/>
                    </a:lnB>
                    <a:solidFill>
                      <a:srgbClr val="EFEFEF"/>
                    </a:solidFill>
                  </a:tcPr>
                </a:tc>
                <a:tc>
                  <a:txBody>
                    <a:bodyPr/>
                    <a:lstStyle/>
                    <a:p>
                      <a:pPr marL="0" lvl="0" indent="0" algn="ctr" rtl="0">
                        <a:lnSpc>
                          <a:spcPct val="115000"/>
                        </a:lnSpc>
                        <a:spcBef>
                          <a:spcPts val="0"/>
                        </a:spcBef>
                        <a:spcAft>
                          <a:spcPts val="0"/>
                        </a:spcAft>
                        <a:buNone/>
                      </a:pPr>
                      <a:r>
                        <a:rPr lang="en" sz="1500"/>
                        <a:t>Movement, Quote and Breathing</a:t>
                      </a:r>
                      <a:endParaRPr sz="1500"/>
                    </a:p>
                  </a:txBody>
                  <a:tcPr marL="50800" marR="50800" marT="16925" marB="16925">
                    <a:lnL w="12700" cap="flat" cmpd="sng">
                      <a:solidFill>
                        <a:srgbClr val="9A9A9A"/>
                      </a:solidFill>
                      <a:prstDash val="solid"/>
                      <a:round/>
                      <a:headEnd type="none" w="sm" len="sm"/>
                      <a:tailEnd type="none" w="sm" len="sm"/>
                    </a:lnL>
                    <a:lnR w="12700" cap="flat" cmpd="sng">
                      <a:solidFill>
                        <a:srgbClr val="9A9A9A"/>
                      </a:solidFill>
                      <a:prstDash val="solid"/>
                      <a:round/>
                      <a:headEnd type="none" w="sm" len="sm"/>
                      <a:tailEnd type="none" w="sm" len="sm"/>
                    </a:lnR>
                    <a:lnT w="12700" cap="flat" cmpd="sng">
                      <a:solidFill>
                        <a:srgbClr val="9A9A9A"/>
                      </a:solidFill>
                      <a:prstDash val="solid"/>
                      <a:round/>
                      <a:headEnd type="none" w="sm" len="sm"/>
                      <a:tailEnd type="none" w="sm" len="sm"/>
                    </a:lnT>
                    <a:lnB w="12700" cap="flat" cmpd="sng">
                      <a:solidFill>
                        <a:srgbClr val="9A9A9A"/>
                      </a:solidFill>
                      <a:prstDash val="solid"/>
                      <a:round/>
                      <a:headEnd type="none" w="sm" len="sm"/>
                      <a:tailEnd type="none" w="sm" len="sm"/>
                    </a:lnB>
                  </a:tcPr>
                </a:tc>
              </a:tr>
              <a:tr h="846325">
                <a:tc>
                  <a:txBody>
                    <a:bodyPr/>
                    <a:lstStyle/>
                    <a:p>
                      <a:pPr marL="0" lvl="0" indent="0" algn="ctr" rtl="0">
                        <a:lnSpc>
                          <a:spcPct val="115000"/>
                        </a:lnSpc>
                        <a:spcBef>
                          <a:spcPts val="0"/>
                        </a:spcBef>
                        <a:spcAft>
                          <a:spcPts val="0"/>
                        </a:spcAft>
                        <a:buNone/>
                      </a:pPr>
                      <a:r>
                        <a:rPr lang="en" sz="1500"/>
                        <a:t>Pair work</a:t>
                      </a:r>
                      <a:endParaRPr sz="1500"/>
                    </a:p>
                    <a:p>
                      <a:pPr marL="0" lvl="0" indent="0" algn="ctr" rtl="0">
                        <a:lnSpc>
                          <a:spcPct val="115000"/>
                        </a:lnSpc>
                        <a:spcBef>
                          <a:spcPts val="0"/>
                        </a:spcBef>
                        <a:spcAft>
                          <a:spcPts val="0"/>
                        </a:spcAft>
                        <a:buNone/>
                      </a:pPr>
                      <a:r>
                        <a:rPr lang="en" sz="1500"/>
                        <a:t>10 minutes</a:t>
                      </a:r>
                      <a:endParaRPr sz="1500"/>
                    </a:p>
                    <a:p>
                      <a:pPr marL="0" lvl="0" indent="0" algn="ctr" rtl="0">
                        <a:lnSpc>
                          <a:spcPct val="115000"/>
                        </a:lnSpc>
                        <a:spcBef>
                          <a:spcPts val="0"/>
                        </a:spcBef>
                        <a:spcAft>
                          <a:spcPts val="0"/>
                        </a:spcAft>
                        <a:buNone/>
                      </a:pPr>
                      <a:endParaRPr sz="1500"/>
                    </a:p>
                  </a:txBody>
                  <a:tcPr marL="50800" marR="50800" marT="16925" marB="16925">
                    <a:lnL w="12700" cap="flat" cmpd="sng">
                      <a:solidFill>
                        <a:srgbClr val="9A9A9A"/>
                      </a:solidFill>
                      <a:prstDash val="solid"/>
                      <a:round/>
                      <a:headEnd type="none" w="sm" len="sm"/>
                      <a:tailEnd type="none" w="sm" len="sm"/>
                    </a:lnL>
                    <a:lnR w="12700" cap="flat" cmpd="sng">
                      <a:solidFill>
                        <a:srgbClr val="9A9A9A"/>
                      </a:solidFill>
                      <a:prstDash val="solid"/>
                      <a:round/>
                      <a:headEnd type="none" w="sm" len="sm"/>
                      <a:tailEnd type="none" w="sm" len="sm"/>
                    </a:lnR>
                    <a:lnT w="12700" cap="flat" cmpd="sng">
                      <a:solidFill>
                        <a:srgbClr val="9A9A9A"/>
                      </a:solidFill>
                      <a:prstDash val="solid"/>
                      <a:round/>
                      <a:headEnd type="none" w="sm" len="sm"/>
                      <a:tailEnd type="none" w="sm" len="sm"/>
                    </a:lnT>
                    <a:lnB w="12700" cap="flat" cmpd="sng">
                      <a:solidFill>
                        <a:srgbClr val="9A9A9A"/>
                      </a:solidFill>
                      <a:prstDash val="solid"/>
                      <a:round/>
                      <a:headEnd type="none" w="sm" len="sm"/>
                      <a:tailEnd type="none" w="sm" len="sm"/>
                    </a:lnB>
                    <a:solidFill>
                      <a:srgbClr val="EFEFEF"/>
                    </a:solidFill>
                  </a:tcPr>
                </a:tc>
                <a:tc>
                  <a:txBody>
                    <a:bodyPr/>
                    <a:lstStyle/>
                    <a:p>
                      <a:pPr marL="0" lvl="0" indent="0" algn="l" rtl="0">
                        <a:spcBef>
                          <a:spcPts val="0"/>
                        </a:spcBef>
                        <a:spcAft>
                          <a:spcPts val="0"/>
                        </a:spcAft>
                        <a:buNone/>
                      </a:pPr>
                      <a:r>
                        <a:rPr lang="en" sz="1700"/>
                        <a:t>Theme discussion</a:t>
                      </a:r>
                      <a:endParaRPr sz="1700"/>
                    </a:p>
                  </a:txBody>
                  <a:tcPr marL="50800" marR="50800" marT="16925" marB="16925">
                    <a:lnL w="12700" cap="flat" cmpd="sng">
                      <a:solidFill>
                        <a:srgbClr val="9A9A9A"/>
                      </a:solidFill>
                      <a:prstDash val="solid"/>
                      <a:round/>
                      <a:headEnd type="none" w="sm" len="sm"/>
                      <a:tailEnd type="none" w="sm" len="sm"/>
                    </a:lnL>
                    <a:lnR w="12700" cap="flat" cmpd="sng">
                      <a:solidFill>
                        <a:srgbClr val="9A9A9A"/>
                      </a:solidFill>
                      <a:prstDash val="solid"/>
                      <a:round/>
                      <a:headEnd type="none" w="sm" len="sm"/>
                      <a:tailEnd type="none" w="sm" len="sm"/>
                    </a:lnR>
                    <a:lnT w="12700" cap="flat" cmpd="sng">
                      <a:solidFill>
                        <a:srgbClr val="9A9A9A"/>
                      </a:solidFill>
                      <a:prstDash val="solid"/>
                      <a:round/>
                      <a:headEnd type="none" w="sm" len="sm"/>
                      <a:tailEnd type="none" w="sm" len="sm"/>
                    </a:lnT>
                    <a:lnB w="12700" cap="flat" cmpd="sng">
                      <a:solidFill>
                        <a:srgbClr val="9A9A9A"/>
                      </a:solidFill>
                      <a:prstDash val="solid"/>
                      <a:round/>
                      <a:headEnd type="none" w="sm" len="sm"/>
                      <a:tailEnd type="none" w="sm" len="sm"/>
                    </a:lnB>
                  </a:tcPr>
                </a:tc>
              </a:tr>
              <a:tr h="575175">
                <a:tc>
                  <a:txBody>
                    <a:bodyPr/>
                    <a:lstStyle/>
                    <a:p>
                      <a:pPr marL="0" lvl="0" indent="0" algn="ctr" rtl="0">
                        <a:lnSpc>
                          <a:spcPct val="115000"/>
                        </a:lnSpc>
                        <a:spcBef>
                          <a:spcPts val="0"/>
                        </a:spcBef>
                        <a:spcAft>
                          <a:spcPts val="0"/>
                        </a:spcAft>
                        <a:buNone/>
                      </a:pPr>
                      <a:r>
                        <a:rPr lang="en" sz="1500"/>
                        <a:t>Pair work</a:t>
                      </a:r>
                      <a:endParaRPr sz="1500"/>
                    </a:p>
                    <a:p>
                      <a:pPr marL="0" lvl="0" indent="0" algn="ctr" rtl="0">
                        <a:lnSpc>
                          <a:spcPct val="115000"/>
                        </a:lnSpc>
                        <a:spcBef>
                          <a:spcPts val="0"/>
                        </a:spcBef>
                        <a:spcAft>
                          <a:spcPts val="0"/>
                        </a:spcAft>
                        <a:buNone/>
                      </a:pPr>
                      <a:r>
                        <a:rPr lang="en" sz="1500"/>
                        <a:t>15  minutes</a:t>
                      </a:r>
                      <a:endParaRPr sz="1500"/>
                    </a:p>
                  </a:txBody>
                  <a:tcPr marL="50800" marR="50800" marT="16925" marB="16925">
                    <a:lnL w="12700" cap="flat" cmpd="sng">
                      <a:solidFill>
                        <a:srgbClr val="9A9A9A"/>
                      </a:solidFill>
                      <a:prstDash val="solid"/>
                      <a:round/>
                      <a:headEnd type="none" w="sm" len="sm"/>
                      <a:tailEnd type="none" w="sm" len="sm"/>
                    </a:lnL>
                    <a:lnR w="12700" cap="flat" cmpd="sng">
                      <a:solidFill>
                        <a:srgbClr val="9A9A9A"/>
                      </a:solidFill>
                      <a:prstDash val="solid"/>
                      <a:round/>
                      <a:headEnd type="none" w="sm" len="sm"/>
                      <a:tailEnd type="none" w="sm" len="sm"/>
                    </a:lnR>
                    <a:lnT w="12700" cap="flat" cmpd="sng">
                      <a:solidFill>
                        <a:srgbClr val="9A9A9A"/>
                      </a:solidFill>
                      <a:prstDash val="solid"/>
                      <a:round/>
                      <a:headEnd type="none" w="sm" len="sm"/>
                      <a:tailEnd type="none" w="sm" len="sm"/>
                    </a:lnT>
                    <a:lnB w="12700" cap="flat" cmpd="sng">
                      <a:solidFill>
                        <a:srgbClr val="9A9A9A"/>
                      </a:solidFill>
                      <a:prstDash val="solid"/>
                      <a:round/>
                      <a:headEnd type="none" w="sm" len="sm"/>
                      <a:tailEnd type="none" w="sm" len="sm"/>
                    </a:lnB>
                    <a:solidFill>
                      <a:srgbClr val="EFEFEF"/>
                    </a:solidFill>
                  </a:tcPr>
                </a:tc>
                <a:tc>
                  <a:txBody>
                    <a:bodyPr/>
                    <a:lstStyle/>
                    <a:p>
                      <a:pPr marL="0" lvl="0" indent="0" algn="l" rtl="0">
                        <a:spcBef>
                          <a:spcPts val="0"/>
                        </a:spcBef>
                        <a:spcAft>
                          <a:spcPts val="0"/>
                        </a:spcAft>
                        <a:buNone/>
                      </a:pPr>
                      <a:r>
                        <a:rPr lang="en" sz="1700"/>
                        <a:t>Share with the group</a:t>
                      </a:r>
                      <a:endParaRPr sz="1700"/>
                    </a:p>
                  </a:txBody>
                  <a:tcPr marL="50800" marR="50800" marT="16925" marB="16925">
                    <a:lnL w="12700" cap="flat" cmpd="sng">
                      <a:solidFill>
                        <a:srgbClr val="9A9A9A"/>
                      </a:solidFill>
                      <a:prstDash val="solid"/>
                      <a:round/>
                      <a:headEnd type="none" w="sm" len="sm"/>
                      <a:tailEnd type="none" w="sm" len="sm"/>
                    </a:lnL>
                    <a:lnR w="12700" cap="flat" cmpd="sng">
                      <a:solidFill>
                        <a:srgbClr val="9A9A9A"/>
                      </a:solidFill>
                      <a:prstDash val="solid"/>
                      <a:round/>
                      <a:headEnd type="none" w="sm" len="sm"/>
                      <a:tailEnd type="none" w="sm" len="sm"/>
                    </a:lnR>
                    <a:lnT w="12700" cap="flat" cmpd="sng">
                      <a:solidFill>
                        <a:srgbClr val="9A9A9A"/>
                      </a:solidFill>
                      <a:prstDash val="solid"/>
                      <a:round/>
                      <a:headEnd type="none" w="sm" len="sm"/>
                      <a:tailEnd type="none" w="sm" len="sm"/>
                    </a:lnT>
                    <a:lnB w="12700" cap="flat" cmpd="sng">
                      <a:solidFill>
                        <a:srgbClr val="9A9A9A"/>
                      </a:solidFill>
                      <a:prstDash val="solid"/>
                      <a:round/>
                      <a:headEnd type="none" w="sm" len="sm"/>
                      <a:tailEnd type="none" w="sm" len="sm"/>
                    </a:lnB>
                  </a:tcPr>
                </a:tc>
              </a:tr>
              <a:tr h="575175">
                <a:tc>
                  <a:txBody>
                    <a:bodyPr/>
                    <a:lstStyle/>
                    <a:p>
                      <a:pPr marL="0" lvl="0" indent="0" algn="ctr" rtl="0">
                        <a:lnSpc>
                          <a:spcPct val="115000"/>
                        </a:lnSpc>
                        <a:spcBef>
                          <a:spcPts val="0"/>
                        </a:spcBef>
                        <a:spcAft>
                          <a:spcPts val="0"/>
                        </a:spcAft>
                        <a:buNone/>
                      </a:pPr>
                      <a:r>
                        <a:rPr lang="en" sz="1500"/>
                        <a:t>Individual work</a:t>
                      </a:r>
                      <a:endParaRPr sz="1500"/>
                    </a:p>
                    <a:p>
                      <a:pPr marL="0" lvl="0" indent="0" algn="ctr" rtl="0">
                        <a:lnSpc>
                          <a:spcPct val="115000"/>
                        </a:lnSpc>
                        <a:spcBef>
                          <a:spcPts val="0"/>
                        </a:spcBef>
                        <a:spcAft>
                          <a:spcPts val="0"/>
                        </a:spcAft>
                        <a:buNone/>
                      </a:pPr>
                      <a:r>
                        <a:rPr lang="en" sz="1500"/>
                        <a:t>10  minutes </a:t>
                      </a:r>
                      <a:endParaRPr sz="1500"/>
                    </a:p>
                  </a:txBody>
                  <a:tcPr marL="50800" marR="50800" marT="16925" marB="16925">
                    <a:lnL w="12700" cap="flat" cmpd="sng">
                      <a:solidFill>
                        <a:srgbClr val="9A9A9A"/>
                      </a:solidFill>
                      <a:prstDash val="solid"/>
                      <a:round/>
                      <a:headEnd type="none" w="sm" len="sm"/>
                      <a:tailEnd type="none" w="sm" len="sm"/>
                    </a:lnL>
                    <a:lnR w="12700" cap="flat" cmpd="sng">
                      <a:solidFill>
                        <a:srgbClr val="9A9A9A"/>
                      </a:solidFill>
                      <a:prstDash val="solid"/>
                      <a:round/>
                      <a:headEnd type="none" w="sm" len="sm"/>
                      <a:tailEnd type="none" w="sm" len="sm"/>
                    </a:lnR>
                    <a:lnT w="12700" cap="flat" cmpd="sng">
                      <a:solidFill>
                        <a:srgbClr val="9A9A9A"/>
                      </a:solidFill>
                      <a:prstDash val="solid"/>
                      <a:round/>
                      <a:headEnd type="none" w="sm" len="sm"/>
                      <a:tailEnd type="none" w="sm" len="sm"/>
                    </a:lnT>
                    <a:lnB w="12700" cap="flat" cmpd="sng">
                      <a:solidFill>
                        <a:srgbClr val="9A9A9A"/>
                      </a:solidFill>
                      <a:prstDash val="solid"/>
                      <a:round/>
                      <a:headEnd type="none" w="sm" len="sm"/>
                      <a:tailEnd type="none" w="sm" len="sm"/>
                    </a:lnB>
                    <a:solidFill>
                      <a:srgbClr val="EFEFEF"/>
                    </a:solidFill>
                  </a:tcPr>
                </a:tc>
                <a:tc>
                  <a:txBody>
                    <a:bodyPr/>
                    <a:lstStyle/>
                    <a:p>
                      <a:pPr marL="0" lvl="0" indent="0" algn="l" rtl="0">
                        <a:spcBef>
                          <a:spcPts val="0"/>
                        </a:spcBef>
                        <a:spcAft>
                          <a:spcPts val="0"/>
                        </a:spcAft>
                        <a:buNone/>
                      </a:pPr>
                      <a:r>
                        <a:rPr lang="en" sz="1700"/>
                        <a:t>Watch 2 videos</a:t>
                      </a:r>
                      <a:endParaRPr sz="1700"/>
                    </a:p>
                  </a:txBody>
                  <a:tcPr marL="50800" marR="50800" marT="16925" marB="16925">
                    <a:lnL w="12700" cap="flat" cmpd="sng">
                      <a:solidFill>
                        <a:srgbClr val="9A9A9A"/>
                      </a:solidFill>
                      <a:prstDash val="solid"/>
                      <a:round/>
                      <a:headEnd type="none" w="sm" len="sm"/>
                      <a:tailEnd type="none" w="sm" len="sm"/>
                    </a:lnL>
                    <a:lnR w="12700" cap="flat" cmpd="sng">
                      <a:solidFill>
                        <a:srgbClr val="9A9A9A"/>
                      </a:solidFill>
                      <a:prstDash val="solid"/>
                      <a:round/>
                      <a:headEnd type="none" w="sm" len="sm"/>
                      <a:tailEnd type="none" w="sm" len="sm"/>
                    </a:lnR>
                    <a:lnT w="12700" cap="flat" cmpd="sng">
                      <a:solidFill>
                        <a:srgbClr val="9A9A9A"/>
                      </a:solidFill>
                      <a:prstDash val="solid"/>
                      <a:round/>
                      <a:headEnd type="none" w="sm" len="sm"/>
                      <a:tailEnd type="none" w="sm" len="sm"/>
                    </a:lnT>
                    <a:lnB w="12700" cap="flat" cmpd="sng">
                      <a:solidFill>
                        <a:srgbClr val="9A9A9A"/>
                      </a:solidFill>
                      <a:prstDash val="solid"/>
                      <a:round/>
                      <a:headEnd type="none" w="sm" len="sm"/>
                      <a:tailEnd type="none" w="sm" len="sm"/>
                    </a:lnB>
                  </a:tcPr>
                </a:tc>
              </a:tr>
              <a:tr h="575175">
                <a:tc>
                  <a:txBody>
                    <a:bodyPr/>
                    <a:lstStyle/>
                    <a:p>
                      <a:pPr marL="0" lvl="0" indent="0" algn="ctr" rtl="0">
                        <a:lnSpc>
                          <a:spcPct val="115000"/>
                        </a:lnSpc>
                        <a:spcBef>
                          <a:spcPts val="0"/>
                        </a:spcBef>
                        <a:spcAft>
                          <a:spcPts val="0"/>
                        </a:spcAft>
                        <a:buNone/>
                      </a:pPr>
                      <a:r>
                        <a:rPr lang="en" sz="1500"/>
                        <a:t>Group work</a:t>
                      </a:r>
                      <a:endParaRPr sz="1500"/>
                    </a:p>
                    <a:p>
                      <a:pPr marL="0" lvl="0" indent="0" algn="ctr" rtl="0">
                        <a:lnSpc>
                          <a:spcPct val="115000"/>
                        </a:lnSpc>
                        <a:spcBef>
                          <a:spcPts val="0"/>
                        </a:spcBef>
                        <a:spcAft>
                          <a:spcPts val="0"/>
                        </a:spcAft>
                        <a:buNone/>
                      </a:pPr>
                      <a:r>
                        <a:rPr lang="en" sz="1500"/>
                        <a:t>25  minutes</a:t>
                      </a:r>
                      <a:endParaRPr sz="1500"/>
                    </a:p>
                  </a:txBody>
                  <a:tcPr marL="50800" marR="50800" marT="16925" marB="16925">
                    <a:lnL w="12700" cap="flat" cmpd="sng">
                      <a:solidFill>
                        <a:srgbClr val="9A9A9A"/>
                      </a:solidFill>
                      <a:prstDash val="solid"/>
                      <a:round/>
                      <a:headEnd type="none" w="sm" len="sm"/>
                      <a:tailEnd type="none" w="sm" len="sm"/>
                    </a:lnL>
                    <a:lnR w="12700" cap="flat" cmpd="sng">
                      <a:solidFill>
                        <a:srgbClr val="9A9A9A"/>
                      </a:solidFill>
                      <a:prstDash val="solid"/>
                      <a:round/>
                      <a:headEnd type="none" w="sm" len="sm"/>
                      <a:tailEnd type="none" w="sm" len="sm"/>
                    </a:lnR>
                    <a:lnT w="12700" cap="flat" cmpd="sng">
                      <a:solidFill>
                        <a:srgbClr val="9A9A9A"/>
                      </a:solidFill>
                      <a:prstDash val="solid"/>
                      <a:round/>
                      <a:headEnd type="none" w="sm" len="sm"/>
                      <a:tailEnd type="none" w="sm" len="sm"/>
                    </a:lnT>
                    <a:lnB w="12700" cap="flat" cmpd="sng">
                      <a:solidFill>
                        <a:srgbClr val="9A9A9A"/>
                      </a:solidFill>
                      <a:prstDash val="solid"/>
                      <a:round/>
                      <a:headEnd type="none" w="sm" len="sm"/>
                      <a:tailEnd type="none" w="sm" len="sm"/>
                    </a:lnB>
                    <a:solidFill>
                      <a:srgbClr val="EFEFEF"/>
                    </a:solidFill>
                  </a:tcPr>
                </a:tc>
                <a:tc>
                  <a:txBody>
                    <a:bodyPr/>
                    <a:lstStyle/>
                    <a:p>
                      <a:pPr marL="0" lvl="0" indent="0" algn="l" rtl="0">
                        <a:spcBef>
                          <a:spcPts val="0"/>
                        </a:spcBef>
                        <a:spcAft>
                          <a:spcPts val="0"/>
                        </a:spcAft>
                        <a:buNone/>
                      </a:pPr>
                      <a:r>
                        <a:rPr lang="en" sz="1700"/>
                        <a:t>Discuss the videos</a:t>
                      </a:r>
                      <a:endParaRPr sz="1700"/>
                    </a:p>
                  </a:txBody>
                  <a:tcPr marL="50800" marR="50800" marT="16925" marB="16925">
                    <a:lnL w="12700" cap="flat" cmpd="sng">
                      <a:solidFill>
                        <a:srgbClr val="9A9A9A"/>
                      </a:solidFill>
                      <a:prstDash val="solid"/>
                      <a:round/>
                      <a:headEnd type="none" w="sm" len="sm"/>
                      <a:tailEnd type="none" w="sm" len="sm"/>
                    </a:lnL>
                    <a:lnR w="12700" cap="flat" cmpd="sng">
                      <a:solidFill>
                        <a:srgbClr val="9A9A9A"/>
                      </a:solidFill>
                      <a:prstDash val="solid"/>
                      <a:round/>
                      <a:headEnd type="none" w="sm" len="sm"/>
                      <a:tailEnd type="none" w="sm" len="sm"/>
                    </a:lnR>
                    <a:lnT w="12700" cap="flat" cmpd="sng">
                      <a:solidFill>
                        <a:srgbClr val="9A9A9A"/>
                      </a:solidFill>
                      <a:prstDash val="solid"/>
                      <a:round/>
                      <a:headEnd type="none" w="sm" len="sm"/>
                      <a:tailEnd type="none" w="sm" len="sm"/>
                    </a:lnT>
                    <a:lnB w="12700" cap="flat" cmpd="sng">
                      <a:solidFill>
                        <a:srgbClr val="9A9A9A"/>
                      </a:solidFill>
                      <a:prstDash val="solid"/>
                      <a:round/>
                      <a:headEnd type="none" w="sm" len="sm"/>
                      <a:tailEnd type="none" w="sm" len="sm"/>
                    </a:lnB>
                  </a:tcPr>
                </a:tc>
              </a:tr>
              <a:tr h="575175">
                <a:tc>
                  <a:txBody>
                    <a:bodyPr/>
                    <a:lstStyle/>
                    <a:p>
                      <a:pPr marL="0" lvl="0" indent="0" algn="ctr" rtl="0">
                        <a:lnSpc>
                          <a:spcPct val="115000"/>
                        </a:lnSpc>
                        <a:spcBef>
                          <a:spcPts val="0"/>
                        </a:spcBef>
                        <a:spcAft>
                          <a:spcPts val="0"/>
                        </a:spcAft>
                        <a:buNone/>
                      </a:pPr>
                      <a:r>
                        <a:rPr lang="en" sz="1500"/>
                        <a:t>Group work</a:t>
                      </a:r>
                      <a:endParaRPr sz="1500"/>
                    </a:p>
                    <a:p>
                      <a:pPr marL="0" lvl="0" indent="0" algn="ctr" rtl="0">
                        <a:lnSpc>
                          <a:spcPct val="115000"/>
                        </a:lnSpc>
                        <a:spcBef>
                          <a:spcPts val="0"/>
                        </a:spcBef>
                        <a:spcAft>
                          <a:spcPts val="0"/>
                        </a:spcAft>
                        <a:buNone/>
                      </a:pPr>
                      <a:r>
                        <a:rPr lang="en" sz="1500"/>
                        <a:t>40 minutes </a:t>
                      </a:r>
                      <a:endParaRPr sz="1500"/>
                    </a:p>
                  </a:txBody>
                  <a:tcPr marL="50800" marR="50800" marT="16925" marB="16925">
                    <a:lnL w="12700" cap="flat" cmpd="sng">
                      <a:solidFill>
                        <a:srgbClr val="9A9A9A"/>
                      </a:solidFill>
                      <a:prstDash val="solid"/>
                      <a:round/>
                      <a:headEnd type="none" w="sm" len="sm"/>
                      <a:tailEnd type="none" w="sm" len="sm"/>
                    </a:lnL>
                    <a:lnR w="12700" cap="flat" cmpd="sng">
                      <a:solidFill>
                        <a:srgbClr val="9A9A9A"/>
                      </a:solidFill>
                      <a:prstDash val="solid"/>
                      <a:round/>
                      <a:headEnd type="none" w="sm" len="sm"/>
                      <a:tailEnd type="none" w="sm" len="sm"/>
                    </a:lnR>
                    <a:lnT w="12700" cap="flat" cmpd="sng">
                      <a:solidFill>
                        <a:srgbClr val="9A9A9A"/>
                      </a:solidFill>
                      <a:prstDash val="solid"/>
                      <a:round/>
                      <a:headEnd type="none" w="sm" len="sm"/>
                      <a:tailEnd type="none" w="sm" len="sm"/>
                    </a:lnT>
                    <a:lnB w="12700" cap="flat" cmpd="sng">
                      <a:solidFill>
                        <a:srgbClr val="9A9A9A"/>
                      </a:solidFill>
                      <a:prstDash val="solid"/>
                      <a:round/>
                      <a:headEnd type="none" w="sm" len="sm"/>
                      <a:tailEnd type="none" w="sm" len="sm"/>
                    </a:lnB>
                    <a:solidFill>
                      <a:srgbClr val="EFEFEF"/>
                    </a:solidFill>
                  </a:tcPr>
                </a:tc>
                <a:tc>
                  <a:txBody>
                    <a:bodyPr/>
                    <a:lstStyle/>
                    <a:p>
                      <a:pPr marL="0" lvl="0" indent="0" algn="l" rtl="0">
                        <a:spcBef>
                          <a:spcPts val="0"/>
                        </a:spcBef>
                        <a:spcAft>
                          <a:spcPts val="0"/>
                        </a:spcAft>
                        <a:buNone/>
                      </a:pPr>
                      <a:r>
                        <a:rPr lang="en" sz="1700"/>
                        <a:t>Do communicative activities</a:t>
                      </a:r>
                      <a:endParaRPr sz="1700"/>
                    </a:p>
                  </a:txBody>
                  <a:tcPr marL="50800" marR="50800" marT="16925" marB="16925">
                    <a:lnL w="12700" cap="flat" cmpd="sng">
                      <a:solidFill>
                        <a:srgbClr val="9A9A9A"/>
                      </a:solidFill>
                      <a:prstDash val="solid"/>
                      <a:round/>
                      <a:headEnd type="none" w="sm" len="sm"/>
                      <a:tailEnd type="none" w="sm" len="sm"/>
                    </a:lnL>
                    <a:lnR w="12700" cap="flat" cmpd="sng">
                      <a:solidFill>
                        <a:srgbClr val="9A9A9A"/>
                      </a:solidFill>
                      <a:prstDash val="solid"/>
                      <a:round/>
                      <a:headEnd type="none" w="sm" len="sm"/>
                      <a:tailEnd type="none" w="sm" len="sm"/>
                    </a:lnR>
                    <a:lnT w="12700" cap="flat" cmpd="sng">
                      <a:solidFill>
                        <a:srgbClr val="9A9A9A"/>
                      </a:solidFill>
                      <a:prstDash val="solid"/>
                      <a:round/>
                      <a:headEnd type="none" w="sm" len="sm"/>
                      <a:tailEnd type="none" w="sm" len="sm"/>
                    </a:lnT>
                    <a:lnB w="12700" cap="flat" cmpd="sng">
                      <a:solidFill>
                        <a:srgbClr val="9A9A9A"/>
                      </a:solidFill>
                      <a:prstDash val="solid"/>
                      <a:round/>
                      <a:headEnd type="none" w="sm" len="sm"/>
                      <a:tailEnd type="none" w="sm" len="sm"/>
                    </a:lnB>
                  </a:tcPr>
                </a:tc>
              </a:tr>
              <a:tr h="575175">
                <a:tc>
                  <a:txBody>
                    <a:bodyPr/>
                    <a:lstStyle/>
                    <a:p>
                      <a:pPr marL="0" lvl="0" indent="0" algn="ctr" rtl="0">
                        <a:lnSpc>
                          <a:spcPct val="115000"/>
                        </a:lnSpc>
                        <a:spcBef>
                          <a:spcPts val="0"/>
                        </a:spcBef>
                        <a:spcAft>
                          <a:spcPts val="0"/>
                        </a:spcAft>
                        <a:buNone/>
                      </a:pPr>
                      <a:r>
                        <a:rPr lang="en" sz="1500"/>
                        <a:t> Pair work</a:t>
                      </a:r>
                      <a:endParaRPr sz="1500"/>
                    </a:p>
                    <a:p>
                      <a:pPr marL="0" lvl="0" indent="0" algn="ctr" rtl="0">
                        <a:lnSpc>
                          <a:spcPct val="115000"/>
                        </a:lnSpc>
                        <a:spcBef>
                          <a:spcPts val="0"/>
                        </a:spcBef>
                        <a:spcAft>
                          <a:spcPts val="0"/>
                        </a:spcAft>
                        <a:buNone/>
                      </a:pPr>
                      <a:r>
                        <a:rPr lang="en" sz="1500"/>
                        <a:t>15 minutes</a:t>
                      </a:r>
                      <a:endParaRPr sz="1500"/>
                    </a:p>
                  </a:txBody>
                  <a:tcPr marL="50800" marR="50800" marT="16925" marB="16925">
                    <a:lnL w="12700" cap="flat" cmpd="sng">
                      <a:solidFill>
                        <a:srgbClr val="9A9A9A"/>
                      </a:solidFill>
                      <a:prstDash val="solid"/>
                      <a:round/>
                      <a:headEnd type="none" w="sm" len="sm"/>
                      <a:tailEnd type="none" w="sm" len="sm"/>
                    </a:lnL>
                    <a:lnR w="12700" cap="flat" cmpd="sng">
                      <a:solidFill>
                        <a:srgbClr val="9A9A9A"/>
                      </a:solidFill>
                      <a:prstDash val="solid"/>
                      <a:round/>
                      <a:headEnd type="none" w="sm" len="sm"/>
                      <a:tailEnd type="none" w="sm" len="sm"/>
                    </a:lnR>
                    <a:lnT w="12700" cap="flat" cmpd="sng">
                      <a:solidFill>
                        <a:srgbClr val="9A9A9A"/>
                      </a:solidFill>
                      <a:prstDash val="solid"/>
                      <a:round/>
                      <a:headEnd type="none" w="sm" len="sm"/>
                      <a:tailEnd type="none" w="sm" len="sm"/>
                    </a:lnT>
                    <a:lnB w="12700" cap="flat" cmpd="sng">
                      <a:solidFill>
                        <a:srgbClr val="9A9A9A"/>
                      </a:solidFill>
                      <a:prstDash val="solid"/>
                      <a:round/>
                      <a:headEnd type="none" w="sm" len="sm"/>
                      <a:tailEnd type="none" w="sm" len="sm"/>
                    </a:lnB>
                    <a:solidFill>
                      <a:srgbClr val="EFEFEF"/>
                    </a:solidFill>
                  </a:tcPr>
                </a:tc>
                <a:tc>
                  <a:txBody>
                    <a:bodyPr/>
                    <a:lstStyle/>
                    <a:p>
                      <a:pPr marL="0" lvl="0" indent="0" algn="l" rtl="0">
                        <a:spcBef>
                          <a:spcPts val="0"/>
                        </a:spcBef>
                        <a:spcAft>
                          <a:spcPts val="0"/>
                        </a:spcAft>
                        <a:buNone/>
                      </a:pPr>
                      <a:r>
                        <a:rPr lang="en" sz="1700"/>
                        <a:t>Do role play</a:t>
                      </a:r>
                      <a:endParaRPr sz="1700"/>
                    </a:p>
                  </a:txBody>
                  <a:tcPr marL="50800" marR="50800" marT="16925" marB="16925">
                    <a:lnL w="12700" cap="flat" cmpd="sng">
                      <a:solidFill>
                        <a:srgbClr val="9A9A9A"/>
                      </a:solidFill>
                      <a:prstDash val="solid"/>
                      <a:round/>
                      <a:headEnd type="none" w="sm" len="sm"/>
                      <a:tailEnd type="none" w="sm" len="sm"/>
                    </a:lnL>
                    <a:lnR w="12700" cap="flat" cmpd="sng">
                      <a:solidFill>
                        <a:srgbClr val="9A9A9A"/>
                      </a:solidFill>
                      <a:prstDash val="solid"/>
                      <a:round/>
                      <a:headEnd type="none" w="sm" len="sm"/>
                      <a:tailEnd type="none" w="sm" len="sm"/>
                    </a:lnR>
                    <a:lnT w="12700" cap="flat" cmpd="sng">
                      <a:solidFill>
                        <a:srgbClr val="9A9A9A"/>
                      </a:solidFill>
                      <a:prstDash val="solid"/>
                      <a:round/>
                      <a:headEnd type="none" w="sm" len="sm"/>
                      <a:tailEnd type="none" w="sm" len="sm"/>
                    </a:lnT>
                    <a:lnB w="12700" cap="flat" cmpd="sng">
                      <a:solidFill>
                        <a:srgbClr val="9A9A9A"/>
                      </a:solidFill>
                      <a:prstDash val="solid"/>
                      <a:round/>
                      <a:headEnd type="none" w="sm" len="sm"/>
                      <a:tailEnd type="none" w="sm" len="sm"/>
                    </a:lnB>
                  </a:tcPr>
                </a:tc>
              </a:tr>
              <a:tr h="575175">
                <a:tc>
                  <a:txBody>
                    <a:bodyPr/>
                    <a:lstStyle/>
                    <a:p>
                      <a:pPr marL="0" lvl="0" indent="0" algn="ctr" rtl="0">
                        <a:lnSpc>
                          <a:spcPct val="115000"/>
                        </a:lnSpc>
                        <a:spcBef>
                          <a:spcPts val="0"/>
                        </a:spcBef>
                        <a:spcAft>
                          <a:spcPts val="0"/>
                        </a:spcAft>
                        <a:buNone/>
                      </a:pPr>
                      <a:r>
                        <a:rPr lang="en" sz="1500"/>
                        <a:t>Individual work</a:t>
                      </a:r>
                      <a:endParaRPr sz="1500"/>
                    </a:p>
                    <a:p>
                      <a:pPr marL="0" lvl="0" indent="0" algn="ctr" rtl="0">
                        <a:lnSpc>
                          <a:spcPct val="115000"/>
                        </a:lnSpc>
                        <a:spcBef>
                          <a:spcPts val="0"/>
                        </a:spcBef>
                        <a:spcAft>
                          <a:spcPts val="0"/>
                        </a:spcAft>
                        <a:buNone/>
                      </a:pPr>
                      <a:r>
                        <a:rPr lang="en" sz="1500"/>
                        <a:t>15  minutes </a:t>
                      </a:r>
                      <a:endParaRPr sz="1500"/>
                    </a:p>
                  </a:txBody>
                  <a:tcPr marL="50800" marR="50800" marT="16925" marB="16925">
                    <a:lnL w="12700" cap="flat" cmpd="sng">
                      <a:solidFill>
                        <a:srgbClr val="9A9A9A"/>
                      </a:solidFill>
                      <a:prstDash val="solid"/>
                      <a:round/>
                      <a:headEnd type="none" w="sm" len="sm"/>
                      <a:tailEnd type="none" w="sm" len="sm"/>
                    </a:lnL>
                    <a:lnR w="12700" cap="flat" cmpd="sng">
                      <a:solidFill>
                        <a:srgbClr val="9A9A9A"/>
                      </a:solidFill>
                      <a:prstDash val="solid"/>
                      <a:round/>
                      <a:headEnd type="none" w="sm" len="sm"/>
                      <a:tailEnd type="none" w="sm" len="sm"/>
                    </a:lnR>
                    <a:lnT w="12700" cap="flat" cmpd="sng">
                      <a:solidFill>
                        <a:srgbClr val="9A9A9A"/>
                      </a:solidFill>
                      <a:prstDash val="solid"/>
                      <a:round/>
                      <a:headEnd type="none" w="sm" len="sm"/>
                      <a:tailEnd type="none" w="sm" len="sm"/>
                    </a:lnT>
                    <a:lnB w="12700" cap="flat" cmpd="sng">
                      <a:solidFill>
                        <a:srgbClr val="9A9A9A"/>
                      </a:solidFill>
                      <a:prstDash val="solid"/>
                      <a:round/>
                      <a:headEnd type="none" w="sm" len="sm"/>
                      <a:tailEnd type="none" w="sm" len="sm"/>
                    </a:lnB>
                    <a:solidFill>
                      <a:srgbClr val="EFEFEF"/>
                    </a:solidFill>
                  </a:tcPr>
                </a:tc>
                <a:tc>
                  <a:txBody>
                    <a:bodyPr/>
                    <a:lstStyle/>
                    <a:p>
                      <a:pPr marL="0" lvl="0" indent="0" algn="l" rtl="0">
                        <a:spcBef>
                          <a:spcPts val="0"/>
                        </a:spcBef>
                        <a:spcAft>
                          <a:spcPts val="0"/>
                        </a:spcAft>
                        <a:buNone/>
                      </a:pPr>
                      <a:r>
                        <a:rPr lang="en" sz="1700"/>
                        <a:t>Read the article</a:t>
                      </a:r>
                      <a:endParaRPr sz="1700"/>
                    </a:p>
                  </a:txBody>
                  <a:tcPr marL="50800" marR="50800" marT="16925" marB="16925">
                    <a:lnL w="12700" cap="flat" cmpd="sng">
                      <a:solidFill>
                        <a:srgbClr val="9A9A9A"/>
                      </a:solidFill>
                      <a:prstDash val="solid"/>
                      <a:round/>
                      <a:headEnd type="none" w="sm" len="sm"/>
                      <a:tailEnd type="none" w="sm" len="sm"/>
                    </a:lnL>
                    <a:lnR w="12700" cap="flat" cmpd="sng">
                      <a:solidFill>
                        <a:srgbClr val="9A9A9A"/>
                      </a:solidFill>
                      <a:prstDash val="solid"/>
                      <a:round/>
                      <a:headEnd type="none" w="sm" len="sm"/>
                      <a:tailEnd type="none" w="sm" len="sm"/>
                    </a:lnR>
                    <a:lnT w="12700" cap="flat" cmpd="sng">
                      <a:solidFill>
                        <a:srgbClr val="9A9A9A"/>
                      </a:solidFill>
                      <a:prstDash val="solid"/>
                      <a:round/>
                      <a:headEnd type="none" w="sm" len="sm"/>
                      <a:tailEnd type="none" w="sm" len="sm"/>
                    </a:lnT>
                    <a:lnB w="12700" cap="flat" cmpd="sng">
                      <a:solidFill>
                        <a:srgbClr val="9A9A9A"/>
                      </a:solidFill>
                      <a:prstDash val="solid"/>
                      <a:round/>
                      <a:headEnd type="none" w="sm" len="sm"/>
                      <a:tailEnd type="none" w="sm" len="sm"/>
                    </a:lnB>
                  </a:tcPr>
                </a:tc>
              </a:tr>
              <a:tr h="575175">
                <a:tc>
                  <a:txBody>
                    <a:bodyPr/>
                    <a:lstStyle/>
                    <a:p>
                      <a:pPr marL="0" lvl="0" indent="0" algn="ctr" rtl="0">
                        <a:lnSpc>
                          <a:spcPct val="115000"/>
                        </a:lnSpc>
                        <a:spcBef>
                          <a:spcPts val="0"/>
                        </a:spcBef>
                        <a:spcAft>
                          <a:spcPts val="0"/>
                        </a:spcAft>
                        <a:buNone/>
                      </a:pPr>
                      <a:r>
                        <a:rPr lang="en" sz="1500"/>
                        <a:t>Group work</a:t>
                      </a:r>
                      <a:endParaRPr sz="1500"/>
                    </a:p>
                    <a:p>
                      <a:pPr marL="0" lvl="0" indent="0" algn="ctr" rtl="0">
                        <a:lnSpc>
                          <a:spcPct val="115000"/>
                        </a:lnSpc>
                        <a:spcBef>
                          <a:spcPts val="0"/>
                        </a:spcBef>
                        <a:spcAft>
                          <a:spcPts val="0"/>
                        </a:spcAft>
                        <a:buNone/>
                      </a:pPr>
                      <a:r>
                        <a:rPr lang="en" sz="1500"/>
                        <a:t>35 minutes</a:t>
                      </a:r>
                      <a:endParaRPr sz="1500"/>
                    </a:p>
                  </a:txBody>
                  <a:tcPr marL="50800" marR="50800" marT="16925" marB="16925">
                    <a:lnL w="12700" cap="flat" cmpd="sng">
                      <a:solidFill>
                        <a:srgbClr val="9A9A9A"/>
                      </a:solidFill>
                      <a:prstDash val="solid"/>
                      <a:round/>
                      <a:headEnd type="none" w="sm" len="sm"/>
                      <a:tailEnd type="none" w="sm" len="sm"/>
                    </a:lnL>
                    <a:lnR w="12700" cap="flat" cmpd="sng">
                      <a:solidFill>
                        <a:srgbClr val="9A9A9A"/>
                      </a:solidFill>
                      <a:prstDash val="solid"/>
                      <a:round/>
                      <a:headEnd type="none" w="sm" len="sm"/>
                      <a:tailEnd type="none" w="sm" len="sm"/>
                    </a:lnR>
                    <a:lnT w="12700" cap="flat" cmpd="sng">
                      <a:solidFill>
                        <a:srgbClr val="9A9A9A"/>
                      </a:solidFill>
                      <a:prstDash val="solid"/>
                      <a:round/>
                      <a:headEnd type="none" w="sm" len="sm"/>
                      <a:tailEnd type="none" w="sm" len="sm"/>
                    </a:lnT>
                    <a:lnB w="12700" cap="flat" cmpd="sng">
                      <a:solidFill>
                        <a:srgbClr val="9A9A9A"/>
                      </a:solidFill>
                      <a:prstDash val="solid"/>
                      <a:round/>
                      <a:headEnd type="none" w="sm" len="sm"/>
                      <a:tailEnd type="none" w="sm" len="sm"/>
                    </a:lnB>
                    <a:solidFill>
                      <a:srgbClr val="EFEFEF"/>
                    </a:solidFill>
                  </a:tcPr>
                </a:tc>
                <a:tc>
                  <a:txBody>
                    <a:bodyPr/>
                    <a:lstStyle/>
                    <a:p>
                      <a:pPr marL="0" lvl="0" indent="0" algn="l" rtl="0">
                        <a:spcBef>
                          <a:spcPts val="0"/>
                        </a:spcBef>
                        <a:spcAft>
                          <a:spcPts val="0"/>
                        </a:spcAft>
                        <a:buNone/>
                      </a:pPr>
                      <a:r>
                        <a:rPr lang="en" sz="1700"/>
                        <a:t>Discuss the article with other groups</a:t>
                      </a:r>
                      <a:endParaRPr sz="1700"/>
                    </a:p>
                  </a:txBody>
                  <a:tcPr marL="50800" marR="50800" marT="16925" marB="16925">
                    <a:lnL w="12700" cap="flat" cmpd="sng">
                      <a:solidFill>
                        <a:srgbClr val="9A9A9A"/>
                      </a:solidFill>
                      <a:prstDash val="solid"/>
                      <a:round/>
                      <a:headEnd type="none" w="sm" len="sm"/>
                      <a:tailEnd type="none" w="sm" len="sm"/>
                    </a:lnL>
                    <a:lnR w="12700" cap="flat" cmpd="sng">
                      <a:solidFill>
                        <a:srgbClr val="9A9A9A"/>
                      </a:solidFill>
                      <a:prstDash val="solid"/>
                      <a:round/>
                      <a:headEnd type="none" w="sm" len="sm"/>
                      <a:tailEnd type="none" w="sm" len="sm"/>
                    </a:lnR>
                    <a:lnT w="12700" cap="flat" cmpd="sng">
                      <a:solidFill>
                        <a:srgbClr val="9A9A9A"/>
                      </a:solidFill>
                      <a:prstDash val="solid"/>
                      <a:round/>
                      <a:headEnd type="none" w="sm" len="sm"/>
                      <a:tailEnd type="none" w="sm" len="sm"/>
                    </a:lnT>
                    <a:lnB w="12700" cap="flat" cmpd="sng">
                      <a:solidFill>
                        <a:srgbClr val="9A9A9A"/>
                      </a:solidFill>
                      <a:prstDash val="solid"/>
                      <a:round/>
                      <a:headEnd type="none" w="sm" len="sm"/>
                      <a:tailEnd type="none" w="sm" len="sm"/>
                    </a:lnB>
                  </a:tcPr>
                </a:tc>
              </a:tr>
              <a:tr h="575175">
                <a:tc>
                  <a:txBody>
                    <a:bodyPr/>
                    <a:lstStyle/>
                    <a:p>
                      <a:pPr marL="0" lvl="0" indent="0" algn="ctr" rtl="0">
                        <a:lnSpc>
                          <a:spcPct val="115000"/>
                        </a:lnSpc>
                        <a:spcBef>
                          <a:spcPts val="0"/>
                        </a:spcBef>
                        <a:spcAft>
                          <a:spcPts val="0"/>
                        </a:spcAft>
                        <a:buNone/>
                      </a:pPr>
                      <a:r>
                        <a:rPr lang="en" sz="1500"/>
                        <a:t>Pair or group work</a:t>
                      </a:r>
                      <a:endParaRPr sz="1500"/>
                    </a:p>
                    <a:p>
                      <a:pPr marL="0" lvl="0" indent="0" algn="ctr" rtl="0">
                        <a:lnSpc>
                          <a:spcPct val="115000"/>
                        </a:lnSpc>
                        <a:spcBef>
                          <a:spcPts val="0"/>
                        </a:spcBef>
                        <a:spcAft>
                          <a:spcPts val="0"/>
                        </a:spcAft>
                        <a:buNone/>
                      </a:pPr>
                      <a:r>
                        <a:rPr lang="en" sz="1500"/>
                        <a:t> 10  minutes </a:t>
                      </a:r>
                      <a:endParaRPr sz="1500"/>
                    </a:p>
                  </a:txBody>
                  <a:tcPr marL="50800" marR="50800" marT="16925" marB="16925">
                    <a:lnL w="12700" cap="flat" cmpd="sng">
                      <a:solidFill>
                        <a:srgbClr val="9A9A9A"/>
                      </a:solidFill>
                      <a:prstDash val="solid"/>
                      <a:round/>
                      <a:headEnd type="none" w="sm" len="sm"/>
                      <a:tailEnd type="none" w="sm" len="sm"/>
                    </a:lnL>
                    <a:lnR w="12700" cap="flat" cmpd="sng">
                      <a:solidFill>
                        <a:srgbClr val="9A9A9A"/>
                      </a:solidFill>
                      <a:prstDash val="solid"/>
                      <a:round/>
                      <a:headEnd type="none" w="sm" len="sm"/>
                      <a:tailEnd type="none" w="sm" len="sm"/>
                    </a:lnR>
                    <a:lnT w="12700" cap="flat" cmpd="sng">
                      <a:solidFill>
                        <a:srgbClr val="9A9A9A"/>
                      </a:solidFill>
                      <a:prstDash val="solid"/>
                      <a:round/>
                      <a:headEnd type="none" w="sm" len="sm"/>
                      <a:tailEnd type="none" w="sm" len="sm"/>
                    </a:lnT>
                    <a:lnB w="12700" cap="flat" cmpd="sng">
                      <a:solidFill>
                        <a:srgbClr val="9A9A9A"/>
                      </a:solidFill>
                      <a:prstDash val="solid"/>
                      <a:round/>
                      <a:headEnd type="none" w="sm" len="sm"/>
                      <a:tailEnd type="none" w="sm" len="sm"/>
                    </a:lnB>
                    <a:solidFill>
                      <a:srgbClr val="EFEFEF"/>
                    </a:solidFill>
                  </a:tcPr>
                </a:tc>
                <a:tc>
                  <a:txBody>
                    <a:bodyPr/>
                    <a:lstStyle/>
                    <a:p>
                      <a:pPr marL="0" lvl="0" indent="0" algn="ctr" rtl="0">
                        <a:lnSpc>
                          <a:spcPct val="115000"/>
                        </a:lnSpc>
                        <a:spcBef>
                          <a:spcPts val="0"/>
                        </a:spcBef>
                        <a:spcAft>
                          <a:spcPts val="0"/>
                        </a:spcAft>
                        <a:buNone/>
                      </a:pPr>
                      <a:r>
                        <a:rPr lang="en" sz="1500"/>
                        <a:t>Reflection Questions</a:t>
                      </a:r>
                      <a:endParaRPr sz="1500"/>
                    </a:p>
                  </a:txBody>
                  <a:tcPr marL="50800" marR="50800" marT="16925" marB="16925">
                    <a:lnL w="12700" cap="flat" cmpd="sng">
                      <a:solidFill>
                        <a:srgbClr val="9A9A9A"/>
                      </a:solidFill>
                      <a:prstDash val="solid"/>
                      <a:round/>
                      <a:headEnd type="none" w="sm" len="sm"/>
                      <a:tailEnd type="none" w="sm" len="sm"/>
                    </a:lnL>
                    <a:lnR w="12700" cap="flat" cmpd="sng">
                      <a:solidFill>
                        <a:srgbClr val="9A9A9A"/>
                      </a:solidFill>
                      <a:prstDash val="solid"/>
                      <a:round/>
                      <a:headEnd type="none" w="sm" len="sm"/>
                      <a:tailEnd type="none" w="sm" len="sm"/>
                    </a:lnR>
                    <a:lnT w="12700" cap="flat" cmpd="sng">
                      <a:solidFill>
                        <a:srgbClr val="9A9A9A"/>
                      </a:solidFill>
                      <a:prstDash val="solid"/>
                      <a:round/>
                      <a:headEnd type="none" w="sm" len="sm"/>
                      <a:tailEnd type="none" w="sm" len="sm"/>
                    </a:lnT>
                    <a:lnB w="12700" cap="flat" cmpd="sng">
                      <a:solidFill>
                        <a:srgbClr val="9A9A9A"/>
                      </a:solidFill>
                      <a:prstDash val="solid"/>
                      <a:round/>
                      <a:headEnd type="none" w="sm" len="sm"/>
                      <a:tailEnd type="none" w="sm" len="sm"/>
                    </a:lnB>
                  </a:tcPr>
                </a:tc>
              </a:tr>
              <a:tr h="575175">
                <a:tc>
                  <a:txBody>
                    <a:bodyPr/>
                    <a:lstStyle/>
                    <a:p>
                      <a:pPr marL="0" lvl="0" indent="0" algn="ctr" rtl="0">
                        <a:lnSpc>
                          <a:spcPct val="115000"/>
                        </a:lnSpc>
                        <a:spcBef>
                          <a:spcPts val="0"/>
                        </a:spcBef>
                        <a:spcAft>
                          <a:spcPts val="0"/>
                        </a:spcAft>
                        <a:buNone/>
                      </a:pPr>
                      <a:r>
                        <a:rPr lang="en" sz="1500"/>
                        <a:t>Homework </a:t>
                      </a:r>
                      <a:endParaRPr sz="1500"/>
                    </a:p>
                    <a:p>
                      <a:pPr marL="0" lvl="0" indent="0" algn="ctr" rtl="0">
                        <a:lnSpc>
                          <a:spcPct val="115000"/>
                        </a:lnSpc>
                        <a:spcBef>
                          <a:spcPts val="0"/>
                        </a:spcBef>
                        <a:spcAft>
                          <a:spcPts val="0"/>
                        </a:spcAft>
                        <a:buNone/>
                      </a:pPr>
                      <a:r>
                        <a:rPr lang="en" sz="1500"/>
                        <a:t>5 minutes</a:t>
                      </a:r>
                      <a:endParaRPr sz="1500"/>
                    </a:p>
                  </a:txBody>
                  <a:tcPr marL="50800" marR="50800" marT="16925" marB="16925">
                    <a:lnL w="12700" cap="flat" cmpd="sng">
                      <a:solidFill>
                        <a:srgbClr val="9A9A9A"/>
                      </a:solidFill>
                      <a:prstDash val="solid"/>
                      <a:round/>
                      <a:headEnd type="none" w="sm" len="sm"/>
                      <a:tailEnd type="none" w="sm" len="sm"/>
                    </a:lnL>
                    <a:lnR w="12700" cap="flat" cmpd="sng">
                      <a:solidFill>
                        <a:srgbClr val="9A9A9A"/>
                      </a:solidFill>
                      <a:prstDash val="solid"/>
                      <a:round/>
                      <a:headEnd type="none" w="sm" len="sm"/>
                      <a:tailEnd type="none" w="sm" len="sm"/>
                    </a:lnR>
                    <a:lnT w="12700" cap="flat" cmpd="sng">
                      <a:solidFill>
                        <a:srgbClr val="9A9A9A"/>
                      </a:solidFill>
                      <a:prstDash val="solid"/>
                      <a:round/>
                      <a:headEnd type="none" w="sm" len="sm"/>
                      <a:tailEnd type="none" w="sm" len="sm"/>
                    </a:lnT>
                    <a:lnB w="12700" cap="flat" cmpd="sng">
                      <a:solidFill>
                        <a:srgbClr val="9A9A9A"/>
                      </a:solidFill>
                      <a:prstDash val="solid"/>
                      <a:round/>
                      <a:headEnd type="none" w="sm" len="sm"/>
                      <a:tailEnd type="none" w="sm" len="sm"/>
                    </a:lnB>
                    <a:solidFill>
                      <a:srgbClr val="EFEFEF"/>
                    </a:solidFill>
                  </a:tcPr>
                </a:tc>
                <a:tc>
                  <a:txBody>
                    <a:bodyPr/>
                    <a:lstStyle/>
                    <a:p>
                      <a:pPr marL="0" lvl="0" indent="0" algn="ctr" rtl="0">
                        <a:lnSpc>
                          <a:spcPct val="115000"/>
                        </a:lnSpc>
                        <a:spcBef>
                          <a:spcPts val="0"/>
                        </a:spcBef>
                        <a:spcAft>
                          <a:spcPts val="0"/>
                        </a:spcAft>
                        <a:buNone/>
                      </a:pPr>
                      <a:r>
                        <a:rPr lang="en" sz="1500"/>
                        <a:t>Module 1 Telegram Discussion and Writing Homework</a:t>
                      </a:r>
                      <a:endParaRPr sz="1500"/>
                    </a:p>
                  </a:txBody>
                  <a:tcPr marL="50800" marR="50800" marT="16925" marB="16925">
                    <a:lnL w="12700" cap="flat" cmpd="sng">
                      <a:solidFill>
                        <a:srgbClr val="9A9A9A"/>
                      </a:solidFill>
                      <a:prstDash val="solid"/>
                      <a:round/>
                      <a:headEnd type="none" w="sm" len="sm"/>
                      <a:tailEnd type="none" w="sm" len="sm"/>
                    </a:lnL>
                    <a:lnR w="12700" cap="flat" cmpd="sng">
                      <a:solidFill>
                        <a:srgbClr val="9A9A9A"/>
                      </a:solidFill>
                      <a:prstDash val="solid"/>
                      <a:round/>
                      <a:headEnd type="none" w="sm" len="sm"/>
                      <a:tailEnd type="none" w="sm" len="sm"/>
                    </a:lnR>
                    <a:lnT w="12700" cap="flat" cmpd="sng">
                      <a:solidFill>
                        <a:srgbClr val="9A9A9A"/>
                      </a:solidFill>
                      <a:prstDash val="solid"/>
                      <a:round/>
                      <a:headEnd type="none" w="sm" len="sm"/>
                      <a:tailEnd type="none" w="sm" len="sm"/>
                    </a:lnT>
                    <a:lnB w="12700" cap="flat" cmpd="sng">
                      <a:solidFill>
                        <a:srgbClr val="9A9A9A"/>
                      </a:solidFill>
                      <a:prstDash val="solid"/>
                      <a:round/>
                      <a:headEnd type="none" w="sm" len="sm"/>
                      <a:tailEnd type="none" w="sm" len="sm"/>
                    </a:lnB>
                  </a:tcPr>
                </a:tc>
              </a:tr>
            </a:tbl>
          </a:graphicData>
        </a:graphic>
      </p:graphicFrame>
    </p:spTree>
    <p:extLst>
      <p:ext uri="{BB962C8B-B14F-4D97-AF65-F5344CB8AC3E}">
        <p14:creationId xmlns:p14="http://schemas.microsoft.com/office/powerpoint/2010/main" val="40290913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473"/>
        <p:cNvGrpSpPr/>
        <p:nvPr/>
      </p:nvGrpSpPr>
      <p:grpSpPr>
        <a:xfrm>
          <a:off x="0" y="0"/>
          <a:ext cx="0" cy="0"/>
          <a:chOff x="0" y="0"/>
          <a:chExt cx="0" cy="0"/>
        </a:xfrm>
      </p:grpSpPr>
      <p:sp>
        <p:nvSpPr>
          <p:cNvPr id="6474" name="Google Shape;6474;p252"/>
          <p:cNvSpPr txBox="1">
            <a:spLocks noGrp="1"/>
          </p:cNvSpPr>
          <p:nvPr>
            <p:ph type="subTitle" idx="4294967295"/>
          </p:nvPr>
        </p:nvSpPr>
        <p:spPr>
          <a:xfrm flipH="1">
            <a:off x="5173250" y="1179390"/>
            <a:ext cx="3661500" cy="3418200"/>
          </a:xfrm>
          <a:prstGeom prst="rect">
            <a:avLst/>
          </a:prstGeom>
        </p:spPr>
        <p:txBody>
          <a:bodyPr spcFirstLastPara="1" wrap="square" lIns="91425" tIns="91425" rIns="91425" bIns="91425" anchor="ctr" anchorCtr="0">
            <a:noAutofit/>
          </a:bodyPr>
          <a:lstStyle/>
          <a:p>
            <a:pPr marL="0" lvl="0" indent="0" algn="ctr" rtl="0">
              <a:lnSpc>
                <a:spcPct val="115000"/>
              </a:lnSpc>
              <a:spcBef>
                <a:spcPts val="0"/>
              </a:spcBef>
              <a:spcAft>
                <a:spcPts val="0"/>
              </a:spcAft>
              <a:buNone/>
            </a:pPr>
            <a:endParaRPr b="1">
              <a:solidFill>
                <a:srgbClr val="000000"/>
              </a:solidFill>
              <a:latin typeface="Times New Roman"/>
              <a:ea typeface="Times New Roman"/>
              <a:cs typeface="Times New Roman"/>
              <a:sym typeface="Times New Roman"/>
            </a:endParaRPr>
          </a:p>
          <a:p>
            <a:pPr marL="0" lvl="0" indent="0" algn="ctr" rtl="0">
              <a:lnSpc>
                <a:spcPct val="115000"/>
              </a:lnSpc>
              <a:spcBef>
                <a:spcPts val="1600"/>
              </a:spcBef>
              <a:spcAft>
                <a:spcPts val="0"/>
              </a:spcAft>
              <a:buNone/>
            </a:pPr>
            <a:r>
              <a:rPr lang="en" sz="1400" b="1">
                <a:solidFill>
                  <a:srgbClr val="000000"/>
                </a:solidFill>
                <a:latin typeface="Times New Roman"/>
                <a:ea typeface="Times New Roman"/>
                <a:cs typeface="Times New Roman"/>
                <a:sym typeface="Times New Roman"/>
              </a:rPr>
              <a:t>Video # 2: </a:t>
            </a:r>
            <a:endParaRPr b="1">
              <a:solidFill>
                <a:srgbClr val="000000"/>
              </a:solidFill>
              <a:latin typeface="Times New Roman"/>
              <a:ea typeface="Times New Roman"/>
              <a:cs typeface="Times New Roman"/>
              <a:sym typeface="Times New Roman"/>
            </a:endParaRPr>
          </a:p>
          <a:p>
            <a:pPr marL="0" lvl="0" indent="0" algn="l" rtl="0">
              <a:lnSpc>
                <a:spcPct val="115000"/>
              </a:lnSpc>
              <a:spcBef>
                <a:spcPts val="1600"/>
              </a:spcBef>
              <a:spcAft>
                <a:spcPts val="0"/>
              </a:spcAft>
              <a:buNone/>
            </a:pPr>
            <a:r>
              <a:rPr lang="en">
                <a:solidFill>
                  <a:srgbClr val="000000"/>
                </a:solidFill>
                <a:latin typeface="Times New Roman"/>
                <a:ea typeface="Times New Roman"/>
                <a:cs typeface="Times New Roman"/>
                <a:sym typeface="Times New Roman"/>
              </a:rPr>
              <a:t>In this video suggest tips on how to adapt your teaching resources to promote communication in your English classroom. Click here for the PDF of the script for Video 2.</a:t>
            </a:r>
            <a:endParaRPr>
              <a:solidFill>
                <a:srgbClr val="000000"/>
              </a:solidFill>
              <a:latin typeface="Times New Roman"/>
              <a:ea typeface="Times New Roman"/>
              <a:cs typeface="Times New Roman"/>
              <a:sym typeface="Times New Roman"/>
            </a:endParaRPr>
          </a:p>
          <a:p>
            <a:pPr marL="0" lvl="0" indent="0" algn="l" rtl="0">
              <a:lnSpc>
                <a:spcPct val="115000"/>
              </a:lnSpc>
              <a:spcBef>
                <a:spcPts val="1600"/>
              </a:spcBef>
              <a:spcAft>
                <a:spcPts val="0"/>
              </a:spcAft>
              <a:buNone/>
            </a:pPr>
            <a:r>
              <a:rPr lang="en">
                <a:solidFill>
                  <a:srgbClr val="000000"/>
                </a:solidFill>
                <a:latin typeface="Times New Roman"/>
                <a:ea typeface="Times New Roman"/>
                <a:cs typeface="Times New Roman"/>
                <a:sym typeface="Times New Roman"/>
              </a:rPr>
              <a:t>o Link to YouTube: https://youtu.be/mai-Gor0wMM</a:t>
            </a:r>
            <a:endParaRPr>
              <a:solidFill>
                <a:srgbClr val="000000"/>
              </a:solidFill>
              <a:latin typeface="Times New Roman"/>
              <a:ea typeface="Times New Roman"/>
              <a:cs typeface="Times New Roman"/>
              <a:sym typeface="Times New Roman"/>
            </a:endParaRPr>
          </a:p>
          <a:p>
            <a:pPr marL="0" lvl="0" indent="0" algn="l" rtl="0">
              <a:lnSpc>
                <a:spcPct val="115000"/>
              </a:lnSpc>
              <a:spcBef>
                <a:spcPts val="1600"/>
              </a:spcBef>
              <a:spcAft>
                <a:spcPts val="0"/>
              </a:spcAft>
              <a:buNone/>
            </a:pPr>
            <a:endParaRPr>
              <a:solidFill>
                <a:srgbClr val="000000"/>
              </a:solidFill>
              <a:latin typeface="Times New Roman"/>
              <a:ea typeface="Times New Roman"/>
              <a:cs typeface="Times New Roman"/>
              <a:sym typeface="Times New Roman"/>
            </a:endParaRPr>
          </a:p>
          <a:p>
            <a:pPr marL="0" lvl="0" indent="0" algn="l" rtl="0">
              <a:spcBef>
                <a:spcPts val="1600"/>
              </a:spcBef>
              <a:spcAft>
                <a:spcPts val="1600"/>
              </a:spcAft>
              <a:buNone/>
            </a:pPr>
            <a:endParaRPr sz="1400"/>
          </a:p>
        </p:txBody>
      </p:sp>
      <p:sp>
        <p:nvSpPr>
          <p:cNvPr id="6475" name="Google Shape;6475;p252"/>
          <p:cNvSpPr txBox="1">
            <a:spLocks noGrp="1"/>
          </p:cNvSpPr>
          <p:nvPr>
            <p:ph type="subTitle" idx="4294967295"/>
          </p:nvPr>
        </p:nvSpPr>
        <p:spPr>
          <a:xfrm flipH="1">
            <a:off x="186025" y="929884"/>
            <a:ext cx="4314600" cy="4146600"/>
          </a:xfrm>
          <a:prstGeom prst="rect">
            <a:avLst/>
          </a:prstGeom>
        </p:spPr>
        <p:txBody>
          <a:bodyPr spcFirstLastPara="1" wrap="square" lIns="91425" tIns="91425" rIns="91425" bIns="91425" anchor="ctr" anchorCtr="0">
            <a:noAutofit/>
          </a:bodyPr>
          <a:lstStyle/>
          <a:p>
            <a:pPr marL="0" lvl="0" indent="0" algn="ctr" rtl="0">
              <a:lnSpc>
                <a:spcPct val="115000"/>
              </a:lnSpc>
              <a:spcBef>
                <a:spcPts val="0"/>
              </a:spcBef>
              <a:spcAft>
                <a:spcPts val="0"/>
              </a:spcAft>
              <a:buNone/>
            </a:pPr>
            <a:r>
              <a:rPr lang="en" sz="1600" b="1">
                <a:solidFill>
                  <a:srgbClr val="000000"/>
                </a:solidFill>
                <a:latin typeface="Times New Roman"/>
                <a:ea typeface="Times New Roman"/>
                <a:cs typeface="Times New Roman"/>
                <a:sym typeface="Times New Roman"/>
              </a:rPr>
              <a:t>Video # 1: </a:t>
            </a:r>
            <a:endParaRPr sz="1600" b="1">
              <a:solidFill>
                <a:srgbClr val="000000"/>
              </a:solidFill>
              <a:latin typeface="Times New Roman"/>
              <a:ea typeface="Times New Roman"/>
              <a:cs typeface="Times New Roman"/>
              <a:sym typeface="Times New Roman"/>
            </a:endParaRPr>
          </a:p>
          <a:p>
            <a:pPr marL="0" lvl="0" indent="0" algn="ctr" rtl="0">
              <a:lnSpc>
                <a:spcPct val="115000"/>
              </a:lnSpc>
              <a:spcBef>
                <a:spcPts val="1600"/>
              </a:spcBef>
              <a:spcAft>
                <a:spcPts val="0"/>
              </a:spcAft>
              <a:buNone/>
            </a:pPr>
            <a:r>
              <a:rPr lang="en" sz="1600">
                <a:solidFill>
                  <a:srgbClr val="000000"/>
                </a:solidFill>
                <a:latin typeface="Times New Roman"/>
                <a:ea typeface="Times New Roman"/>
                <a:cs typeface="Times New Roman"/>
                <a:sym typeface="Times New Roman"/>
              </a:rPr>
              <a:t>This video explains the reasons behind the necessity of adapting textbook activities. Also, it suggest ideas on how to adapt an activity using a textbook activity sample. Click here for the PDF of the script for Video 1.</a:t>
            </a:r>
            <a:endParaRPr sz="1600">
              <a:solidFill>
                <a:srgbClr val="000000"/>
              </a:solidFill>
              <a:latin typeface="Times New Roman"/>
              <a:ea typeface="Times New Roman"/>
              <a:cs typeface="Times New Roman"/>
              <a:sym typeface="Times New Roman"/>
            </a:endParaRPr>
          </a:p>
          <a:p>
            <a:pPr marL="0" lvl="0" indent="0" algn="ctr" rtl="0">
              <a:lnSpc>
                <a:spcPct val="115000"/>
              </a:lnSpc>
              <a:spcBef>
                <a:spcPts val="1600"/>
              </a:spcBef>
              <a:spcAft>
                <a:spcPts val="0"/>
              </a:spcAft>
              <a:buNone/>
            </a:pPr>
            <a:r>
              <a:rPr lang="en" sz="1600">
                <a:solidFill>
                  <a:srgbClr val="000000"/>
                </a:solidFill>
                <a:latin typeface="Times New Roman"/>
                <a:ea typeface="Times New Roman"/>
                <a:cs typeface="Times New Roman"/>
                <a:sym typeface="Times New Roman"/>
              </a:rPr>
              <a:t>o Link to YouTube: https://youtu.be/NWBGSjnKdpA</a:t>
            </a:r>
            <a:endParaRPr sz="1600">
              <a:solidFill>
                <a:srgbClr val="000000"/>
              </a:solidFill>
              <a:latin typeface="Times New Roman"/>
              <a:ea typeface="Times New Roman"/>
              <a:cs typeface="Times New Roman"/>
              <a:sym typeface="Times New Roman"/>
            </a:endParaRPr>
          </a:p>
          <a:p>
            <a:pPr marL="0" lvl="0" indent="0" algn="ctr" rtl="0">
              <a:lnSpc>
                <a:spcPct val="115000"/>
              </a:lnSpc>
              <a:spcBef>
                <a:spcPts val="1600"/>
              </a:spcBef>
              <a:spcAft>
                <a:spcPts val="1600"/>
              </a:spcAft>
              <a:buNone/>
            </a:pPr>
            <a:endParaRPr sz="1600">
              <a:solidFill>
                <a:srgbClr val="000000"/>
              </a:solidFill>
              <a:latin typeface="Times New Roman"/>
              <a:ea typeface="Times New Roman"/>
              <a:cs typeface="Times New Roman"/>
              <a:sym typeface="Times New Roman"/>
            </a:endParaRPr>
          </a:p>
        </p:txBody>
      </p:sp>
      <p:sp>
        <p:nvSpPr>
          <p:cNvPr id="6476" name="Google Shape;6476;p252"/>
          <p:cNvSpPr txBox="1"/>
          <p:nvPr/>
        </p:nvSpPr>
        <p:spPr>
          <a:xfrm>
            <a:off x="186025" y="5842667"/>
            <a:ext cx="8367000" cy="631500"/>
          </a:xfrm>
          <a:prstGeom prst="rect">
            <a:avLst/>
          </a:prstGeom>
          <a:noFill/>
          <a:ln>
            <a:noFill/>
          </a:ln>
        </p:spPr>
        <p:txBody>
          <a:bodyPr spcFirstLastPara="1" wrap="square" lIns="91425" tIns="91425" rIns="91425" bIns="91425" anchor="t" anchorCtr="0">
            <a:spAutoFit/>
          </a:bodyPr>
          <a:lstStyle/>
          <a:p>
            <a:pPr marL="0" lvl="0" indent="0" algn="ctr" rtl="0">
              <a:lnSpc>
                <a:spcPct val="115000"/>
              </a:lnSpc>
              <a:spcBef>
                <a:spcPts val="0"/>
              </a:spcBef>
              <a:spcAft>
                <a:spcPts val="0"/>
              </a:spcAft>
              <a:buNone/>
            </a:pPr>
            <a:endParaRPr sz="1350">
              <a:latin typeface="Times New Roman"/>
              <a:ea typeface="Times New Roman"/>
              <a:cs typeface="Times New Roman"/>
              <a:sym typeface="Times New Roman"/>
            </a:endParaRPr>
          </a:p>
          <a:p>
            <a:pPr marL="0" lvl="0" indent="0" algn="ctr" rtl="0">
              <a:lnSpc>
                <a:spcPct val="115000"/>
              </a:lnSpc>
              <a:spcBef>
                <a:spcPts val="0"/>
              </a:spcBef>
              <a:spcAft>
                <a:spcPts val="0"/>
              </a:spcAft>
              <a:buNone/>
            </a:pPr>
            <a:r>
              <a:rPr lang="en" sz="1350">
                <a:latin typeface="Times New Roman"/>
                <a:ea typeface="Times New Roman"/>
                <a:cs typeface="Times New Roman"/>
                <a:sym typeface="Times New Roman"/>
              </a:rPr>
              <a:t>Divide the participants into smaller groups and … </a:t>
            </a:r>
            <a:r>
              <a:rPr lang="en" sz="1350" b="1" i="1">
                <a:latin typeface="Times New Roman"/>
                <a:ea typeface="Times New Roman"/>
                <a:cs typeface="Times New Roman"/>
                <a:sym typeface="Times New Roman"/>
              </a:rPr>
              <a:t>(Handout  )</a:t>
            </a:r>
            <a:endParaRPr sz="1350" b="1" i="1">
              <a:latin typeface="Times New Roman"/>
              <a:ea typeface="Times New Roman"/>
              <a:cs typeface="Times New Roman"/>
              <a:sym typeface="Times New Roman"/>
            </a:endParaRPr>
          </a:p>
        </p:txBody>
      </p:sp>
      <p:sp>
        <p:nvSpPr>
          <p:cNvPr id="6477" name="Google Shape;6477;p252"/>
          <p:cNvSpPr txBox="1"/>
          <p:nvPr/>
        </p:nvSpPr>
        <p:spPr>
          <a:xfrm>
            <a:off x="1553675" y="-116900"/>
            <a:ext cx="6512700" cy="9234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4800">
                <a:solidFill>
                  <a:schemeClr val="dk1"/>
                </a:solidFill>
                <a:latin typeface="Alegreya Sans ExtraBold"/>
                <a:ea typeface="Alegreya Sans ExtraBold"/>
                <a:cs typeface="Alegreya Sans ExtraBold"/>
                <a:sym typeface="Alegreya Sans ExtraBold"/>
              </a:rPr>
              <a:t>Topic</a:t>
            </a:r>
            <a:endParaRPr sz="4800">
              <a:solidFill>
                <a:schemeClr val="dk1"/>
              </a:solidFill>
              <a:latin typeface="Alegreya Sans ExtraBold"/>
              <a:ea typeface="Alegreya Sans ExtraBold"/>
              <a:cs typeface="Alegreya Sans ExtraBold"/>
              <a:sym typeface="Alegreya Sans ExtraBold"/>
            </a:endParaRPr>
          </a:p>
        </p:txBody>
      </p:sp>
    </p:spTree>
    <p:extLst>
      <p:ext uri="{BB962C8B-B14F-4D97-AF65-F5344CB8AC3E}">
        <p14:creationId xmlns:p14="http://schemas.microsoft.com/office/powerpoint/2010/main" val="26834082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481"/>
        <p:cNvGrpSpPr/>
        <p:nvPr/>
      </p:nvGrpSpPr>
      <p:grpSpPr>
        <a:xfrm>
          <a:off x="0" y="0"/>
          <a:ext cx="0" cy="0"/>
          <a:chOff x="0" y="0"/>
          <a:chExt cx="0" cy="0"/>
        </a:xfrm>
      </p:grpSpPr>
      <p:sp>
        <p:nvSpPr>
          <p:cNvPr id="6482" name="Google Shape;6482;p253"/>
          <p:cNvSpPr txBox="1">
            <a:spLocks noGrp="1"/>
          </p:cNvSpPr>
          <p:nvPr>
            <p:ph type="title"/>
          </p:nvPr>
        </p:nvSpPr>
        <p:spPr>
          <a:xfrm>
            <a:off x="720000" y="593367"/>
            <a:ext cx="7704000" cy="763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2800"/>
              <a:t>Topic</a:t>
            </a:r>
            <a:endParaRPr sz="2800"/>
          </a:p>
        </p:txBody>
      </p:sp>
      <p:sp>
        <p:nvSpPr>
          <p:cNvPr id="6483" name="Google Shape;6483;p253"/>
          <p:cNvSpPr txBox="1"/>
          <p:nvPr/>
        </p:nvSpPr>
        <p:spPr>
          <a:xfrm>
            <a:off x="263900" y="1495400"/>
            <a:ext cx="86196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latin typeface="PT Sans"/>
              <a:ea typeface="PT Sans"/>
              <a:cs typeface="PT Sans"/>
              <a:sym typeface="PT Sans"/>
            </a:endParaRPr>
          </a:p>
        </p:txBody>
      </p:sp>
      <p:sp>
        <p:nvSpPr>
          <p:cNvPr id="6484" name="Google Shape;6484;p253"/>
          <p:cNvSpPr txBox="1"/>
          <p:nvPr/>
        </p:nvSpPr>
        <p:spPr>
          <a:xfrm>
            <a:off x="135225" y="1495400"/>
            <a:ext cx="8619600" cy="2555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a:latin typeface="PT Sans"/>
                <a:ea typeface="PT Sans"/>
                <a:cs typeface="PT Sans"/>
                <a:sym typeface="PT Sans"/>
              </a:rPr>
              <a:t>Examine the teaching resources you currently use in your school, including your textbook.</a:t>
            </a:r>
            <a:endParaRPr>
              <a:latin typeface="PT Sans"/>
              <a:ea typeface="PT Sans"/>
              <a:cs typeface="PT Sans"/>
              <a:sym typeface="PT Sans"/>
            </a:endParaRPr>
          </a:p>
          <a:p>
            <a:pPr marL="0" lvl="0" indent="0" algn="l" rtl="0">
              <a:spcBef>
                <a:spcPts val="0"/>
              </a:spcBef>
              <a:spcAft>
                <a:spcPts val="0"/>
              </a:spcAft>
              <a:buNone/>
            </a:pPr>
            <a:r>
              <a:rPr lang="en">
                <a:latin typeface="PT Sans"/>
                <a:ea typeface="PT Sans"/>
                <a:cs typeface="PT Sans"/>
                <a:sym typeface="PT Sans"/>
              </a:rPr>
              <a:t>Choose a picture, a reading passage, written assignments and/or practice exercises from your</a:t>
            </a:r>
            <a:endParaRPr>
              <a:latin typeface="PT Sans"/>
              <a:ea typeface="PT Sans"/>
              <a:cs typeface="PT Sans"/>
              <a:sym typeface="PT Sans"/>
            </a:endParaRPr>
          </a:p>
          <a:p>
            <a:pPr marL="0" lvl="0" indent="0" algn="l" rtl="0">
              <a:spcBef>
                <a:spcPts val="0"/>
              </a:spcBef>
              <a:spcAft>
                <a:spcPts val="0"/>
              </a:spcAft>
              <a:buNone/>
            </a:pPr>
            <a:r>
              <a:rPr lang="en">
                <a:latin typeface="PT Sans"/>
                <a:ea typeface="PT Sans"/>
                <a:cs typeface="PT Sans"/>
                <a:sym typeface="PT Sans"/>
              </a:rPr>
              <a:t>resource. How can these be adapted and used to give your students more chances to use their</a:t>
            </a:r>
            <a:endParaRPr>
              <a:latin typeface="PT Sans"/>
              <a:ea typeface="PT Sans"/>
              <a:cs typeface="PT Sans"/>
              <a:sym typeface="PT Sans"/>
            </a:endParaRPr>
          </a:p>
          <a:p>
            <a:pPr marL="0" lvl="0" indent="0" algn="l" rtl="0">
              <a:spcBef>
                <a:spcPts val="0"/>
              </a:spcBef>
              <a:spcAft>
                <a:spcPts val="0"/>
              </a:spcAft>
              <a:buNone/>
            </a:pPr>
            <a:r>
              <a:rPr lang="en">
                <a:latin typeface="PT Sans"/>
                <a:ea typeface="PT Sans"/>
                <a:cs typeface="PT Sans"/>
                <a:sym typeface="PT Sans"/>
              </a:rPr>
              <a:t>English communicatively?</a:t>
            </a:r>
            <a:endParaRPr>
              <a:latin typeface="PT Sans"/>
              <a:ea typeface="PT Sans"/>
              <a:cs typeface="PT Sans"/>
              <a:sym typeface="PT Sans"/>
            </a:endParaRPr>
          </a:p>
          <a:p>
            <a:pPr marL="0" lvl="0" indent="0" algn="l" rtl="0">
              <a:spcBef>
                <a:spcPts val="0"/>
              </a:spcBef>
              <a:spcAft>
                <a:spcPts val="0"/>
              </a:spcAft>
              <a:buNone/>
            </a:pPr>
            <a:r>
              <a:rPr lang="en">
                <a:latin typeface="PT Sans"/>
                <a:ea typeface="PT Sans"/>
                <a:cs typeface="PT Sans"/>
                <a:sym typeface="PT Sans"/>
              </a:rPr>
              <a:t>OR</a:t>
            </a:r>
            <a:endParaRPr>
              <a:latin typeface="PT Sans"/>
              <a:ea typeface="PT Sans"/>
              <a:cs typeface="PT Sans"/>
              <a:sym typeface="PT Sans"/>
            </a:endParaRPr>
          </a:p>
          <a:p>
            <a:pPr marL="0" lvl="0" indent="0" algn="l" rtl="0">
              <a:spcBef>
                <a:spcPts val="0"/>
              </a:spcBef>
              <a:spcAft>
                <a:spcPts val="0"/>
              </a:spcAft>
              <a:buNone/>
            </a:pPr>
            <a:r>
              <a:rPr lang="en">
                <a:latin typeface="PT Sans"/>
                <a:ea typeface="PT Sans"/>
                <a:cs typeface="PT Sans"/>
                <a:sym typeface="PT Sans"/>
              </a:rPr>
              <a:t>Consider the activities/classroom strategies presented in this module (and any others you’ve</a:t>
            </a:r>
            <a:endParaRPr>
              <a:latin typeface="PT Sans"/>
              <a:ea typeface="PT Sans"/>
              <a:cs typeface="PT Sans"/>
              <a:sym typeface="PT Sans"/>
            </a:endParaRPr>
          </a:p>
          <a:p>
            <a:pPr marL="0" lvl="0" indent="0" algn="l" rtl="0">
              <a:spcBef>
                <a:spcPts val="0"/>
              </a:spcBef>
              <a:spcAft>
                <a:spcPts val="0"/>
              </a:spcAft>
              <a:buNone/>
            </a:pPr>
            <a:r>
              <a:rPr lang="en">
                <a:latin typeface="PT Sans"/>
                <a:ea typeface="PT Sans"/>
                <a:cs typeface="PT Sans"/>
                <a:sym typeface="PT Sans"/>
              </a:rPr>
              <a:t>already completed). You can also find these in the Activity Bank, as well as from the Activity</a:t>
            </a:r>
            <a:endParaRPr>
              <a:latin typeface="PT Sans"/>
              <a:ea typeface="PT Sans"/>
              <a:cs typeface="PT Sans"/>
              <a:sym typeface="PT Sans"/>
            </a:endParaRPr>
          </a:p>
          <a:p>
            <a:pPr marL="0" lvl="0" indent="0" algn="l" rtl="0">
              <a:spcBef>
                <a:spcPts val="0"/>
              </a:spcBef>
              <a:spcAft>
                <a:spcPts val="0"/>
              </a:spcAft>
              <a:buNone/>
            </a:pPr>
            <a:r>
              <a:rPr lang="en">
                <a:latin typeface="PT Sans"/>
                <a:ea typeface="PT Sans"/>
                <a:cs typeface="PT Sans"/>
                <a:sym typeface="PT Sans"/>
              </a:rPr>
              <a:t>Shares. How can you incorporate one or more of these strategies into your adapted</a:t>
            </a:r>
            <a:endParaRPr>
              <a:latin typeface="PT Sans"/>
              <a:ea typeface="PT Sans"/>
              <a:cs typeface="PT Sans"/>
              <a:sym typeface="PT Sans"/>
            </a:endParaRPr>
          </a:p>
          <a:p>
            <a:pPr marL="0" lvl="0" indent="0" algn="l" rtl="0">
              <a:spcBef>
                <a:spcPts val="0"/>
              </a:spcBef>
              <a:spcAft>
                <a:spcPts val="0"/>
              </a:spcAft>
              <a:buNone/>
            </a:pPr>
            <a:r>
              <a:rPr lang="en">
                <a:latin typeface="PT Sans"/>
                <a:ea typeface="PT Sans"/>
                <a:cs typeface="PT Sans"/>
                <a:sym typeface="PT Sans"/>
              </a:rPr>
              <a:t>textbook/resource activities to enhance meaningful communication in your classroom?</a:t>
            </a:r>
            <a:endParaRPr>
              <a:latin typeface="PT Sans"/>
              <a:ea typeface="PT Sans"/>
              <a:cs typeface="PT Sans"/>
              <a:sym typeface="PT Sans"/>
            </a:endParaRPr>
          </a:p>
          <a:p>
            <a:pPr marL="0" lvl="0" indent="0" algn="l" rtl="0">
              <a:spcBef>
                <a:spcPts val="0"/>
              </a:spcBef>
              <a:spcAft>
                <a:spcPts val="0"/>
              </a:spcAft>
              <a:buNone/>
            </a:pPr>
            <a:endParaRPr>
              <a:latin typeface="PT Sans"/>
              <a:ea typeface="PT Sans"/>
              <a:cs typeface="PT Sans"/>
              <a:sym typeface="PT Sans"/>
            </a:endParaRPr>
          </a:p>
          <a:p>
            <a:pPr marL="0" lvl="0" indent="0" algn="l" rtl="0">
              <a:spcBef>
                <a:spcPts val="0"/>
              </a:spcBef>
              <a:spcAft>
                <a:spcPts val="0"/>
              </a:spcAft>
              <a:buNone/>
            </a:pPr>
            <a:endParaRPr>
              <a:latin typeface="PT Sans"/>
              <a:ea typeface="PT Sans"/>
              <a:cs typeface="PT Sans"/>
              <a:sym typeface="PT Sans"/>
            </a:endParaRPr>
          </a:p>
        </p:txBody>
      </p:sp>
      <p:sp>
        <p:nvSpPr>
          <p:cNvPr id="6485" name="Google Shape;6485;p253"/>
          <p:cNvSpPr txBox="1"/>
          <p:nvPr/>
        </p:nvSpPr>
        <p:spPr>
          <a:xfrm>
            <a:off x="7115950" y="1495400"/>
            <a:ext cx="5700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latin typeface="PT Sans"/>
              <a:ea typeface="PT Sans"/>
              <a:cs typeface="PT Sans"/>
              <a:sym typeface="PT Sans"/>
            </a:endParaRPr>
          </a:p>
        </p:txBody>
      </p:sp>
      <p:sp>
        <p:nvSpPr>
          <p:cNvPr id="6486" name="Google Shape;6486;p253"/>
          <p:cNvSpPr txBox="1"/>
          <p:nvPr/>
        </p:nvSpPr>
        <p:spPr>
          <a:xfrm>
            <a:off x="3513775" y="1495400"/>
            <a:ext cx="22326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latin typeface="PT Sans"/>
              <a:ea typeface="PT Sans"/>
              <a:cs typeface="PT Sans"/>
              <a:sym typeface="PT Sans"/>
            </a:endParaRPr>
          </a:p>
        </p:txBody>
      </p:sp>
    </p:spTree>
    <p:extLst>
      <p:ext uri="{BB962C8B-B14F-4D97-AF65-F5344CB8AC3E}">
        <p14:creationId xmlns:p14="http://schemas.microsoft.com/office/powerpoint/2010/main" val="2532319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6490"/>
        <p:cNvGrpSpPr/>
        <p:nvPr/>
      </p:nvGrpSpPr>
      <p:grpSpPr>
        <a:xfrm>
          <a:off x="0" y="0"/>
          <a:ext cx="0" cy="0"/>
          <a:chOff x="0" y="0"/>
          <a:chExt cx="0" cy="0"/>
        </a:xfrm>
      </p:grpSpPr>
      <p:sp>
        <p:nvSpPr>
          <p:cNvPr id="6491" name="Google Shape;6491;p254"/>
          <p:cNvSpPr txBox="1">
            <a:spLocks noGrp="1"/>
          </p:cNvSpPr>
          <p:nvPr>
            <p:ph type="title"/>
          </p:nvPr>
        </p:nvSpPr>
        <p:spPr>
          <a:xfrm>
            <a:off x="720000" y="593367"/>
            <a:ext cx="7704000" cy="763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2800"/>
              <a:t>Topic</a:t>
            </a:r>
            <a:endParaRPr sz="2800"/>
          </a:p>
        </p:txBody>
      </p:sp>
      <p:sp>
        <p:nvSpPr>
          <p:cNvPr id="6492" name="Google Shape;6492;p254"/>
          <p:cNvSpPr txBox="1"/>
          <p:nvPr/>
        </p:nvSpPr>
        <p:spPr>
          <a:xfrm>
            <a:off x="263900" y="1495400"/>
            <a:ext cx="86196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latin typeface="PT Sans"/>
              <a:ea typeface="PT Sans"/>
              <a:cs typeface="PT Sans"/>
              <a:sym typeface="PT Sans"/>
            </a:endParaRPr>
          </a:p>
        </p:txBody>
      </p:sp>
      <p:sp>
        <p:nvSpPr>
          <p:cNvPr id="6493" name="Google Shape;6493;p254"/>
          <p:cNvSpPr txBox="1"/>
          <p:nvPr/>
        </p:nvSpPr>
        <p:spPr>
          <a:xfrm>
            <a:off x="135225" y="1495400"/>
            <a:ext cx="8619600" cy="3417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a:latin typeface="PT Sans"/>
                <a:ea typeface="PT Sans"/>
                <a:cs typeface="PT Sans"/>
                <a:sym typeface="PT Sans"/>
              </a:rPr>
              <a:t>Create an adapted textbook lesson/activity. Choose a lesson (or a part of a lesson) that you</a:t>
            </a:r>
            <a:endParaRPr>
              <a:latin typeface="PT Sans"/>
              <a:ea typeface="PT Sans"/>
              <a:cs typeface="PT Sans"/>
              <a:sym typeface="PT Sans"/>
            </a:endParaRPr>
          </a:p>
          <a:p>
            <a:pPr marL="0" lvl="0" indent="0" algn="l" rtl="0">
              <a:spcBef>
                <a:spcPts val="0"/>
              </a:spcBef>
              <a:spcAft>
                <a:spcPts val="0"/>
              </a:spcAft>
              <a:buNone/>
            </a:pPr>
            <a:r>
              <a:rPr lang="en">
                <a:latin typeface="PT Sans"/>
                <a:ea typeface="PT Sans"/>
                <a:cs typeface="PT Sans"/>
                <a:sym typeface="PT Sans"/>
              </a:rPr>
              <a:t>would like to adapt from your textbook. Describe your learner characteristics and teaching</a:t>
            </a:r>
            <a:endParaRPr>
              <a:latin typeface="PT Sans"/>
              <a:ea typeface="PT Sans"/>
              <a:cs typeface="PT Sans"/>
              <a:sym typeface="PT Sans"/>
            </a:endParaRPr>
          </a:p>
          <a:p>
            <a:pPr marL="0" lvl="0" indent="0" algn="l" rtl="0">
              <a:spcBef>
                <a:spcPts val="0"/>
              </a:spcBef>
              <a:spcAft>
                <a:spcPts val="0"/>
              </a:spcAft>
              <a:buNone/>
            </a:pPr>
            <a:r>
              <a:rPr lang="en">
                <a:latin typeface="PT Sans"/>
                <a:ea typeface="PT Sans"/>
                <a:cs typeface="PT Sans"/>
                <a:sym typeface="PT Sans"/>
              </a:rPr>
              <a:t>context. Which lesson/activity would you adapt and why? Present your newly adapted</a:t>
            </a:r>
            <a:endParaRPr>
              <a:latin typeface="PT Sans"/>
              <a:ea typeface="PT Sans"/>
              <a:cs typeface="PT Sans"/>
              <a:sym typeface="PT Sans"/>
            </a:endParaRPr>
          </a:p>
          <a:p>
            <a:pPr marL="0" lvl="0" indent="0" algn="l" rtl="0">
              <a:spcBef>
                <a:spcPts val="0"/>
              </a:spcBef>
              <a:spcAft>
                <a:spcPts val="0"/>
              </a:spcAft>
              <a:buNone/>
            </a:pPr>
            <a:r>
              <a:rPr lang="en">
                <a:latin typeface="PT Sans"/>
                <a:ea typeface="PT Sans"/>
                <a:cs typeface="PT Sans"/>
                <a:sym typeface="PT Sans"/>
              </a:rPr>
              <a:t>lesson/activity. Suggestions for activity adaptation:</a:t>
            </a:r>
            <a:endParaRPr>
              <a:latin typeface="PT Sans"/>
              <a:ea typeface="PT Sans"/>
              <a:cs typeface="PT Sans"/>
              <a:sym typeface="PT Sans"/>
            </a:endParaRPr>
          </a:p>
          <a:p>
            <a:pPr marL="0" lvl="0" indent="0" algn="l" rtl="0">
              <a:spcBef>
                <a:spcPts val="0"/>
              </a:spcBef>
              <a:spcAft>
                <a:spcPts val="0"/>
              </a:spcAft>
              <a:buNone/>
            </a:pPr>
            <a:r>
              <a:rPr lang="en">
                <a:latin typeface="PT Sans"/>
                <a:ea typeface="PT Sans"/>
                <a:cs typeface="PT Sans"/>
                <a:sym typeface="PT Sans"/>
              </a:rPr>
              <a:t>§ Make it into a role play</a:t>
            </a:r>
            <a:endParaRPr>
              <a:latin typeface="PT Sans"/>
              <a:ea typeface="PT Sans"/>
              <a:cs typeface="PT Sans"/>
              <a:sym typeface="PT Sans"/>
            </a:endParaRPr>
          </a:p>
          <a:p>
            <a:pPr marL="0" lvl="0" indent="0" algn="l" rtl="0">
              <a:spcBef>
                <a:spcPts val="0"/>
              </a:spcBef>
              <a:spcAft>
                <a:spcPts val="0"/>
              </a:spcAft>
              <a:buNone/>
            </a:pPr>
            <a:r>
              <a:rPr lang="en">
                <a:latin typeface="PT Sans"/>
                <a:ea typeface="PT Sans"/>
                <a:cs typeface="PT Sans"/>
                <a:sym typeface="PT Sans"/>
              </a:rPr>
              <a:t>§ Make it into a pair/group work</a:t>
            </a:r>
            <a:endParaRPr>
              <a:latin typeface="PT Sans"/>
              <a:ea typeface="PT Sans"/>
              <a:cs typeface="PT Sans"/>
              <a:sym typeface="PT Sans"/>
            </a:endParaRPr>
          </a:p>
          <a:p>
            <a:pPr marL="0" lvl="0" indent="0" algn="l" rtl="0">
              <a:spcBef>
                <a:spcPts val="0"/>
              </a:spcBef>
              <a:spcAft>
                <a:spcPts val="0"/>
              </a:spcAft>
              <a:buNone/>
            </a:pPr>
            <a:r>
              <a:rPr lang="en">
                <a:latin typeface="PT Sans"/>
                <a:ea typeface="PT Sans"/>
                <a:cs typeface="PT Sans"/>
                <a:sym typeface="PT Sans"/>
              </a:rPr>
              <a:t>§ Make it into a team quiz</a:t>
            </a:r>
            <a:endParaRPr>
              <a:latin typeface="PT Sans"/>
              <a:ea typeface="PT Sans"/>
              <a:cs typeface="PT Sans"/>
              <a:sym typeface="PT Sans"/>
            </a:endParaRPr>
          </a:p>
          <a:p>
            <a:pPr marL="0" lvl="0" indent="0" algn="l" rtl="0">
              <a:spcBef>
                <a:spcPts val="0"/>
              </a:spcBef>
              <a:spcAft>
                <a:spcPts val="0"/>
              </a:spcAft>
              <a:buNone/>
            </a:pPr>
            <a:r>
              <a:rPr lang="en">
                <a:latin typeface="PT Sans"/>
                <a:ea typeface="PT Sans"/>
                <a:cs typeface="PT Sans"/>
                <a:sym typeface="PT Sans"/>
              </a:rPr>
              <a:t>§ Simplify the language</a:t>
            </a:r>
            <a:endParaRPr>
              <a:latin typeface="PT Sans"/>
              <a:ea typeface="PT Sans"/>
              <a:cs typeface="PT Sans"/>
              <a:sym typeface="PT Sans"/>
            </a:endParaRPr>
          </a:p>
          <a:p>
            <a:pPr marL="0" lvl="0" indent="0" algn="l" rtl="0">
              <a:spcBef>
                <a:spcPts val="0"/>
              </a:spcBef>
              <a:spcAft>
                <a:spcPts val="0"/>
              </a:spcAft>
              <a:buNone/>
            </a:pPr>
            <a:r>
              <a:rPr lang="en">
                <a:latin typeface="PT Sans"/>
                <a:ea typeface="PT Sans"/>
                <a:cs typeface="PT Sans"/>
                <a:sym typeface="PT Sans"/>
              </a:rPr>
              <a:t>§ Replace with a jigsaw reading</a:t>
            </a:r>
            <a:endParaRPr>
              <a:latin typeface="PT Sans"/>
              <a:ea typeface="PT Sans"/>
              <a:cs typeface="PT Sans"/>
              <a:sym typeface="PT Sans"/>
            </a:endParaRPr>
          </a:p>
          <a:p>
            <a:pPr marL="0" lvl="0" indent="0" algn="l" rtl="0">
              <a:spcBef>
                <a:spcPts val="0"/>
              </a:spcBef>
              <a:spcAft>
                <a:spcPts val="0"/>
              </a:spcAft>
              <a:buNone/>
            </a:pPr>
            <a:r>
              <a:rPr lang="en">
                <a:latin typeface="PT Sans"/>
                <a:ea typeface="PT Sans"/>
                <a:cs typeface="PT Sans"/>
                <a:sym typeface="PT Sans"/>
              </a:rPr>
              <a:t>§ Use an information gap activity</a:t>
            </a:r>
            <a:endParaRPr>
              <a:latin typeface="PT Sans"/>
              <a:ea typeface="PT Sans"/>
              <a:cs typeface="PT Sans"/>
              <a:sym typeface="PT Sans"/>
            </a:endParaRPr>
          </a:p>
          <a:p>
            <a:pPr marL="0" lvl="0" indent="0" algn="l" rtl="0">
              <a:spcBef>
                <a:spcPts val="0"/>
              </a:spcBef>
              <a:spcAft>
                <a:spcPts val="0"/>
              </a:spcAft>
              <a:buNone/>
            </a:pPr>
            <a:r>
              <a:rPr lang="en">
                <a:latin typeface="PT Sans"/>
                <a:ea typeface="PT Sans"/>
                <a:cs typeface="PT Sans"/>
                <a:sym typeface="PT Sans"/>
              </a:rPr>
              <a:t>§ Gallery walk, reflect, and comment</a:t>
            </a:r>
            <a:endParaRPr>
              <a:latin typeface="PT Sans"/>
              <a:ea typeface="PT Sans"/>
              <a:cs typeface="PT Sans"/>
              <a:sym typeface="PT Sans"/>
            </a:endParaRPr>
          </a:p>
          <a:p>
            <a:pPr marL="0" lvl="0" indent="0" algn="l" rtl="0">
              <a:spcBef>
                <a:spcPts val="0"/>
              </a:spcBef>
              <a:spcAft>
                <a:spcPts val="0"/>
              </a:spcAft>
              <a:buNone/>
            </a:pPr>
            <a:r>
              <a:rPr lang="en">
                <a:latin typeface="PT Sans"/>
                <a:ea typeface="PT Sans"/>
                <a:cs typeface="PT Sans"/>
                <a:sym typeface="PT Sans"/>
              </a:rPr>
              <a:t>§ What else? What has worked for you in the past?</a:t>
            </a:r>
            <a:endParaRPr>
              <a:latin typeface="PT Sans"/>
              <a:ea typeface="PT Sans"/>
              <a:cs typeface="PT Sans"/>
              <a:sym typeface="PT Sans"/>
            </a:endParaRPr>
          </a:p>
          <a:p>
            <a:pPr marL="0" lvl="0" indent="0" algn="l" rtl="0">
              <a:spcBef>
                <a:spcPts val="0"/>
              </a:spcBef>
              <a:spcAft>
                <a:spcPts val="0"/>
              </a:spcAft>
              <a:buNone/>
            </a:pPr>
            <a:r>
              <a:rPr lang="en">
                <a:latin typeface="PT Sans"/>
                <a:ea typeface="PT Sans"/>
                <a:cs typeface="PT Sans"/>
                <a:sym typeface="PT Sans"/>
              </a:rPr>
              <a:t>Are there any new activities you have learned in this module (or learned recently) that you</a:t>
            </a:r>
            <a:endParaRPr>
              <a:latin typeface="PT Sans"/>
              <a:ea typeface="PT Sans"/>
              <a:cs typeface="PT Sans"/>
              <a:sym typeface="PT Sans"/>
            </a:endParaRPr>
          </a:p>
          <a:p>
            <a:pPr marL="0" lvl="0" indent="0" algn="l" rtl="0">
              <a:spcBef>
                <a:spcPts val="0"/>
              </a:spcBef>
              <a:spcAft>
                <a:spcPts val="0"/>
              </a:spcAft>
              <a:buNone/>
            </a:pPr>
            <a:r>
              <a:rPr lang="en">
                <a:latin typeface="PT Sans"/>
                <a:ea typeface="PT Sans"/>
                <a:cs typeface="PT Sans"/>
                <a:sym typeface="PT Sans"/>
              </a:rPr>
              <a:t>would like to use in this textbook adaptation task?</a:t>
            </a:r>
            <a:endParaRPr>
              <a:latin typeface="PT Sans"/>
              <a:ea typeface="PT Sans"/>
              <a:cs typeface="PT Sans"/>
              <a:sym typeface="PT Sans"/>
            </a:endParaRPr>
          </a:p>
          <a:p>
            <a:pPr marL="0" lvl="0" indent="0" algn="l" rtl="0">
              <a:spcBef>
                <a:spcPts val="0"/>
              </a:spcBef>
              <a:spcAft>
                <a:spcPts val="0"/>
              </a:spcAft>
              <a:buNone/>
            </a:pPr>
            <a:endParaRPr>
              <a:latin typeface="PT Sans"/>
              <a:ea typeface="PT Sans"/>
              <a:cs typeface="PT Sans"/>
              <a:sym typeface="PT Sans"/>
            </a:endParaRPr>
          </a:p>
        </p:txBody>
      </p:sp>
      <p:sp>
        <p:nvSpPr>
          <p:cNvPr id="6494" name="Google Shape;6494;p254"/>
          <p:cNvSpPr txBox="1"/>
          <p:nvPr/>
        </p:nvSpPr>
        <p:spPr>
          <a:xfrm>
            <a:off x="7115950" y="1495400"/>
            <a:ext cx="5700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latin typeface="PT Sans"/>
              <a:ea typeface="PT Sans"/>
              <a:cs typeface="PT Sans"/>
              <a:sym typeface="PT Sans"/>
            </a:endParaRPr>
          </a:p>
        </p:txBody>
      </p:sp>
      <p:sp>
        <p:nvSpPr>
          <p:cNvPr id="6495" name="Google Shape;6495;p254"/>
          <p:cNvSpPr txBox="1"/>
          <p:nvPr/>
        </p:nvSpPr>
        <p:spPr>
          <a:xfrm>
            <a:off x="3513775" y="1495400"/>
            <a:ext cx="22326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latin typeface="PT Sans"/>
              <a:ea typeface="PT Sans"/>
              <a:cs typeface="PT Sans"/>
              <a:sym typeface="PT Sans"/>
            </a:endParaRPr>
          </a:p>
        </p:txBody>
      </p:sp>
    </p:spTree>
    <p:extLst>
      <p:ext uri="{BB962C8B-B14F-4D97-AF65-F5344CB8AC3E}">
        <p14:creationId xmlns:p14="http://schemas.microsoft.com/office/powerpoint/2010/main" val="41066974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6499"/>
        <p:cNvGrpSpPr/>
        <p:nvPr/>
      </p:nvGrpSpPr>
      <p:grpSpPr>
        <a:xfrm>
          <a:off x="0" y="0"/>
          <a:ext cx="0" cy="0"/>
          <a:chOff x="0" y="0"/>
          <a:chExt cx="0" cy="0"/>
        </a:xfrm>
      </p:grpSpPr>
      <p:sp>
        <p:nvSpPr>
          <p:cNvPr id="6500" name="Google Shape;6500;p255"/>
          <p:cNvSpPr/>
          <p:nvPr/>
        </p:nvSpPr>
        <p:spPr>
          <a:xfrm>
            <a:off x="5206725" y="2006600"/>
            <a:ext cx="3588100" cy="3756246"/>
          </a:xfrm>
          <a:custGeom>
            <a:avLst/>
            <a:gdLst/>
            <a:ahLst/>
            <a:cxnLst/>
            <a:rect l="l" t="t" r="r" b="b"/>
            <a:pathLst>
              <a:path w="143524" h="132589" extrusionOk="0">
                <a:moveTo>
                  <a:pt x="0" y="129400"/>
                </a:moveTo>
                <a:lnTo>
                  <a:pt x="20712" y="762"/>
                </a:lnTo>
                <a:lnTo>
                  <a:pt x="142251" y="0"/>
                </a:lnTo>
                <a:lnTo>
                  <a:pt x="143524" y="132589"/>
                </a:lnTo>
                <a:close/>
              </a:path>
            </a:pathLst>
          </a:custGeom>
          <a:solidFill>
            <a:schemeClr val="lt2"/>
          </a:solidFill>
          <a:ln>
            <a:noFill/>
          </a:ln>
        </p:spPr>
      </p:sp>
      <p:sp>
        <p:nvSpPr>
          <p:cNvPr id="6501" name="Google Shape;6501;p255"/>
          <p:cNvSpPr txBox="1">
            <a:spLocks noGrp="1"/>
          </p:cNvSpPr>
          <p:nvPr>
            <p:ph type="title"/>
          </p:nvPr>
        </p:nvSpPr>
        <p:spPr>
          <a:xfrm>
            <a:off x="720000" y="593367"/>
            <a:ext cx="3432000" cy="1965300"/>
          </a:xfrm>
          <a:prstGeom prst="rect">
            <a:avLst/>
          </a:prstGeom>
        </p:spPr>
        <p:txBody>
          <a:bodyPr spcFirstLastPara="1" wrap="square" lIns="91425" tIns="91425" rIns="91425" bIns="91425" anchor="ctr" anchorCtr="0">
            <a:noAutofit/>
          </a:bodyPr>
          <a:lstStyle/>
          <a:p>
            <a:pPr marL="0" lvl="0" indent="0" algn="ctr" rtl="0">
              <a:lnSpc>
                <a:spcPct val="115000"/>
              </a:lnSpc>
              <a:spcBef>
                <a:spcPts val="0"/>
              </a:spcBef>
              <a:spcAft>
                <a:spcPts val="0"/>
              </a:spcAft>
              <a:buNone/>
            </a:pPr>
            <a:r>
              <a:rPr lang="en" b="1">
                <a:solidFill>
                  <a:srgbClr val="000000"/>
                </a:solidFill>
                <a:latin typeface="Times New Roman"/>
                <a:ea typeface="Times New Roman"/>
                <a:cs typeface="Times New Roman"/>
                <a:sym typeface="Times New Roman"/>
              </a:rPr>
              <a:t>Wrap-up Reflection Questions</a:t>
            </a:r>
            <a:endParaRPr b="1">
              <a:solidFill>
                <a:srgbClr val="000000"/>
              </a:solidFill>
              <a:latin typeface="Times New Roman"/>
              <a:ea typeface="Times New Roman"/>
              <a:cs typeface="Times New Roman"/>
              <a:sym typeface="Times New Roman"/>
            </a:endParaRPr>
          </a:p>
          <a:p>
            <a:pPr marL="0" lvl="0" indent="0" algn="l" rtl="0">
              <a:spcBef>
                <a:spcPts val="0"/>
              </a:spcBef>
              <a:spcAft>
                <a:spcPts val="0"/>
              </a:spcAft>
              <a:buNone/>
            </a:pPr>
            <a:endParaRPr/>
          </a:p>
        </p:txBody>
      </p:sp>
      <p:sp>
        <p:nvSpPr>
          <p:cNvPr id="6502" name="Google Shape;6502;p255"/>
          <p:cNvSpPr txBox="1">
            <a:spLocks noGrp="1"/>
          </p:cNvSpPr>
          <p:nvPr>
            <p:ph type="body" idx="1"/>
          </p:nvPr>
        </p:nvSpPr>
        <p:spPr>
          <a:xfrm>
            <a:off x="201375" y="2629633"/>
            <a:ext cx="4604700" cy="3050100"/>
          </a:xfrm>
          <a:prstGeom prst="rect">
            <a:avLst/>
          </a:prstGeom>
        </p:spPr>
        <p:txBody>
          <a:bodyPr spcFirstLastPara="1" wrap="square" lIns="91425" tIns="91425" rIns="91425" bIns="91425" anchor="ctr" anchorCtr="0">
            <a:noAutofit/>
          </a:bodyPr>
          <a:lstStyle/>
          <a:p>
            <a:pPr marL="457200" lvl="0" indent="0" algn="ctr" rtl="0">
              <a:lnSpc>
                <a:spcPct val="115000"/>
              </a:lnSpc>
              <a:spcBef>
                <a:spcPts val="0"/>
              </a:spcBef>
              <a:spcAft>
                <a:spcPts val="0"/>
              </a:spcAft>
              <a:buNone/>
            </a:pPr>
            <a:r>
              <a:rPr lang="en" sz="2150">
                <a:solidFill>
                  <a:srgbClr val="000000"/>
                </a:solidFill>
                <a:latin typeface="Times New Roman"/>
                <a:ea typeface="Times New Roman"/>
                <a:cs typeface="Times New Roman"/>
                <a:sym typeface="Times New Roman"/>
              </a:rPr>
              <a:t>For the wrap up at the end of the session, you can set up instructional routines such as paired or group reflection for sharing. </a:t>
            </a:r>
            <a:endParaRPr sz="2150">
              <a:solidFill>
                <a:srgbClr val="000000"/>
              </a:solidFill>
              <a:latin typeface="Times New Roman"/>
              <a:ea typeface="Times New Roman"/>
              <a:cs typeface="Times New Roman"/>
              <a:sym typeface="Times New Roman"/>
            </a:endParaRPr>
          </a:p>
          <a:p>
            <a:pPr marL="457200" lvl="0" indent="0" algn="ctr" rtl="0">
              <a:lnSpc>
                <a:spcPct val="115000"/>
              </a:lnSpc>
              <a:spcBef>
                <a:spcPts val="0"/>
              </a:spcBef>
              <a:spcAft>
                <a:spcPts val="0"/>
              </a:spcAft>
              <a:buNone/>
            </a:pPr>
            <a:r>
              <a:rPr lang="en" sz="2150">
                <a:solidFill>
                  <a:srgbClr val="000000"/>
                </a:solidFill>
                <a:latin typeface="Times New Roman"/>
                <a:ea typeface="Times New Roman"/>
                <a:cs typeface="Times New Roman"/>
                <a:sym typeface="Times New Roman"/>
              </a:rPr>
              <a:t>Your reflective wrap-up questions can be:</a:t>
            </a:r>
            <a:endParaRPr sz="2500"/>
          </a:p>
        </p:txBody>
      </p:sp>
      <p:sp>
        <p:nvSpPr>
          <p:cNvPr id="6503" name="Google Shape;6503;p255"/>
          <p:cNvSpPr txBox="1"/>
          <p:nvPr/>
        </p:nvSpPr>
        <p:spPr>
          <a:xfrm>
            <a:off x="0" y="0"/>
            <a:ext cx="3000000" cy="400200"/>
          </a:xfrm>
          <a:prstGeom prst="rect">
            <a:avLst/>
          </a:prstGeom>
          <a:noFill/>
          <a:ln>
            <a:noFill/>
          </a:ln>
        </p:spPr>
        <p:txBody>
          <a:bodyPr spcFirstLastPara="1" wrap="square" lIns="91425" tIns="91425" rIns="91425" bIns="91425" anchor="t" anchorCtr="0">
            <a:spAutoFit/>
          </a:bodyPr>
          <a:lstStyle/>
          <a:p>
            <a:pPr marL="0" lvl="0" indent="0" algn="ctr" rtl="0">
              <a:lnSpc>
                <a:spcPct val="115000"/>
              </a:lnSpc>
              <a:spcBef>
                <a:spcPts val="0"/>
              </a:spcBef>
              <a:spcAft>
                <a:spcPts val="0"/>
              </a:spcAft>
              <a:buNone/>
            </a:pPr>
            <a:endParaRPr/>
          </a:p>
        </p:txBody>
      </p:sp>
      <p:sp>
        <p:nvSpPr>
          <p:cNvPr id="6504" name="Google Shape;6504;p255"/>
          <p:cNvSpPr txBox="1"/>
          <p:nvPr/>
        </p:nvSpPr>
        <p:spPr>
          <a:xfrm>
            <a:off x="5573475" y="1448600"/>
            <a:ext cx="3310200" cy="2970600"/>
          </a:xfrm>
          <a:prstGeom prst="rect">
            <a:avLst/>
          </a:prstGeom>
          <a:noFill/>
          <a:ln>
            <a:noFill/>
          </a:ln>
        </p:spPr>
        <p:txBody>
          <a:bodyPr spcFirstLastPara="1" wrap="square" lIns="91425" tIns="91425" rIns="91425" bIns="91425" anchor="t" anchorCtr="0">
            <a:spAutoFit/>
          </a:bodyPr>
          <a:lstStyle/>
          <a:p>
            <a:pPr marL="0" lvl="0" indent="0" algn="ctr" rtl="0">
              <a:lnSpc>
                <a:spcPct val="115000"/>
              </a:lnSpc>
              <a:spcBef>
                <a:spcPts val="0"/>
              </a:spcBef>
              <a:spcAft>
                <a:spcPts val="0"/>
              </a:spcAft>
              <a:buNone/>
            </a:pPr>
            <a:endParaRPr sz="2000">
              <a:latin typeface="Times New Roman"/>
              <a:ea typeface="Times New Roman"/>
              <a:cs typeface="Times New Roman"/>
              <a:sym typeface="Times New Roman"/>
            </a:endParaRPr>
          </a:p>
          <a:p>
            <a:pPr marL="0" lvl="0" indent="0" algn="ctr" rtl="0">
              <a:lnSpc>
                <a:spcPct val="115000"/>
              </a:lnSpc>
              <a:spcBef>
                <a:spcPts val="0"/>
              </a:spcBef>
              <a:spcAft>
                <a:spcPts val="0"/>
              </a:spcAft>
              <a:buNone/>
            </a:pPr>
            <a:endParaRPr sz="2000">
              <a:latin typeface="Times New Roman"/>
              <a:ea typeface="Times New Roman"/>
              <a:cs typeface="Times New Roman"/>
              <a:sym typeface="Times New Roman"/>
            </a:endParaRPr>
          </a:p>
          <a:p>
            <a:pPr marL="0" lvl="0" indent="0" algn="ctr" rtl="0">
              <a:lnSpc>
                <a:spcPct val="115000"/>
              </a:lnSpc>
              <a:spcBef>
                <a:spcPts val="0"/>
              </a:spcBef>
              <a:spcAft>
                <a:spcPts val="0"/>
              </a:spcAft>
              <a:buNone/>
            </a:pPr>
            <a:r>
              <a:rPr lang="en" sz="2000">
                <a:latin typeface="Times New Roman"/>
                <a:ea typeface="Times New Roman"/>
                <a:cs typeface="Times New Roman"/>
                <a:sym typeface="Times New Roman"/>
              </a:rPr>
              <a:t>• What is one thing that you learned today?</a:t>
            </a:r>
            <a:endParaRPr sz="2000">
              <a:latin typeface="Times New Roman"/>
              <a:ea typeface="Times New Roman"/>
              <a:cs typeface="Times New Roman"/>
              <a:sym typeface="Times New Roman"/>
            </a:endParaRPr>
          </a:p>
          <a:p>
            <a:pPr marL="0" lvl="0" indent="0" algn="ctr" rtl="0">
              <a:lnSpc>
                <a:spcPct val="115000"/>
              </a:lnSpc>
              <a:spcBef>
                <a:spcPts val="0"/>
              </a:spcBef>
              <a:spcAft>
                <a:spcPts val="0"/>
              </a:spcAft>
              <a:buNone/>
            </a:pPr>
            <a:r>
              <a:rPr lang="en" sz="2000">
                <a:latin typeface="Times New Roman"/>
                <a:ea typeface="Times New Roman"/>
                <a:cs typeface="Times New Roman"/>
                <a:sym typeface="Times New Roman"/>
              </a:rPr>
              <a:t>• What is one question that you still wonder?</a:t>
            </a:r>
            <a:endParaRPr sz="2000">
              <a:latin typeface="Times New Roman"/>
              <a:ea typeface="Times New Roman"/>
              <a:cs typeface="Times New Roman"/>
              <a:sym typeface="Times New Roman"/>
            </a:endParaRPr>
          </a:p>
          <a:p>
            <a:pPr marL="0" lvl="0" indent="0" algn="ctr" rtl="0">
              <a:lnSpc>
                <a:spcPct val="115000"/>
              </a:lnSpc>
              <a:spcBef>
                <a:spcPts val="0"/>
              </a:spcBef>
              <a:spcAft>
                <a:spcPts val="0"/>
              </a:spcAft>
              <a:buNone/>
            </a:pPr>
            <a:r>
              <a:rPr lang="en" sz="2000">
                <a:latin typeface="Times New Roman"/>
                <a:ea typeface="Times New Roman"/>
                <a:cs typeface="Times New Roman"/>
                <a:sym typeface="Times New Roman"/>
              </a:rPr>
              <a:t>• What is one way someone helped you to learn?</a:t>
            </a:r>
            <a:endParaRPr sz="2000"/>
          </a:p>
        </p:txBody>
      </p:sp>
    </p:spTree>
    <p:extLst>
      <p:ext uri="{BB962C8B-B14F-4D97-AF65-F5344CB8AC3E}">
        <p14:creationId xmlns:p14="http://schemas.microsoft.com/office/powerpoint/2010/main" val="4270460294"/>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741</Words>
  <Application>Microsoft Office PowerPoint</Application>
  <PresentationFormat>Экран (4:3)</PresentationFormat>
  <Paragraphs>94</Paragraphs>
  <Slides>10</Slides>
  <Notes>10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Тема Office</vt:lpstr>
      <vt:lpstr>Teaching English through English   </vt:lpstr>
      <vt:lpstr>Objectives</vt:lpstr>
      <vt:lpstr>Welcome Message</vt:lpstr>
      <vt:lpstr>Daily Quote</vt:lpstr>
      <vt:lpstr>Daily  Agenda</vt:lpstr>
      <vt:lpstr>Презентация PowerPoint</vt:lpstr>
      <vt:lpstr>Topic</vt:lpstr>
      <vt:lpstr>Topic</vt:lpstr>
      <vt:lpstr>Wrap-up Reflection Questions </vt:lpstr>
      <vt:lpstr>Homework  </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Teaching English through English   </dc:title>
  <dc:creator>Пользователь</dc:creator>
  <cp:lastModifiedBy>Пользователь</cp:lastModifiedBy>
  <cp:revision>1</cp:revision>
  <dcterms:created xsi:type="dcterms:W3CDTF">2022-01-19T20:44:45Z</dcterms:created>
  <dcterms:modified xsi:type="dcterms:W3CDTF">2022-01-19T20:45:44Z</dcterms:modified>
</cp:coreProperties>
</file>