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Lst>
  <p:sldSz cy="6858000" cx="12192000"/>
  <p:notesSz cx="6858000" cy="9144000"/>
  <p:embeddedFontLst>
    <p:embeddedFont>
      <p:font typeface="Raleway"/>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8F99F4A-09BD-4F75-B4D3-E38F63510FC5}">
  <a:tblStyle styleId="{78F99F4A-09BD-4F75-B4D3-E38F63510FC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font" Target="fonts/Raleway-bold.fntdata"/><Relationship Id="rId41" Type="http://schemas.openxmlformats.org/officeDocument/2006/relationships/font" Target="fonts/Raleway-regular.fntdata"/><Relationship Id="rId22" Type="http://schemas.openxmlformats.org/officeDocument/2006/relationships/slide" Target="slides/slide16.xml"/><Relationship Id="rId44" Type="http://schemas.openxmlformats.org/officeDocument/2006/relationships/font" Target="fonts/Raleway-boldItalic.fntdata"/><Relationship Id="rId21" Type="http://schemas.openxmlformats.org/officeDocument/2006/relationships/slide" Target="slides/slide15.xml"/><Relationship Id="rId43" Type="http://schemas.openxmlformats.org/officeDocument/2006/relationships/font" Target="fonts/Raleway-italic.fnt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1200"/>
              </a:spcBef>
              <a:spcAft>
                <a:spcPts val="1200"/>
              </a:spcAft>
              <a:buClr>
                <a:schemeClr val="dk1"/>
              </a:buClr>
              <a:buSzPts val="1100"/>
              <a:buFont typeface="Arial"/>
              <a:buNone/>
            </a:pPr>
            <a:r>
              <a:t/>
            </a:r>
            <a:endParaRPr/>
          </a:p>
        </p:txBody>
      </p:sp>
      <p:sp>
        <p:nvSpPr>
          <p:cNvPr id="111" name="Google Shape;11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d9b9024be6_0_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https://youtu.be/XZVHmRvfDHM</a:t>
            </a:r>
            <a:endParaRPr/>
          </a:p>
          <a:p>
            <a:pPr indent="0" lvl="0" marL="0" rtl="0" algn="l">
              <a:spcBef>
                <a:spcPts val="360"/>
              </a:spcBef>
              <a:spcAft>
                <a:spcPts val="0"/>
              </a:spcAft>
              <a:buNone/>
            </a:pPr>
            <a:r>
              <a:rPr lang="en-US"/>
              <a:t>What else can we pull out from this silent video? add a link youtube</a:t>
            </a:r>
            <a:endParaRPr/>
          </a:p>
        </p:txBody>
      </p:sp>
      <p:sp>
        <p:nvSpPr>
          <p:cNvPr id="189" name="Google Shape;189;gd9b9024be6_0_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d9b9024be6_0_6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Cultural piece and ask intercultural competence</a:t>
            </a:r>
            <a:endParaRPr/>
          </a:p>
        </p:txBody>
      </p:sp>
      <p:sp>
        <p:nvSpPr>
          <p:cNvPr id="196" name="Google Shape;196;gd9b9024be6_0_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d9cafd0aeb_1_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Cultural piece and ask intercultural competence</a:t>
            </a:r>
            <a:endParaRPr/>
          </a:p>
        </p:txBody>
      </p:sp>
      <p:sp>
        <p:nvSpPr>
          <p:cNvPr id="202" name="Google Shape;202;gd9cafd0aeb_1_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d9b9024be6_0_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304800" lvl="0" marL="457200" rtl="0" algn="l">
              <a:spcBef>
                <a:spcPts val="0"/>
              </a:spcBef>
              <a:spcAft>
                <a:spcPts val="0"/>
              </a:spcAft>
              <a:buClr>
                <a:srgbClr val="1E6138"/>
              </a:buClr>
              <a:buSzPts val="1200"/>
              <a:buFont typeface="Calibri"/>
              <a:buChar char="●"/>
            </a:pPr>
            <a:r>
              <a:rPr lang="en-US">
                <a:solidFill>
                  <a:srgbClr val="1E6138"/>
                </a:solidFill>
              </a:rPr>
              <a:t>Predicting</a:t>
            </a:r>
            <a:endParaRPr>
              <a:solidFill>
                <a:srgbClr val="1E6138"/>
              </a:solidFill>
            </a:endParaRPr>
          </a:p>
          <a:p>
            <a:pPr indent="-317500" lvl="0" marL="457200" rtl="0" algn="l">
              <a:spcBef>
                <a:spcPts val="0"/>
              </a:spcBef>
              <a:spcAft>
                <a:spcPts val="0"/>
              </a:spcAft>
              <a:buClr>
                <a:srgbClr val="1E6138"/>
              </a:buClr>
              <a:buSzPts val="1400"/>
              <a:buChar char="●"/>
            </a:pPr>
            <a:r>
              <a:rPr lang="en-US">
                <a:solidFill>
                  <a:srgbClr val="1E6138"/>
                </a:solidFill>
              </a:rPr>
              <a:t>Understanding Main Ideas</a:t>
            </a:r>
            <a:endParaRPr>
              <a:solidFill>
                <a:srgbClr val="1E6138"/>
              </a:solidFill>
            </a:endParaRPr>
          </a:p>
          <a:p>
            <a:pPr indent="-304800" lvl="0" marL="457200" rtl="0" algn="l">
              <a:spcBef>
                <a:spcPts val="0"/>
              </a:spcBef>
              <a:spcAft>
                <a:spcPts val="0"/>
              </a:spcAft>
              <a:buClr>
                <a:srgbClr val="1E6138"/>
              </a:buClr>
              <a:buSzPts val="1200"/>
              <a:buFont typeface="Calibri"/>
              <a:buChar char="●"/>
            </a:pPr>
            <a:r>
              <a:rPr lang="en-US">
                <a:solidFill>
                  <a:srgbClr val="1E6138"/>
                </a:solidFill>
              </a:rPr>
              <a:t>Specific Information</a:t>
            </a:r>
            <a:endParaRPr>
              <a:solidFill>
                <a:srgbClr val="1E6138"/>
              </a:solidFill>
            </a:endParaRPr>
          </a:p>
          <a:p>
            <a:pPr indent="-304800" lvl="0" marL="457200" rtl="0" algn="l">
              <a:spcBef>
                <a:spcPts val="0"/>
              </a:spcBef>
              <a:spcAft>
                <a:spcPts val="0"/>
              </a:spcAft>
              <a:buClr>
                <a:srgbClr val="1E6138"/>
              </a:buClr>
              <a:buSzPts val="1200"/>
              <a:buFont typeface="Calibri"/>
              <a:buChar char="●"/>
            </a:pPr>
            <a:r>
              <a:rPr lang="en-US">
                <a:solidFill>
                  <a:srgbClr val="1E6138"/>
                </a:solidFill>
              </a:rPr>
              <a:t>Making Inference and asking opinions</a:t>
            </a:r>
            <a:endParaRPr>
              <a:solidFill>
                <a:srgbClr val="1E6138"/>
              </a:solidFill>
            </a:endParaRPr>
          </a:p>
          <a:p>
            <a:pPr indent="-304800" lvl="0" marL="457200" rtl="0" algn="l">
              <a:spcBef>
                <a:spcPts val="0"/>
              </a:spcBef>
              <a:spcAft>
                <a:spcPts val="0"/>
              </a:spcAft>
              <a:buClr>
                <a:srgbClr val="1E6138"/>
              </a:buClr>
              <a:buSzPts val="1200"/>
              <a:buFont typeface="Calibri"/>
              <a:buChar char="●"/>
            </a:pPr>
            <a:r>
              <a:rPr lang="en-US">
                <a:solidFill>
                  <a:srgbClr val="1E6138"/>
                </a:solidFill>
              </a:rPr>
              <a:t>Using WH-Questions (who, what, when, where, which, why, how)</a:t>
            </a:r>
            <a:endParaRPr/>
          </a:p>
        </p:txBody>
      </p:sp>
      <p:sp>
        <p:nvSpPr>
          <p:cNvPr id="210" name="Google Shape;210;gd9b9024be6_0_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d9cafd0aeb_1_9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18" name="Google Shape;218;gd9cafd0aeb_1_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d4117f9c02_0_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25" name="Google Shape;225;gd4117f9c02_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d9b9024be6_0_5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36" name="Google Shape;236;gd9b9024be6_0_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d9cafd0aeb_2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They have to weave the module content in their reflections!</a:t>
            </a:r>
            <a:endParaRPr/>
          </a:p>
          <a:p>
            <a:pPr indent="0" lvl="0" marL="0" rtl="0" algn="l">
              <a:spcBef>
                <a:spcPts val="360"/>
              </a:spcBef>
              <a:spcAft>
                <a:spcPts val="0"/>
              </a:spcAft>
              <a:buNone/>
            </a:pPr>
            <a:r>
              <a:rPr lang="en-US"/>
              <a:t>Mention certificate Here?</a:t>
            </a:r>
            <a:endParaRPr/>
          </a:p>
        </p:txBody>
      </p:sp>
      <p:sp>
        <p:nvSpPr>
          <p:cNvPr id="241" name="Google Shape;241;gd9cafd0aeb_2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d9b9024be6_0_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sample reflection prompts</a:t>
            </a:r>
            <a:endParaRPr/>
          </a:p>
        </p:txBody>
      </p:sp>
      <p:sp>
        <p:nvSpPr>
          <p:cNvPr id="258" name="Google Shape;258;gd9b9024be6_0_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d9cafd0aeb_1_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sample reflection prompts</a:t>
            </a:r>
            <a:endParaRPr/>
          </a:p>
        </p:txBody>
      </p:sp>
      <p:sp>
        <p:nvSpPr>
          <p:cNvPr id="264" name="Google Shape;264;gd9cafd0aeb_1_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d9cafd0aeb_1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d9cafd0aeb_1_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Reading says “non-traditional”, but another way to think of these types of </a:t>
            </a:r>
            <a:r>
              <a:rPr lang="en-US"/>
              <a:t>questions</a:t>
            </a:r>
            <a:r>
              <a:rPr lang="en-US"/>
              <a:t> is to think of them as “interactive” student responses. </a:t>
            </a:r>
            <a:endParaRPr/>
          </a:p>
        </p:txBody>
      </p:sp>
      <p:sp>
        <p:nvSpPr>
          <p:cNvPr id="119" name="Google Shape;119;gd9cafd0aeb_1_9: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d9ba0808db_2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d9ba0808db_2_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72" name="Google Shape;272;gd9ba0808db_2_1: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d9ba0808db_2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d9ba0808db_2_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This week we covered scaffolding, step-by-step instructions, using English in simple and precise communication, modeling, and using body language to communicate effectively :-)  TECHNICAL</a:t>
            </a:r>
            <a:endParaRPr/>
          </a:p>
          <a:p>
            <a:pPr indent="0" lvl="0" marL="0" rtl="0" algn="l">
              <a:spcBef>
                <a:spcPts val="360"/>
              </a:spcBef>
              <a:spcAft>
                <a:spcPts val="0"/>
              </a:spcAft>
              <a:buNone/>
            </a:pPr>
            <a:r>
              <a:rPr lang="en-US"/>
              <a:t>in the </a:t>
            </a:r>
            <a:endParaRPr/>
          </a:p>
        </p:txBody>
      </p:sp>
      <p:sp>
        <p:nvSpPr>
          <p:cNvPr id="279" name="Google Shape;279;gd9ba0808db_2_10: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d9ba0808db_2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d9ba0808db_2_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86" name="Google Shape;286;gd9ba0808db_2_17: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d9cafd0aeb_1_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sample reflection prompts</a:t>
            </a:r>
            <a:endParaRPr/>
          </a:p>
        </p:txBody>
      </p:sp>
      <p:sp>
        <p:nvSpPr>
          <p:cNvPr id="293" name="Google Shape;293;gd9cafd0aeb_1_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d5c25242ed_0_1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Questions for Zoom poll - all True/False</a:t>
            </a:r>
            <a:endParaRPr/>
          </a:p>
          <a:p>
            <a:pPr indent="0" lvl="0" marL="0" rtl="0" algn="l">
              <a:spcBef>
                <a:spcPts val="360"/>
              </a:spcBef>
              <a:spcAft>
                <a:spcPts val="0"/>
              </a:spcAft>
              <a:buNone/>
            </a:pPr>
            <a:r>
              <a:rPr lang="en-US"/>
              <a:t>I need to have a gmail account to be able to create TETE portfolio. </a:t>
            </a:r>
            <a:endParaRPr/>
          </a:p>
          <a:p>
            <a:pPr indent="0" lvl="0" marL="0" rtl="0" algn="l">
              <a:spcBef>
                <a:spcPts val="360"/>
              </a:spcBef>
              <a:spcAft>
                <a:spcPts val="0"/>
              </a:spcAft>
              <a:buNone/>
            </a:pPr>
            <a:r>
              <a:rPr lang="en-US"/>
              <a:t>I need to create 13 different pages in my TETE portfolio.</a:t>
            </a:r>
            <a:endParaRPr/>
          </a:p>
          <a:p>
            <a:pPr indent="0" lvl="0" marL="0" rtl="0" algn="l">
              <a:spcBef>
                <a:spcPts val="360"/>
              </a:spcBef>
              <a:spcAft>
                <a:spcPts val="0"/>
              </a:spcAft>
              <a:buNone/>
            </a:pPr>
            <a:r>
              <a:rPr lang="en-US"/>
              <a:t>My create and reflect tasks that I post in my </a:t>
            </a:r>
            <a:r>
              <a:rPr lang="en-US"/>
              <a:t>portfolio</a:t>
            </a:r>
            <a:r>
              <a:rPr lang="en-US"/>
              <a:t> should have a clear connection to what I learned in the module.</a:t>
            </a:r>
            <a:endParaRPr/>
          </a:p>
          <a:p>
            <a:pPr indent="0" lvl="0" marL="0" rtl="0" algn="l">
              <a:spcBef>
                <a:spcPts val="360"/>
              </a:spcBef>
              <a:spcAft>
                <a:spcPts val="0"/>
              </a:spcAft>
              <a:buNone/>
            </a:pPr>
            <a:r>
              <a:rPr lang="en-US"/>
              <a:t>I need to simply list what I did in all my reflections.</a:t>
            </a:r>
            <a:endParaRPr/>
          </a:p>
        </p:txBody>
      </p:sp>
      <p:sp>
        <p:nvSpPr>
          <p:cNvPr id="300" name="Google Shape;300;gd5c25242ed_0_1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d9cafd0aeb_2_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GIVE ANYA’s EMAIL</a:t>
            </a:r>
            <a:endParaRPr/>
          </a:p>
        </p:txBody>
      </p:sp>
      <p:sp>
        <p:nvSpPr>
          <p:cNvPr id="308" name="Google Shape;308;gd9cafd0aeb_2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d35bb0d5fc_0_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16" name="Google Shape;316;gd35bb0d5fc_0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d9cafd0aeb_1_6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22" name="Google Shape;322;gd9cafd0aeb_1_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d9cafd0aeb_1_7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29" name="Google Shape;329;gd9cafd0aeb_1_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d60b0ae60a_0_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Drop everything and reflect! Our DEAR this week is a 3-2-1. Do you have questions about the questioning techniques. (They are not used to asking questions. “Having questions means that we didn’t do a good job.” )</a:t>
            </a:r>
            <a:endParaRPr/>
          </a:p>
        </p:txBody>
      </p:sp>
      <p:sp>
        <p:nvSpPr>
          <p:cNvPr id="337" name="Google Shape;337;gd60b0ae60a_0_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d9b9024be6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d9b9024be6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Good for beginning learners or as a listening warm-up or even formative assessment.</a:t>
            </a:r>
            <a:endParaRPr/>
          </a:p>
          <a:p>
            <a:pPr indent="-317500" lvl="0" marL="457200" rtl="0" algn="l">
              <a:spcBef>
                <a:spcPts val="360"/>
              </a:spcBef>
              <a:spcAft>
                <a:spcPts val="0"/>
              </a:spcAft>
              <a:buSzPts val="1400"/>
              <a:buAutoNum type="arabicPeriod"/>
            </a:pPr>
            <a:r>
              <a:rPr lang="en-US"/>
              <a:t>Are you hungry?</a:t>
            </a:r>
            <a:endParaRPr/>
          </a:p>
          <a:p>
            <a:pPr indent="-317500" lvl="0" marL="457200" rtl="0" algn="l">
              <a:spcBef>
                <a:spcPts val="0"/>
              </a:spcBef>
              <a:spcAft>
                <a:spcPts val="0"/>
              </a:spcAft>
              <a:buSzPts val="1400"/>
              <a:buAutoNum type="arabicPeriod"/>
            </a:pPr>
            <a:r>
              <a:rPr lang="en-US"/>
              <a:t>Did you do your homework?</a:t>
            </a:r>
            <a:endParaRPr/>
          </a:p>
          <a:p>
            <a:pPr indent="-317500" lvl="0" marL="457200" rtl="0" algn="l">
              <a:spcBef>
                <a:spcPts val="0"/>
              </a:spcBef>
              <a:spcAft>
                <a:spcPts val="0"/>
              </a:spcAft>
              <a:buSzPts val="1400"/>
              <a:buAutoNum type="arabicPeriod"/>
            </a:pPr>
            <a:r>
              <a:rPr lang="en-US"/>
              <a:t>Do you know how to access and use Mason TETE Site?</a:t>
            </a:r>
            <a:endParaRPr/>
          </a:p>
          <a:p>
            <a:pPr indent="-317500" lvl="0" marL="457200" rtl="0" algn="l">
              <a:spcBef>
                <a:spcPts val="0"/>
              </a:spcBef>
              <a:spcAft>
                <a:spcPts val="0"/>
              </a:spcAft>
              <a:buSzPts val="1400"/>
              <a:buAutoNum type="arabicPeriod"/>
            </a:pPr>
            <a:r>
              <a:rPr lang="en-US"/>
              <a:t>Did you enjoy your holiday?</a:t>
            </a:r>
            <a:endParaRPr/>
          </a:p>
          <a:p>
            <a:pPr indent="-317500" lvl="0" marL="457200" rtl="0" algn="l">
              <a:spcBef>
                <a:spcPts val="0"/>
              </a:spcBef>
              <a:spcAft>
                <a:spcPts val="0"/>
              </a:spcAft>
              <a:buSzPts val="1400"/>
              <a:buAutoNum type="arabicPeriod"/>
            </a:pPr>
            <a:r>
              <a:rPr lang="en-US"/>
              <a:t>Did you learn something new in Modules 1 &amp; 2?</a:t>
            </a:r>
            <a:endParaRPr/>
          </a:p>
          <a:p>
            <a:pPr indent="-317500" lvl="0" marL="457200" rtl="0" algn="l">
              <a:spcBef>
                <a:spcPts val="0"/>
              </a:spcBef>
              <a:spcAft>
                <a:spcPts val="0"/>
              </a:spcAft>
              <a:buSzPts val="1400"/>
              <a:buAutoNum type="arabicPeriod"/>
            </a:pPr>
            <a:r>
              <a:t/>
            </a:r>
            <a:endParaRPr/>
          </a:p>
        </p:txBody>
      </p:sp>
      <p:sp>
        <p:nvSpPr>
          <p:cNvPr id="129" name="Google Shape;129;gd9b9024be6_0_0: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cd1af9078b_1_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cd1af9078b_1_7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45" name="Google Shape;345;gcd1af9078b_1_71: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d5c25242ed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d5c25242ed_0_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53" name="Google Shape;353;gd5c25242ed_0_8: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59" name="Google Shape;359;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d60b0ae60a_0_1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66" name="Google Shape;366;gd60b0ae60a_0_1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d9cafd0aeb_1_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d9cafd0aeb_1_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Do an example. “Was it hot?” or “Did you eat something hot?” “Was it spicy?” or “Did you eat something spicy?”</a:t>
            </a:r>
            <a:endParaRPr/>
          </a:p>
          <a:p>
            <a:pPr indent="0" lvl="0" marL="0" rtl="0" algn="l">
              <a:spcBef>
                <a:spcPts val="360"/>
              </a:spcBef>
              <a:spcAft>
                <a:spcPts val="0"/>
              </a:spcAft>
              <a:buNone/>
            </a:pPr>
            <a:r>
              <a:rPr lang="en-US"/>
              <a:t>Volunteer question counter.</a:t>
            </a:r>
            <a:endParaRPr/>
          </a:p>
          <a:p>
            <a:pPr indent="0" lvl="0" marL="0" rtl="0" algn="l">
              <a:spcBef>
                <a:spcPts val="360"/>
              </a:spcBef>
              <a:spcAft>
                <a:spcPts val="0"/>
              </a:spcAft>
              <a:buNone/>
            </a:pPr>
            <a:r>
              <a:rPr lang="en-US"/>
              <a:t>The question can be more open-ended and the person in the middle has to answer the question like an interview.</a:t>
            </a:r>
            <a:endParaRPr/>
          </a:p>
        </p:txBody>
      </p:sp>
      <p:sp>
        <p:nvSpPr>
          <p:cNvPr id="374" name="Google Shape;374;gd9cafd0aeb_1_27: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d9cafd0aeb_1_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d9cafd0aeb_1_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317500" lvl="0" marL="457200" rtl="0" algn="l">
              <a:lnSpc>
                <a:spcPct val="115000"/>
              </a:lnSpc>
              <a:spcBef>
                <a:spcPts val="0"/>
              </a:spcBef>
              <a:spcAft>
                <a:spcPts val="0"/>
              </a:spcAft>
              <a:buSzPts val="1400"/>
              <a:buAutoNum type="arabicPeriod"/>
            </a:pPr>
            <a:r>
              <a:rPr b="1" lang="en-US"/>
              <a:t>Were you able to apply giving clear instructions this week?</a:t>
            </a:r>
            <a:endParaRPr b="1"/>
          </a:p>
          <a:p>
            <a:pPr indent="-304800" lvl="0" marL="457200" rtl="0" algn="l">
              <a:lnSpc>
                <a:spcPct val="115000"/>
              </a:lnSpc>
              <a:spcBef>
                <a:spcPts val="0"/>
              </a:spcBef>
              <a:spcAft>
                <a:spcPts val="0"/>
              </a:spcAft>
              <a:buSzPts val="1200"/>
              <a:buAutoNum type="arabicPeriod"/>
            </a:pPr>
            <a:r>
              <a:rPr b="1" lang="en-US"/>
              <a:t>Last week many of you were going to </a:t>
            </a:r>
            <a:endParaRPr b="1"/>
          </a:p>
          <a:p>
            <a:pPr indent="-304800" lvl="0" marL="457200" rtl="0" algn="l">
              <a:lnSpc>
                <a:spcPct val="115000"/>
              </a:lnSpc>
              <a:spcBef>
                <a:spcPts val="0"/>
              </a:spcBef>
              <a:spcAft>
                <a:spcPts val="0"/>
              </a:spcAft>
              <a:buSzPts val="1200"/>
              <a:buAutoNum type="arabicPeriod"/>
            </a:pPr>
            <a:r>
              <a:rPr b="1" lang="en-US"/>
              <a:t>    try out  “scaffolding”  </a:t>
            </a:r>
            <a:endParaRPr b="1"/>
          </a:p>
          <a:p>
            <a:pPr indent="-304800" lvl="0" marL="457200" rtl="0" algn="l">
              <a:lnSpc>
                <a:spcPct val="115000"/>
              </a:lnSpc>
              <a:spcBef>
                <a:spcPts val="0"/>
              </a:spcBef>
              <a:spcAft>
                <a:spcPts val="0"/>
              </a:spcAft>
              <a:buSzPts val="1200"/>
              <a:buAutoNum type="arabicPeriod"/>
            </a:pPr>
            <a:r>
              <a:rPr b="1" lang="en-US"/>
              <a:t>    engage in modeling summaries…”modeling” </a:t>
            </a:r>
            <a:endParaRPr b="1"/>
          </a:p>
          <a:p>
            <a:pPr indent="-304800" lvl="0" marL="457200" rtl="0" algn="l">
              <a:lnSpc>
                <a:spcPct val="115000"/>
              </a:lnSpc>
              <a:spcBef>
                <a:spcPts val="0"/>
              </a:spcBef>
              <a:spcAft>
                <a:spcPts val="0"/>
              </a:spcAft>
              <a:buSzPts val="1200"/>
              <a:buAutoNum type="arabicPeriod"/>
            </a:pPr>
            <a:r>
              <a:rPr b="1" lang="en-US"/>
              <a:t>How did it go?</a:t>
            </a:r>
            <a:endParaRPr b="1"/>
          </a:p>
          <a:p>
            <a:pPr indent="-304800" lvl="0" marL="457200" rtl="0" algn="l">
              <a:lnSpc>
                <a:spcPct val="115000"/>
              </a:lnSpc>
              <a:spcBef>
                <a:spcPts val="0"/>
              </a:spcBef>
              <a:spcAft>
                <a:spcPts val="0"/>
              </a:spcAft>
              <a:buSzPts val="1200"/>
              <a:buAutoNum type="arabicPeriod"/>
            </a:pPr>
            <a:r>
              <a:rPr b="1" lang="en-US"/>
              <a:t>What are your reflections on trying out something new? </a:t>
            </a:r>
            <a:endParaRPr b="1"/>
          </a:p>
          <a:p>
            <a:pPr indent="-304800" lvl="0" marL="457200" rtl="0" algn="l">
              <a:lnSpc>
                <a:spcPct val="115000"/>
              </a:lnSpc>
              <a:spcBef>
                <a:spcPts val="0"/>
              </a:spcBef>
              <a:spcAft>
                <a:spcPts val="0"/>
              </a:spcAft>
              <a:buSzPts val="1200"/>
              <a:buAutoNum type="arabicPeriod"/>
            </a:pPr>
            <a:r>
              <a:rPr b="1" lang="en-US"/>
              <a:t>If it did not go as well as you had hoped, what will you do differently next time?</a:t>
            </a:r>
            <a:endParaRPr/>
          </a:p>
        </p:txBody>
      </p:sp>
      <p:sp>
        <p:nvSpPr>
          <p:cNvPr id="139" name="Google Shape;139;gd9cafd0aeb_1_49: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48" name="Google Shape;14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62" name="Google Shape;162;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d5c25242ed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44000"/>
              </a:lnSpc>
              <a:spcBef>
                <a:spcPts val="0"/>
              </a:spcBef>
              <a:spcAft>
                <a:spcPts val="0"/>
              </a:spcAft>
              <a:buClr>
                <a:schemeClr val="dk1"/>
              </a:buClr>
              <a:buSzPts val="1100"/>
              <a:buFont typeface="Arial"/>
              <a:buNone/>
            </a:pPr>
            <a:r>
              <a:rPr lang="en-US" sz="1100">
                <a:latin typeface="Arial"/>
                <a:ea typeface="Arial"/>
                <a:cs typeface="Arial"/>
                <a:sym typeface="Arial"/>
              </a:rPr>
              <a:t>3.4 Think - Do you use English when you ask questions in your classroom? If yes, what are some examples of the questions that you ask? If not, what are some challenges that prevent you from asking questions in English?</a:t>
            </a:r>
            <a:endParaRPr sz="1100">
              <a:latin typeface="Arial"/>
              <a:ea typeface="Arial"/>
              <a:cs typeface="Arial"/>
              <a:sym typeface="Arial"/>
            </a:endParaRPr>
          </a:p>
          <a:p>
            <a:pPr indent="0" lvl="0" marL="0" rtl="0" algn="l">
              <a:lnSpc>
                <a:spcPct val="138000"/>
              </a:lnSpc>
              <a:spcBef>
                <a:spcPts val="0"/>
              </a:spcBef>
              <a:spcAft>
                <a:spcPts val="0"/>
              </a:spcAft>
              <a:buClr>
                <a:schemeClr val="dk1"/>
              </a:buClr>
              <a:buSzPts val="1100"/>
              <a:buFont typeface="Arial"/>
              <a:buNone/>
            </a:pPr>
            <a:r>
              <a:t/>
            </a:r>
            <a:endParaRPr sz="1100">
              <a:solidFill>
                <a:srgbClr val="212121"/>
              </a:solidFill>
              <a:latin typeface="Arial"/>
              <a:ea typeface="Arial"/>
              <a:cs typeface="Arial"/>
              <a:sym typeface="Arial"/>
            </a:endParaRPr>
          </a:p>
          <a:p>
            <a:pPr indent="0" lvl="0" marL="0" rtl="0" algn="l">
              <a:lnSpc>
                <a:spcPct val="144000"/>
              </a:lnSpc>
              <a:spcBef>
                <a:spcPts val="0"/>
              </a:spcBef>
              <a:spcAft>
                <a:spcPts val="0"/>
              </a:spcAft>
              <a:buClr>
                <a:schemeClr val="dk1"/>
              </a:buClr>
              <a:buSzPts val="1100"/>
              <a:buFont typeface="Arial"/>
              <a:buNone/>
            </a:pPr>
            <a:r>
              <a:rPr lang="en-US" sz="1100">
                <a:latin typeface="Arial"/>
                <a:ea typeface="Arial"/>
                <a:cs typeface="Arial"/>
                <a:sym typeface="Arial"/>
              </a:rPr>
              <a:t>When you ask them questions, do your students try to answer in English? What might help them to answer in English during the lesson?</a:t>
            </a:r>
            <a:endParaRPr sz="1100">
              <a:latin typeface="Arial"/>
              <a:ea typeface="Arial"/>
              <a:cs typeface="Arial"/>
              <a:sym typeface="Arial"/>
            </a:endParaRPr>
          </a:p>
          <a:p>
            <a:pPr indent="0" lvl="0" marL="0" rtl="0" algn="l">
              <a:spcBef>
                <a:spcPts val="360"/>
              </a:spcBef>
              <a:spcAft>
                <a:spcPts val="0"/>
              </a:spcAft>
              <a:buNone/>
            </a:pPr>
            <a:r>
              <a:t/>
            </a:r>
            <a:endParaRPr/>
          </a:p>
        </p:txBody>
      </p:sp>
      <p:sp>
        <p:nvSpPr>
          <p:cNvPr id="170" name="Google Shape;170;gd5c25242ed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d60b0ae60a_0_1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77" name="Google Shape;177;gd60b0ae60a_0_1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d60b0ae60a_0_1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Questions</a:t>
            </a:r>
            <a:r>
              <a:rPr lang="en-US"/>
              <a:t> techniques that are effective and you will see some examples how these can be carried out in your class</a:t>
            </a:r>
            <a:endParaRPr/>
          </a:p>
        </p:txBody>
      </p:sp>
      <p:sp>
        <p:nvSpPr>
          <p:cNvPr id="183" name="Google Shape;183;gd60b0ae60a_0_1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howMasterSp="0" type="title">
  <p:cSld name="TITLE">
    <p:spTree>
      <p:nvGrpSpPr>
        <p:cNvPr id="14" name="Shape 14"/>
        <p:cNvGrpSpPr/>
        <p:nvPr/>
      </p:nvGrpSpPr>
      <p:grpSpPr>
        <a:xfrm>
          <a:off x="0" y="0"/>
          <a:ext cx="0" cy="0"/>
          <a:chOff x="0" y="0"/>
          <a:chExt cx="0" cy="0"/>
        </a:xfrm>
      </p:grpSpPr>
      <p:pic>
        <p:nvPicPr>
          <p:cNvPr descr="140424502.jpg" id="15" name="Google Shape;15;p2"/>
          <p:cNvPicPr preferRelativeResize="0"/>
          <p:nvPr/>
        </p:nvPicPr>
        <p:blipFill rotWithShape="1">
          <a:blip r:embed="rId2">
            <a:alphaModFix/>
          </a:blip>
          <a:srcRect b="22227" l="0" r="0" t="20442"/>
          <a:stretch/>
        </p:blipFill>
        <p:spPr>
          <a:xfrm>
            <a:off x="0" y="-40773"/>
            <a:ext cx="12268200" cy="4688974"/>
          </a:xfrm>
          <a:prstGeom prst="rect">
            <a:avLst/>
          </a:prstGeom>
          <a:noFill/>
          <a:ln>
            <a:noFill/>
          </a:ln>
        </p:spPr>
      </p:pic>
      <p:sp>
        <p:nvSpPr>
          <p:cNvPr id="16" name="Google Shape;16;p2"/>
          <p:cNvSpPr/>
          <p:nvPr/>
        </p:nvSpPr>
        <p:spPr>
          <a:xfrm>
            <a:off x="0" y="4038600"/>
            <a:ext cx="12192000" cy="609600"/>
          </a:xfrm>
          <a:prstGeom prst="rect">
            <a:avLst/>
          </a:prstGeom>
          <a:solidFill>
            <a:schemeClr val="dk2">
              <a:alpha val="65882"/>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dk1"/>
                </a:solidFill>
                <a:latin typeface="Calibri"/>
                <a:ea typeface="Calibri"/>
                <a:cs typeface="Calibri"/>
                <a:sym typeface="Calibri"/>
              </a:rPr>
              <a:t> </a:t>
            </a:r>
            <a:endParaRPr/>
          </a:p>
        </p:txBody>
      </p:sp>
      <p:sp>
        <p:nvSpPr>
          <p:cNvPr id="17" name="Google Shape;17;p2"/>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sp>
        <p:nvSpPr>
          <p:cNvPr id="18" name="Google Shape;18;p2"/>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spcBef>
                <a:spcPts val="300"/>
              </a:spcBef>
              <a:spcAft>
                <a:spcPts val="0"/>
              </a:spcAft>
              <a:buClr>
                <a:srgbClr val="626968"/>
              </a:buClr>
              <a:buSzPts val="1500"/>
              <a:buFont typeface="Calibri"/>
              <a:buNone/>
              <a:defRPr b="1" sz="1500">
                <a:solidFill>
                  <a:srgbClr val="626968"/>
                </a:solidFill>
              </a:defRPr>
            </a:lvl1pPr>
            <a:lvl2pPr lvl="1" algn="ctr">
              <a:spcBef>
                <a:spcPts val="360"/>
              </a:spcBef>
              <a:spcAft>
                <a:spcPts val="0"/>
              </a:spcAft>
              <a:buClr>
                <a:srgbClr val="000000"/>
              </a:buClr>
              <a:buSzPts val="1800"/>
              <a:buNone/>
              <a:defRPr/>
            </a:lvl2pPr>
            <a:lvl3pPr lvl="2" algn="ctr">
              <a:spcBef>
                <a:spcPts val="360"/>
              </a:spcBef>
              <a:spcAft>
                <a:spcPts val="0"/>
              </a:spcAft>
              <a:buClr>
                <a:srgbClr val="000000"/>
              </a:buClr>
              <a:buSzPts val="1800"/>
              <a:buNone/>
              <a:defRPr/>
            </a:lvl3pPr>
            <a:lvl4pPr lvl="3" algn="ctr">
              <a:spcBef>
                <a:spcPts val="360"/>
              </a:spcBef>
              <a:spcAft>
                <a:spcPts val="0"/>
              </a:spcAft>
              <a:buClr>
                <a:srgbClr val="000000"/>
              </a:buClr>
              <a:buSzPts val="1800"/>
              <a:buNone/>
              <a:defRPr/>
            </a:lvl4pPr>
            <a:lvl5pPr lvl="4" algn="ctr">
              <a:spcBef>
                <a:spcPts val="360"/>
              </a:spcBef>
              <a:spcAft>
                <a:spcPts val="0"/>
              </a:spcAft>
              <a:buClr>
                <a:srgbClr val="000000"/>
              </a:buClr>
              <a:buSzPts val="1800"/>
              <a:buNone/>
              <a:defRPr/>
            </a:lvl5pPr>
            <a:lvl6pPr lvl="5" algn="ctr">
              <a:spcBef>
                <a:spcPts val="360"/>
              </a:spcBef>
              <a:spcAft>
                <a:spcPts val="0"/>
              </a:spcAft>
              <a:buClr>
                <a:schemeClr val="dk1"/>
              </a:buClr>
              <a:buSzPts val="1800"/>
              <a:buNone/>
              <a:defRPr/>
            </a:lvl6pPr>
            <a:lvl7pPr lvl="6" algn="ctr">
              <a:spcBef>
                <a:spcPts val="360"/>
              </a:spcBef>
              <a:spcAft>
                <a:spcPts val="0"/>
              </a:spcAft>
              <a:buClr>
                <a:schemeClr val="dk1"/>
              </a:buClr>
              <a:buSzPts val="1800"/>
              <a:buNone/>
              <a:defRPr/>
            </a:lvl7pPr>
            <a:lvl8pPr lvl="7" algn="ctr">
              <a:spcBef>
                <a:spcPts val="360"/>
              </a:spcBef>
              <a:spcAft>
                <a:spcPts val="0"/>
              </a:spcAft>
              <a:buClr>
                <a:schemeClr val="dk1"/>
              </a:buClr>
              <a:buSzPts val="1800"/>
              <a:buNone/>
              <a:defRPr/>
            </a:lvl8pPr>
            <a:lvl9pPr lvl="8" algn="ctr">
              <a:spcBef>
                <a:spcPts val="360"/>
              </a:spcBef>
              <a:spcAft>
                <a:spcPts val="0"/>
              </a:spcAft>
              <a:buClr>
                <a:schemeClr val="dk1"/>
              </a:buClr>
              <a:buSzPts val="1800"/>
              <a:buNone/>
              <a:defRPr/>
            </a:lvl9pPr>
          </a:lstStyle>
          <a:p/>
        </p:txBody>
      </p:sp>
      <p:pic>
        <p:nvPicPr>
          <p:cNvPr descr="GMUgreengold.eps" id="19" name="Google Shape;19;p2"/>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Chart">
  <p:cSld name="1_Custom Layout Chart">
    <p:spTree>
      <p:nvGrpSpPr>
        <p:cNvPr id="82" name="Shape 82"/>
        <p:cNvGrpSpPr/>
        <p:nvPr/>
      </p:nvGrpSpPr>
      <p:grpSpPr>
        <a:xfrm>
          <a:off x="0" y="0"/>
          <a:ext cx="0" cy="0"/>
          <a:chOff x="0" y="0"/>
          <a:chExt cx="0" cy="0"/>
        </a:xfrm>
      </p:grpSpPr>
      <p:sp>
        <p:nvSpPr>
          <p:cNvPr id="83" name="Google Shape;83;p11"/>
          <p:cNvSpPr/>
          <p:nvPr>
            <p:ph idx="2" type="chart"/>
          </p:nvPr>
        </p:nvSpPr>
        <p:spPr>
          <a:xfrm>
            <a:off x="914400" y="533400"/>
            <a:ext cx="10160000" cy="5715000"/>
          </a:xfrm>
          <a:prstGeom prst="rect">
            <a:avLst/>
          </a:prstGeom>
          <a:noFill/>
          <a:ln>
            <a:noFill/>
          </a:ln>
        </p:spPr>
        <p:txBody>
          <a:bodyPr anchorCtr="0" anchor="t" bIns="45700" lIns="91425" spcFirstLastPara="1" rIns="91425" wrap="square" tIns="45700">
            <a:noAutofit/>
          </a:bodyPr>
          <a:lstStyle>
            <a:lvl1pPr lvl="0" marR="0" rtl="0" algn="l">
              <a:spcBef>
                <a:spcPts val="36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280"/>
              </a:spcBef>
              <a:spcAft>
                <a:spcPts val="0"/>
              </a:spcAft>
              <a:buSzPts val="1400"/>
              <a:buNone/>
              <a:defRPr b="0" i="0" sz="1400" u="none" cap="none" strike="noStrike">
                <a:solidFill>
                  <a:srgbClr val="000000"/>
                </a:solidFill>
                <a:latin typeface="Calibri"/>
                <a:ea typeface="Calibri"/>
                <a:cs typeface="Calibri"/>
                <a:sym typeface="Calibri"/>
              </a:defRPr>
            </a:lvl2pPr>
            <a:lvl3pPr lvl="2" marR="0" rtl="0" algn="l">
              <a:spcBef>
                <a:spcPts val="280"/>
              </a:spcBef>
              <a:spcAft>
                <a:spcPts val="0"/>
              </a:spcAft>
              <a:buSzPts val="1400"/>
              <a:buNone/>
              <a:defRPr b="0" i="0" sz="1400" u="none" cap="none" strike="noStrike">
                <a:solidFill>
                  <a:srgbClr val="000000"/>
                </a:solidFill>
                <a:latin typeface="Calibri"/>
                <a:ea typeface="Calibri"/>
                <a:cs typeface="Calibri"/>
                <a:sym typeface="Calibri"/>
              </a:defRPr>
            </a:lvl3pPr>
            <a:lvl4pPr lvl="3" marR="0" rtl="0" algn="l">
              <a:spcBef>
                <a:spcPts val="220"/>
              </a:spcBef>
              <a:spcAft>
                <a:spcPts val="0"/>
              </a:spcAft>
              <a:buSzPts val="1400"/>
              <a:buNone/>
              <a:defRPr b="0" i="0" sz="1100" u="none" cap="none" strike="noStrike">
                <a:solidFill>
                  <a:srgbClr val="000000"/>
                </a:solidFill>
                <a:latin typeface="Calibri"/>
                <a:ea typeface="Calibri"/>
                <a:cs typeface="Calibri"/>
                <a:sym typeface="Calibri"/>
              </a:defRPr>
            </a:lvl4pPr>
            <a:lvl5pPr lvl="4" marR="0" rtl="0" algn="l">
              <a:spcBef>
                <a:spcPts val="220"/>
              </a:spcBef>
              <a:spcAft>
                <a:spcPts val="0"/>
              </a:spcAft>
              <a:buSzPts val="1400"/>
              <a:buNone/>
              <a:defRPr b="0" i="0" sz="1100" u="none" cap="none" strike="noStrike">
                <a:solidFill>
                  <a:srgbClr val="000000"/>
                </a:solidFill>
                <a:latin typeface="Calibri"/>
                <a:ea typeface="Calibri"/>
                <a:cs typeface="Calibri"/>
                <a:sym typeface="Calibri"/>
              </a:defRPr>
            </a:lvl5pPr>
            <a:lvl6pPr lvl="5"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Divider 1" showMasterSp="0">
  <p:cSld name="1_Section Divider 1">
    <p:bg>
      <p:bgPr>
        <a:solidFill>
          <a:srgbClr val="1E6238"/>
        </a:solidFill>
      </p:bgPr>
    </p:bg>
    <p:spTree>
      <p:nvGrpSpPr>
        <p:cNvPr id="84" name="Shape 84"/>
        <p:cNvGrpSpPr/>
        <p:nvPr/>
      </p:nvGrpSpPr>
      <p:grpSpPr>
        <a:xfrm>
          <a:off x="0" y="0"/>
          <a:ext cx="0" cy="0"/>
          <a:chOff x="0" y="0"/>
          <a:chExt cx="0" cy="0"/>
        </a:xfrm>
      </p:grpSpPr>
      <p:sp>
        <p:nvSpPr>
          <p:cNvPr id="85" name="Google Shape;85;p12"/>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pic>
        <p:nvPicPr>
          <p:cNvPr id="86" name="Google Shape;86;p12"/>
          <p:cNvPicPr preferRelativeResize="0"/>
          <p:nvPr/>
        </p:nvPicPr>
        <p:blipFill rotWithShape="1">
          <a:blip r:embed="rId2">
            <a:alphaModFix amt="35000"/>
          </a:blip>
          <a:srcRect b="3072" l="3627" r="0" t="22669"/>
          <a:stretch/>
        </p:blipFill>
        <p:spPr>
          <a:xfrm>
            <a:off x="-457200" y="-76200"/>
            <a:ext cx="9448800" cy="72390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Divider 1" showMasterSp="0">
  <p:cSld name="2_Section Divider 1">
    <p:bg>
      <p:bgPr>
        <a:solidFill>
          <a:schemeClr val="accent2"/>
        </a:solidFill>
      </p:bgPr>
    </p:bg>
    <p:spTree>
      <p:nvGrpSpPr>
        <p:cNvPr id="87" name="Shape 87"/>
        <p:cNvGrpSpPr/>
        <p:nvPr/>
      </p:nvGrpSpPr>
      <p:grpSpPr>
        <a:xfrm>
          <a:off x="0" y="0"/>
          <a:ext cx="0" cy="0"/>
          <a:chOff x="0" y="0"/>
          <a:chExt cx="0" cy="0"/>
        </a:xfrm>
      </p:grpSpPr>
      <p:sp>
        <p:nvSpPr>
          <p:cNvPr id="88" name="Google Shape;88;p13"/>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pic>
        <p:nvPicPr>
          <p:cNvPr id="89" name="Google Shape;89;p13"/>
          <p:cNvPicPr preferRelativeResize="0"/>
          <p:nvPr/>
        </p:nvPicPr>
        <p:blipFill rotWithShape="1">
          <a:blip r:embed="rId2">
            <a:alphaModFix amt="35000"/>
          </a:blip>
          <a:srcRect b="3072" l="3627" r="0" t="22669"/>
          <a:stretch/>
        </p:blipFill>
        <p:spPr>
          <a:xfrm>
            <a:off x="-457200" y="-76200"/>
            <a:ext cx="9448800" cy="72390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1" showMasterSp="0">
  <p:cSld name="Section Divider 1">
    <p:bg>
      <p:bgPr>
        <a:solidFill>
          <a:schemeClr val="accent6"/>
        </a:solidFill>
      </p:bgPr>
    </p:bg>
    <p:spTree>
      <p:nvGrpSpPr>
        <p:cNvPr id="90" name="Shape 90"/>
        <p:cNvGrpSpPr/>
        <p:nvPr/>
      </p:nvGrpSpPr>
      <p:grpSpPr>
        <a:xfrm>
          <a:off x="0" y="0"/>
          <a:ext cx="0" cy="0"/>
          <a:chOff x="0" y="0"/>
          <a:chExt cx="0" cy="0"/>
        </a:xfrm>
      </p:grpSpPr>
      <p:sp>
        <p:nvSpPr>
          <p:cNvPr id="91" name="Google Shape;91;p14"/>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pic>
        <p:nvPicPr>
          <p:cNvPr id="92" name="Google Shape;92;p14"/>
          <p:cNvPicPr preferRelativeResize="0"/>
          <p:nvPr/>
        </p:nvPicPr>
        <p:blipFill rotWithShape="1">
          <a:blip r:embed="rId2">
            <a:alphaModFix amt="35000"/>
          </a:blip>
          <a:srcRect b="3072" l="3627" r="0" t="22669"/>
          <a:stretch/>
        </p:blipFill>
        <p:spPr>
          <a:xfrm>
            <a:off x="-457200" y="-76200"/>
            <a:ext cx="9448800" cy="72390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Divider 1" showMasterSp="0">
  <p:cSld name="3_Section Divider 1">
    <p:bg>
      <p:bgPr>
        <a:solidFill>
          <a:srgbClr val="87908F"/>
        </a:solidFill>
      </p:bgPr>
    </p:bg>
    <p:spTree>
      <p:nvGrpSpPr>
        <p:cNvPr id="93" name="Shape 93"/>
        <p:cNvGrpSpPr/>
        <p:nvPr/>
      </p:nvGrpSpPr>
      <p:grpSpPr>
        <a:xfrm>
          <a:off x="0" y="0"/>
          <a:ext cx="0" cy="0"/>
          <a:chOff x="0" y="0"/>
          <a:chExt cx="0" cy="0"/>
        </a:xfrm>
      </p:grpSpPr>
      <p:sp>
        <p:nvSpPr>
          <p:cNvPr id="94" name="Google Shape;94;p15"/>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pic>
        <p:nvPicPr>
          <p:cNvPr id="95" name="Google Shape;95;p15"/>
          <p:cNvPicPr preferRelativeResize="0"/>
          <p:nvPr/>
        </p:nvPicPr>
        <p:blipFill rotWithShape="1">
          <a:blip r:embed="rId2">
            <a:alphaModFix amt="35000"/>
          </a:blip>
          <a:srcRect b="3072" l="3627" r="0" t="22669"/>
          <a:stretch/>
        </p:blipFill>
        <p:spPr>
          <a:xfrm>
            <a:off x="-457200" y="-76200"/>
            <a:ext cx="9448800" cy="72390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2" showMasterSp="0">
  <p:cSld name="Section Divider 2">
    <p:bg>
      <p:bgPr>
        <a:solidFill>
          <a:schemeClr val="accent5"/>
        </a:solidFill>
      </p:bgPr>
    </p:bg>
    <p:spTree>
      <p:nvGrpSpPr>
        <p:cNvPr id="96" name="Shape 96"/>
        <p:cNvGrpSpPr/>
        <p:nvPr/>
      </p:nvGrpSpPr>
      <p:grpSpPr>
        <a:xfrm>
          <a:off x="0" y="0"/>
          <a:ext cx="0" cy="0"/>
          <a:chOff x="0" y="0"/>
          <a:chExt cx="0" cy="0"/>
        </a:xfrm>
      </p:grpSpPr>
      <p:pic>
        <p:nvPicPr>
          <p:cNvPr id="97" name="Google Shape;97;p16"/>
          <p:cNvPicPr preferRelativeResize="0"/>
          <p:nvPr/>
        </p:nvPicPr>
        <p:blipFill rotWithShape="1">
          <a:blip r:embed="rId2">
            <a:alphaModFix/>
          </a:blip>
          <a:srcRect b="0" l="0" r="0" t="0"/>
          <a:stretch/>
        </p:blipFill>
        <p:spPr>
          <a:xfrm>
            <a:off x="4637576" y="-365469"/>
            <a:ext cx="6944824" cy="7299669"/>
          </a:xfrm>
          <a:prstGeom prst="rect">
            <a:avLst/>
          </a:prstGeom>
          <a:noFill/>
          <a:ln>
            <a:noFill/>
          </a:ln>
        </p:spPr>
      </p:pic>
      <p:sp>
        <p:nvSpPr>
          <p:cNvPr id="98" name="Google Shape;98;p16"/>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3" showMasterSp="0">
  <p:cSld name="Section Divider 3">
    <p:bg>
      <p:bgPr>
        <a:solidFill>
          <a:schemeClr val="accent2"/>
        </a:solidFill>
      </p:bgPr>
    </p:bg>
    <p:spTree>
      <p:nvGrpSpPr>
        <p:cNvPr id="99" name="Shape 99"/>
        <p:cNvGrpSpPr/>
        <p:nvPr/>
      </p:nvGrpSpPr>
      <p:grpSpPr>
        <a:xfrm>
          <a:off x="0" y="0"/>
          <a:ext cx="0" cy="0"/>
          <a:chOff x="0" y="0"/>
          <a:chExt cx="0" cy="0"/>
        </a:xfrm>
      </p:grpSpPr>
      <p:pic>
        <p:nvPicPr>
          <p:cNvPr id="100" name="Google Shape;100;p17"/>
          <p:cNvPicPr preferRelativeResize="0"/>
          <p:nvPr/>
        </p:nvPicPr>
        <p:blipFill rotWithShape="1">
          <a:blip r:embed="rId2">
            <a:alphaModFix/>
          </a:blip>
          <a:srcRect b="0" l="24797" r="-1" t="0"/>
          <a:stretch/>
        </p:blipFill>
        <p:spPr>
          <a:xfrm>
            <a:off x="0" y="1"/>
            <a:ext cx="6470647" cy="6857999"/>
          </a:xfrm>
          <a:prstGeom prst="rect">
            <a:avLst/>
          </a:prstGeom>
          <a:noFill/>
          <a:ln>
            <a:noFill/>
          </a:ln>
        </p:spPr>
      </p:pic>
      <p:sp>
        <p:nvSpPr>
          <p:cNvPr id="101" name="Google Shape;101;p17"/>
          <p:cNvSpPr txBox="1"/>
          <p:nvPr>
            <p:ph type="ctrTitle"/>
          </p:nvPr>
        </p:nvSpPr>
        <p:spPr>
          <a:xfrm>
            <a:off x="5562600" y="533400"/>
            <a:ext cx="6096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4" showMasterSp="0">
  <p:cSld name="Section Divider 4">
    <p:bg>
      <p:bgPr>
        <a:solidFill>
          <a:schemeClr val="dk2"/>
        </a:solidFill>
      </p:bgPr>
    </p:bg>
    <p:spTree>
      <p:nvGrpSpPr>
        <p:cNvPr id="102" name="Shape 102"/>
        <p:cNvGrpSpPr/>
        <p:nvPr/>
      </p:nvGrpSpPr>
      <p:grpSpPr>
        <a:xfrm>
          <a:off x="0" y="0"/>
          <a:ext cx="0" cy="0"/>
          <a:chOff x="0" y="0"/>
          <a:chExt cx="0" cy="0"/>
        </a:xfrm>
      </p:grpSpPr>
      <p:pic>
        <p:nvPicPr>
          <p:cNvPr id="103" name="Google Shape;103;p18"/>
          <p:cNvPicPr preferRelativeResize="0"/>
          <p:nvPr/>
        </p:nvPicPr>
        <p:blipFill rotWithShape="1">
          <a:blip r:embed="rId2">
            <a:alphaModFix/>
          </a:blip>
          <a:srcRect b="-2074" l="1" r="19400" t="4667"/>
          <a:stretch/>
        </p:blipFill>
        <p:spPr>
          <a:xfrm>
            <a:off x="6705600" y="-152400"/>
            <a:ext cx="5638799" cy="7162800"/>
          </a:xfrm>
          <a:prstGeom prst="rect">
            <a:avLst/>
          </a:prstGeom>
          <a:noFill/>
          <a:ln>
            <a:noFill/>
          </a:ln>
        </p:spPr>
      </p:pic>
      <p:sp>
        <p:nvSpPr>
          <p:cNvPr id="104" name="Google Shape;104;p18"/>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5" name="Shape 105"/>
        <p:cNvGrpSpPr/>
        <p:nvPr/>
      </p:nvGrpSpPr>
      <p:grpSpPr>
        <a:xfrm>
          <a:off x="0" y="0"/>
          <a:ext cx="0" cy="0"/>
          <a:chOff x="0" y="0"/>
          <a:chExt cx="0" cy="0"/>
        </a:xfrm>
      </p:grpSpPr>
      <p:sp>
        <p:nvSpPr>
          <p:cNvPr id="106" name="Google Shape;106;p19"/>
          <p:cNvSpPr txBox="1"/>
          <p:nvPr>
            <p:ph type="title"/>
          </p:nvPr>
        </p:nvSpPr>
        <p:spPr>
          <a:xfrm>
            <a:off x="415600" y="593367"/>
            <a:ext cx="11360700" cy="763500"/>
          </a:xfrm>
          <a:prstGeom prst="rect">
            <a:avLst/>
          </a:prstGeom>
          <a:noFill/>
          <a:ln>
            <a:noFill/>
          </a:ln>
        </p:spPr>
        <p:txBody>
          <a:bodyPr anchorCtr="0" anchor="ctr" bIns="121900" lIns="121900" spcFirstLastPara="1" rIns="121900" wrap="square" tIns="121900">
            <a:noAutofit/>
          </a:bodyPr>
          <a:lstStyle>
            <a:lvl1pPr lvl="0" rtl="0">
              <a:spcBef>
                <a:spcPts val="0"/>
              </a:spcBef>
              <a:spcAft>
                <a:spcPts val="0"/>
              </a:spcAft>
              <a:buSzPts val="1900"/>
              <a:buChar char="●"/>
              <a:defRPr sz="1900"/>
            </a:lvl1pPr>
            <a:lvl2pPr lvl="1" rtl="0">
              <a:spcBef>
                <a:spcPts val="0"/>
              </a:spcBef>
              <a:spcAft>
                <a:spcPts val="0"/>
              </a:spcAft>
              <a:buSzPts val="1900"/>
              <a:buChar char="○"/>
              <a:defRPr sz="1900"/>
            </a:lvl2pPr>
            <a:lvl3pPr lvl="2" rtl="0">
              <a:spcBef>
                <a:spcPts val="0"/>
              </a:spcBef>
              <a:spcAft>
                <a:spcPts val="0"/>
              </a:spcAft>
              <a:buSzPts val="1900"/>
              <a:buChar char="■"/>
              <a:defRPr sz="1900"/>
            </a:lvl3pPr>
            <a:lvl4pPr lvl="3" rtl="0">
              <a:spcBef>
                <a:spcPts val="0"/>
              </a:spcBef>
              <a:spcAft>
                <a:spcPts val="0"/>
              </a:spcAft>
              <a:buSzPts val="1900"/>
              <a:buChar char="●"/>
              <a:defRPr sz="1900"/>
            </a:lvl4pPr>
            <a:lvl5pPr lvl="4" rtl="0">
              <a:spcBef>
                <a:spcPts val="0"/>
              </a:spcBef>
              <a:spcAft>
                <a:spcPts val="0"/>
              </a:spcAft>
              <a:buSzPts val="1900"/>
              <a:buChar char="○"/>
              <a:defRPr sz="1900"/>
            </a:lvl5pPr>
            <a:lvl6pPr lvl="5" rtl="0">
              <a:spcBef>
                <a:spcPts val="0"/>
              </a:spcBef>
              <a:spcAft>
                <a:spcPts val="0"/>
              </a:spcAft>
              <a:buSzPts val="1900"/>
              <a:buChar char="■"/>
              <a:defRPr sz="1900"/>
            </a:lvl6pPr>
            <a:lvl7pPr lvl="6" rtl="0">
              <a:spcBef>
                <a:spcPts val="0"/>
              </a:spcBef>
              <a:spcAft>
                <a:spcPts val="0"/>
              </a:spcAft>
              <a:buSzPts val="1900"/>
              <a:buChar char="●"/>
              <a:defRPr sz="1900"/>
            </a:lvl7pPr>
            <a:lvl8pPr lvl="7" rtl="0">
              <a:spcBef>
                <a:spcPts val="0"/>
              </a:spcBef>
              <a:spcAft>
                <a:spcPts val="0"/>
              </a:spcAft>
              <a:buSzPts val="1900"/>
              <a:buChar char="○"/>
              <a:defRPr sz="1900"/>
            </a:lvl8pPr>
            <a:lvl9pPr lvl="8" rtl="0">
              <a:spcBef>
                <a:spcPts val="0"/>
              </a:spcBef>
              <a:spcAft>
                <a:spcPts val="0"/>
              </a:spcAft>
              <a:buSzPts val="1900"/>
              <a:buChar char="■"/>
              <a:defRPr sz="1900"/>
            </a:lvl9pPr>
          </a:lstStyle>
          <a:p/>
        </p:txBody>
      </p:sp>
      <p:sp>
        <p:nvSpPr>
          <p:cNvPr id="107" name="Google Shape;107;p19"/>
          <p:cNvSpPr txBox="1"/>
          <p:nvPr>
            <p:ph idx="1" type="body"/>
          </p:nvPr>
        </p:nvSpPr>
        <p:spPr>
          <a:xfrm>
            <a:off x="415600" y="1536633"/>
            <a:ext cx="11360700" cy="4555200"/>
          </a:xfrm>
          <a:prstGeom prst="rect">
            <a:avLst/>
          </a:prstGeom>
        </p:spPr>
        <p:txBody>
          <a:bodyPr anchorCtr="0" anchor="t" bIns="45700" lIns="91425" spcFirstLastPara="1" rIns="91425" wrap="square" tIns="45700">
            <a:noAutofit/>
          </a:bodyPr>
          <a:lstStyle>
            <a:lvl1pPr indent="-228600" lvl="0" marL="457200" rtl="0">
              <a:spcBef>
                <a:spcPts val="360"/>
              </a:spcBef>
              <a:spcAft>
                <a:spcPts val="0"/>
              </a:spcAft>
              <a:buSzPts val="1400"/>
              <a:buNone/>
              <a:defRPr/>
            </a:lvl1pPr>
            <a:lvl2pPr indent="-228600" lvl="1" marL="914400" rtl="0">
              <a:spcBef>
                <a:spcPts val="280"/>
              </a:spcBef>
              <a:spcAft>
                <a:spcPts val="0"/>
              </a:spcAft>
              <a:buSzPts val="1400"/>
              <a:buNone/>
              <a:defRPr/>
            </a:lvl2pPr>
            <a:lvl3pPr indent="-228600" lvl="2" marL="1371600" rtl="0">
              <a:spcBef>
                <a:spcPts val="280"/>
              </a:spcBef>
              <a:spcAft>
                <a:spcPts val="0"/>
              </a:spcAft>
              <a:buSzPts val="1400"/>
              <a:buNone/>
              <a:defRPr/>
            </a:lvl3pPr>
            <a:lvl4pPr indent="-228600" lvl="3" marL="1828800" rtl="0">
              <a:spcBef>
                <a:spcPts val="220"/>
              </a:spcBef>
              <a:spcAft>
                <a:spcPts val="0"/>
              </a:spcAft>
              <a:buSzPts val="1400"/>
              <a:buNone/>
              <a:defRPr/>
            </a:lvl4pPr>
            <a:lvl5pPr indent="-228600" lvl="4" marL="2286000" rtl="0">
              <a:spcBef>
                <a:spcPts val="220"/>
              </a:spcBef>
              <a:spcAft>
                <a:spcPts val="0"/>
              </a:spcAft>
              <a:buSzPts val="1400"/>
              <a:buNone/>
              <a:defRPr/>
            </a:lvl5pPr>
            <a:lvl6pPr indent="-355600" lvl="5" marL="2743200" rtl="0">
              <a:spcBef>
                <a:spcPts val="4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108" name="Google Shape;108;p1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w/single col text">
  <p:cSld name="Heading w/single col text">
    <p:spTree>
      <p:nvGrpSpPr>
        <p:cNvPr id="20" name="Shape 20"/>
        <p:cNvGrpSpPr/>
        <p:nvPr/>
      </p:nvGrpSpPr>
      <p:grpSpPr>
        <a:xfrm>
          <a:off x="0" y="0"/>
          <a:ext cx="0" cy="0"/>
          <a:chOff x="0" y="0"/>
          <a:chExt cx="0" cy="0"/>
        </a:xfrm>
      </p:grpSpPr>
      <p:sp>
        <p:nvSpPr>
          <p:cNvPr id="21" name="Google Shape;21;p3"/>
          <p:cNvSpPr txBox="1"/>
          <p:nvPr>
            <p:ph idx="1"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Autofit/>
          </a:bodyPr>
          <a:lstStyle>
            <a:lvl1pPr indent="-228600" lvl="0" marL="457200" algn="l">
              <a:spcBef>
                <a:spcPts val="0"/>
              </a:spcBef>
              <a:spcAft>
                <a:spcPts val="0"/>
              </a:spcAft>
              <a:buSzPts val="1400"/>
              <a:buNone/>
              <a:defRPr b="1" i="0" sz="1600" cap="none">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 name="Google Shape;22;p3"/>
          <p:cNvSpPr txBox="1"/>
          <p:nvPr>
            <p:ph idx="2" type="body"/>
          </p:nvPr>
        </p:nvSpPr>
        <p:spPr>
          <a:xfrm>
            <a:off x="406400" y="1066800"/>
            <a:ext cx="10769600" cy="5029200"/>
          </a:xfrm>
          <a:prstGeom prst="rect">
            <a:avLst/>
          </a:prstGeom>
          <a:noFill/>
          <a:ln>
            <a:noFill/>
          </a:ln>
        </p:spPr>
        <p:txBody>
          <a:bodyPr anchorCtr="0" anchor="t" bIns="45700" lIns="91425" spcFirstLastPara="1" rIns="91425" wrap="square" tIns="45700">
            <a:noAutofit/>
          </a:bodyPr>
          <a:lstStyle>
            <a:lvl1pPr indent="-228600" lvl="0" marL="457200" algn="l">
              <a:spcBef>
                <a:spcPts val="360"/>
              </a:spcBef>
              <a:spcAft>
                <a:spcPts val="0"/>
              </a:spcAft>
              <a:buSzPts val="1400"/>
              <a:buNone/>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w/2col">
  <p:cSld name="Heading w/2col">
    <p:spTree>
      <p:nvGrpSpPr>
        <p:cNvPr id="23" name="Shape 23"/>
        <p:cNvGrpSpPr/>
        <p:nvPr/>
      </p:nvGrpSpPr>
      <p:grpSpPr>
        <a:xfrm>
          <a:off x="0" y="0"/>
          <a:ext cx="0" cy="0"/>
          <a:chOff x="0" y="0"/>
          <a:chExt cx="0" cy="0"/>
        </a:xfrm>
      </p:grpSpPr>
      <p:sp>
        <p:nvSpPr>
          <p:cNvPr id="24" name="Google Shape;24;p4"/>
          <p:cNvSpPr txBox="1"/>
          <p:nvPr>
            <p:ph idx="1" type="body"/>
          </p:nvPr>
        </p:nvSpPr>
        <p:spPr>
          <a:xfrm>
            <a:off x="406400" y="1066800"/>
            <a:ext cx="5181600" cy="5029200"/>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SzPts val="1400"/>
              <a:buNone/>
              <a:defRPr sz="1400"/>
            </a:lvl1pPr>
            <a:lvl2pPr indent="-228600" lvl="1" marL="914400" algn="l">
              <a:spcBef>
                <a:spcPts val="280"/>
              </a:spcBef>
              <a:spcAft>
                <a:spcPts val="0"/>
              </a:spcAft>
              <a:buSzPts val="1400"/>
              <a:buNone/>
              <a:defRPr>
                <a:solidFill>
                  <a:srgbClr val="000000"/>
                </a:solidFill>
              </a:defRPr>
            </a:lvl2pPr>
            <a:lvl3pPr indent="-228600" lvl="2" marL="1371600" algn="l">
              <a:spcBef>
                <a:spcPts val="280"/>
              </a:spcBef>
              <a:spcAft>
                <a:spcPts val="0"/>
              </a:spcAft>
              <a:buSzPts val="1400"/>
              <a:buNone/>
              <a:defRPr>
                <a:solidFill>
                  <a:srgbClr val="000000"/>
                </a:solidFill>
              </a:defRPr>
            </a:lvl3pPr>
            <a:lvl4pPr indent="-228600" lvl="3" marL="1828800" algn="l">
              <a:spcBef>
                <a:spcPts val="220"/>
              </a:spcBef>
              <a:spcAft>
                <a:spcPts val="0"/>
              </a:spcAft>
              <a:buSzPts val="1400"/>
              <a:buNone/>
              <a:defRPr>
                <a:solidFill>
                  <a:srgbClr val="000000"/>
                </a:solidFill>
              </a:defRPr>
            </a:lvl4pPr>
            <a:lvl5pPr indent="-228600" lvl="4" marL="2286000" algn="l">
              <a:spcBef>
                <a:spcPts val="220"/>
              </a:spcBef>
              <a:spcAft>
                <a:spcPts val="0"/>
              </a:spcAft>
              <a:buSzPts val="1400"/>
              <a:buNone/>
              <a:defRPr>
                <a:solidFill>
                  <a:srgbClr val="000000"/>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5" name="Google Shape;25;p4"/>
          <p:cNvSpPr txBox="1"/>
          <p:nvPr>
            <p:ph idx="2" type="body"/>
          </p:nvPr>
        </p:nvSpPr>
        <p:spPr>
          <a:xfrm>
            <a:off x="5994400" y="1066800"/>
            <a:ext cx="5181600" cy="5029200"/>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SzPts val="1400"/>
              <a:buNone/>
              <a:defRPr sz="1400"/>
            </a:lvl1pPr>
            <a:lvl2pPr indent="-228600" lvl="1" marL="914400" algn="l">
              <a:spcBef>
                <a:spcPts val="280"/>
              </a:spcBef>
              <a:spcAft>
                <a:spcPts val="0"/>
              </a:spcAft>
              <a:buSzPts val="1400"/>
              <a:buNone/>
              <a:defRPr>
                <a:solidFill>
                  <a:srgbClr val="000000"/>
                </a:solidFill>
              </a:defRPr>
            </a:lvl2pPr>
            <a:lvl3pPr indent="-228600" lvl="2" marL="1371600" algn="l">
              <a:spcBef>
                <a:spcPts val="280"/>
              </a:spcBef>
              <a:spcAft>
                <a:spcPts val="0"/>
              </a:spcAft>
              <a:buSzPts val="1400"/>
              <a:buNone/>
              <a:defRPr>
                <a:solidFill>
                  <a:srgbClr val="000000"/>
                </a:solidFill>
              </a:defRPr>
            </a:lvl3pPr>
            <a:lvl4pPr indent="-228600" lvl="3" marL="1828800" algn="l">
              <a:spcBef>
                <a:spcPts val="220"/>
              </a:spcBef>
              <a:spcAft>
                <a:spcPts val="0"/>
              </a:spcAft>
              <a:buSzPts val="1400"/>
              <a:buNone/>
              <a:defRPr>
                <a:solidFill>
                  <a:srgbClr val="000000"/>
                </a:solidFill>
              </a:defRPr>
            </a:lvl4pPr>
            <a:lvl5pPr indent="-228600" lvl="4" marL="2286000" algn="l">
              <a:spcBef>
                <a:spcPts val="220"/>
              </a:spcBef>
              <a:spcAft>
                <a:spcPts val="0"/>
              </a:spcAft>
              <a:buSzPts val="1400"/>
              <a:buNone/>
              <a:defRPr>
                <a:solidFill>
                  <a:srgbClr val="000000"/>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6" name="Google Shape;26;p4"/>
          <p:cNvSpPr txBox="1"/>
          <p:nvPr>
            <p:ph idx="3"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Autofit/>
          </a:bodyPr>
          <a:lstStyle>
            <a:lvl1pPr indent="-228600" lvl="0" marL="457200" algn="l">
              <a:spcBef>
                <a:spcPts val="0"/>
              </a:spcBef>
              <a:spcAft>
                <a:spcPts val="0"/>
              </a:spcAft>
              <a:buSzPts val="1400"/>
              <a:buNone/>
              <a:defRPr b="1" i="0" sz="1600" cap="none">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howMasterSp="0">
  <p:cSld name="Title">
    <p:spTree>
      <p:nvGrpSpPr>
        <p:cNvPr id="27" name="Shape 27"/>
        <p:cNvGrpSpPr/>
        <p:nvPr/>
      </p:nvGrpSpPr>
      <p:grpSpPr>
        <a:xfrm>
          <a:off x="0" y="0"/>
          <a:ext cx="0" cy="0"/>
          <a:chOff x="0" y="0"/>
          <a:chExt cx="0" cy="0"/>
        </a:xfrm>
      </p:grpSpPr>
      <p:pic>
        <p:nvPicPr>
          <p:cNvPr descr="Scroll_GrnDuo copy.jpg" id="28" name="Google Shape;28;p5"/>
          <p:cNvPicPr preferRelativeResize="0"/>
          <p:nvPr/>
        </p:nvPicPr>
        <p:blipFill rotWithShape="1">
          <a:blip r:embed="rId2">
            <a:alphaModFix/>
          </a:blip>
          <a:srcRect b="39327" l="0" r="0" t="9974"/>
          <a:stretch/>
        </p:blipFill>
        <p:spPr>
          <a:xfrm>
            <a:off x="0" y="0"/>
            <a:ext cx="12224512" cy="4648200"/>
          </a:xfrm>
          <a:prstGeom prst="rect">
            <a:avLst/>
          </a:prstGeom>
          <a:noFill/>
          <a:ln>
            <a:noFill/>
          </a:ln>
        </p:spPr>
      </p:pic>
      <p:sp>
        <p:nvSpPr>
          <p:cNvPr id="29" name="Google Shape;29;p5"/>
          <p:cNvSpPr/>
          <p:nvPr/>
        </p:nvSpPr>
        <p:spPr>
          <a:xfrm>
            <a:off x="0" y="4038600"/>
            <a:ext cx="12192000" cy="609600"/>
          </a:xfrm>
          <a:prstGeom prst="rect">
            <a:avLst/>
          </a:prstGeom>
          <a:solidFill>
            <a:schemeClr val="accent2">
              <a:alpha val="65882"/>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30" name="Google Shape;30;p5"/>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sp>
        <p:nvSpPr>
          <p:cNvPr id="31" name="Google Shape;31;p5"/>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spcBef>
                <a:spcPts val="300"/>
              </a:spcBef>
              <a:spcAft>
                <a:spcPts val="0"/>
              </a:spcAft>
              <a:buClr>
                <a:srgbClr val="626968"/>
              </a:buClr>
              <a:buSzPts val="1500"/>
              <a:buFont typeface="Calibri"/>
              <a:buNone/>
              <a:defRPr b="1" sz="1500">
                <a:solidFill>
                  <a:srgbClr val="626968"/>
                </a:solidFill>
              </a:defRPr>
            </a:lvl1pPr>
            <a:lvl2pPr lvl="1" algn="ctr">
              <a:spcBef>
                <a:spcPts val="360"/>
              </a:spcBef>
              <a:spcAft>
                <a:spcPts val="0"/>
              </a:spcAft>
              <a:buClr>
                <a:srgbClr val="000000"/>
              </a:buClr>
              <a:buSzPts val="1800"/>
              <a:buNone/>
              <a:defRPr/>
            </a:lvl2pPr>
            <a:lvl3pPr lvl="2" algn="ctr">
              <a:spcBef>
                <a:spcPts val="360"/>
              </a:spcBef>
              <a:spcAft>
                <a:spcPts val="0"/>
              </a:spcAft>
              <a:buClr>
                <a:srgbClr val="000000"/>
              </a:buClr>
              <a:buSzPts val="1800"/>
              <a:buNone/>
              <a:defRPr/>
            </a:lvl3pPr>
            <a:lvl4pPr lvl="3" algn="ctr">
              <a:spcBef>
                <a:spcPts val="360"/>
              </a:spcBef>
              <a:spcAft>
                <a:spcPts val="0"/>
              </a:spcAft>
              <a:buClr>
                <a:srgbClr val="000000"/>
              </a:buClr>
              <a:buSzPts val="1800"/>
              <a:buNone/>
              <a:defRPr/>
            </a:lvl4pPr>
            <a:lvl5pPr lvl="4" algn="ctr">
              <a:spcBef>
                <a:spcPts val="360"/>
              </a:spcBef>
              <a:spcAft>
                <a:spcPts val="0"/>
              </a:spcAft>
              <a:buClr>
                <a:srgbClr val="000000"/>
              </a:buClr>
              <a:buSzPts val="1800"/>
              <a:buNone/>
              <a:defRPr/>
            </a:lvl5pPr>
            <a:lvl6pPr lvl="5" algn="ctr">
              <a:spcBef>
                <a:spcPts val="360"/>
              </a:spcBef>
              <a:spcAft>
                <a:spcPts val="0"/>
              </a:spcAft>
              <a:buClr>
                <a:schemeClr val="dk1"/>
              </a:buClr>
              <a:buSzPts val="1800"/>
              <a:buNone/>
              <a:defRPr/>
            </a:lvl6pPr>
            <a:lvl7pPr lvl="6" algn="ctr">
              <a:spcBef>
                <a:spcPts val="360"/>
              </a:spcBef>
              <a:spcAft>
                <a:spcPts val="0"/>
              </a:spcAft>
              <a:buClr>
                <a:schemeClr val="dk1"/>
              </a:buClr>
              <a:buSzPts val="1800"/>
              <a:buNone/>
              <a:defRPr/>
            </a:lvl7pPr>
            <a:lvl8pPr lvl="7" algn="ctr">
              <a:spcBef>
                <a:spcPts val="360"/>
              </a:spcBef>
              <a:spcAft>
                <a:spcPts val="0"/>
              </a:spcAft>
              <a:buClr>
                <a:schemeClr val="dk1"/>
              </a:buClr>
              <a:buSzPts val="1800"/>
              <a:buNone/>
              <a:defRPr/>
            </a:lvl8pPr>
            <a:lvl9pPr lvl="8" algn="ctr">
              <a:spcBef>
                <a:spcPts val="360"/>
              </a:spcBef>
              <a:spcAft>
                <a:spcPts val="0"/>
              </a:spcAft>
              <a:buClr>
                <a:schemeClr val="dk1"/>
              </a:buClr>
              <a:buSzPts val="1800"/>
              <a:buNone/>
              <a:defRPr/>
            </a:lvl9pPr>
          </a:lstStyle>
          <a:p/>
        </p:txBody>
      </p:sp>
      <p:pic>
        <p:nvPicPr>
          <p:cNvPr descr="GMUgreengold.eps" id="32" name="Google Shape;32;p5"/>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howMasterSp="0">
  <p:cSld name="4_Title">
    <p:spTree>
      <p:nvGrpSpPr>
        <p:cNvPr id="33" name="Shape 33"/>
        <p:cNvGrpSpPr/>
        <p:nvPr/>
      </p:nvGrpSpPr>
      <p:grpSpPr>
        <a:xfrm>
          <a:off x="0" y="0"/>
          <a:ext cx="0" cy="0"/>
          <a:chOff x="0" y="0"/>
          <a:chExt cx="0" cy="0"/>
        </a:xfrm>
      </p:grpSpPr>
      <p:pic>
        <p:nvPicPr>
          <p:cNvPr descr="130826017.jpg" id="34" name="Google Shape;34;p6"/>
          <p:cNvPicPr preferRelativeResize="0"/>
          <p:nvPr/>
        </p:nvPicPr>
        <p:blipFill rotWithShape="1">
          <a:blip r:embed="rId2">
            <a:alphaModFix/>
          </a:blip>
          <a:srcRect b="33271" l="0" r="0" t="9398"/>
          <a:stretch/>
        </p:blipFill>
        <p:spPr>
          <a:xfrm>
            <a:off x="0" y="-11650"/>
            <a:ext cx="12192000" cy="4659850"/>
          </a:xfrm>
          <a:prstGeom prst="rect">
            <a:avLst/>
          </a:prstGeom>
          <a:noFill/>
          <a:ln>
            <a:noFill/>
          </a:ln>
        </p:spPr>
      </p:pic>
      <p:sp>
        <p:nvSpPr>
          <p:cNvPr id="35" name="Google Shape;35;p6"/>
          <p:cNvSpPr/>
          <p:nvPr/>
        </p:nvSpPr>
        <p:spPr>
          <a:xfrm>
            <a:off x="0" y="4038600"/>
            <a:ext cx="12192000" cy="609600"/>
          </a:xfrm>
          <a:prstGeom prst="rect">
            <a:avLst/>
          </a:prstGeom>
          <a:solidFill>
            <a:schemeClr val="accent6">
              <a:alpha val="65882"/>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36" name="Google Shape;36;p6"/>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sp>
        <p:nvSpPr>
          <p:cNvPr id="37" name="Google Shape;37;p6"/>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spcBef>
                <a:spcPts val="300"/>
              </a:spcBef>
              <a:spcAft>
                <a:spcPts val="0"/>
              </a:spcAft>
              <a:buClr>
                <a:srgbClr val="626968"/>
              </a:buClr>
              <a:buSzPts val="1500"/>
              <a:buFont typeface="Calibri"/>
              <a:buNone/>
              <a:defRPr b="1" sz="1500">
                <a:solidFill>
                  <a:srgbClr val="626968"/>
                </a:solidFill>
              </a:defRPr>
            </a:lvl1pPr>
            <a:lvl2pPr lvl="1" algn="ctr">
              <a:spcBef>
                <a:spcPts val="360"/>
              </a:spcBef>
              <a:spcAft>
                <a:spcPts val="0"/>
              </a:spcAft>
              <a:buClr>
                <a:srgbClr val="000000"/>
              </a:buClr>
              <a:buSzPts val="1800"/>
              <a:buNone/>
              <a:defRPr/>
            </a:lvl2pPr>
            <a:lvl3pPr lvl="2" algn="ctr">
              <a:spcBef>
                <a:spcPts val="360"/>
              </a:spcBef>
              <a:spcAft>
                <a:spcPts val="0"/>
              </a:spcAft>
              <a:buClr>
                <a:srgbClr val="000000"/>
              </a:buClr>
              <a:buSzPts val="1800"/>
              <a:buNone/>
              <a:defRPr/>
            </a:lvl3pPr>
            <a:lvl4pPr lvl="3" algn="ctr">
              <a:spcBef>
                <a:spcPts val="360"/>
              </a:spcBef>
              <a:spcAft>
                <a:spcPts val="0"/>
              </a:spcAft>
              <a:buClr>
                <a:srgbClr val="000000"/>
              </a:buClr>
              <a:buSzPts val="1800"/>
              <a:buNone/>
              <a:defRPr/>
            </a:lvl4pPr>
            <a:lvl5pPr lvl="4" algn="ctr">
              <a:spcBef>
                <a:spcPts val="360"/>
              </a:spcBef>
              <a:spcAft>
                <a:spcPts val="0"/>
              </a:spcAft>
              <a:buClr>
                <a:srgbClr val="000000"/>
              </a:buClr>
              <a:buSzPts val="1800"/>
              <a:buNone/>
              <a:defRPr/>
            </a:lvl5pPr>
            <a:lvl6pPr lvl="5" algn="ctr">
              <a:spcBef>
                <a:spcPts val="360"/>
              </a:spcBef>
              <a:spcAft>
                <a:spcPts val="0"/>
              </a:spcAft>
              <a:buClr>
                <a:schemeClr val="dk1"/>
              </a:buClr>
              <a:buSzPts val="1800"/>
              <a:buNone/>
              <a:defRPr/>
            </a:lvl6pPr>
            <a:lvl7pPr lvl="6" algn="ctr">
              <a:spcBef>
                <a:spcPts val="360"/>
              </a:spcBef>
              <a:spcAft>
                <a:spcPts val="0"/>
              </a:spcAft>
              <a:buClr>
                <a:schemeClr val="dk1"/>
              </a:buClr>
              <a:buSzPts val="1800"/>
              <a:buNone/>
              <a:defRPr/>
            </a:lvl7pPr>
            <a:lvl8pPr lvl="7" algn="ctr">
              <a:spcBef>
                <a:spcPts val="360"/>
              </a:spcBef>
              <a:spcAft>
                <a:spcPts val="0"/>
              </a:spcAft>
              <a:buClr>
                <a:schemeClr val="dk1"/>
              </a:buClr>
              <a:buSzPts val="1800"/>
              <a:buNone/>
              <a:defRPr/>
            </a:lvl8pPr>
            <a:lvl9pPr lvl="8" algn="ctr">
              <a:spcBef>
                <a:spcPts val="360"/>
              </a:spcBef>
              <a:spcAft>
                <a:spcPts val="0"/>
              </a:spcAft>
              <a:buClr>
                <a:schemeClr val="dk1"/>
              </a:buClr>
              <a:buSzPts val="1800"/>
              <a:buNone/>
              <a:defRPr/>
            </a:lvl9pPr>
          </a:lstStyle>
          <a:p/>
        </p:txBody>
      </p:sp>
      <p:pic>
        <p:nvPicPr>
          <p:cNvPr descr="GMUgreengold.eps" id="38" name="Google Shape;38;p6"/>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howMasterSp="0">
  <p:cSld name="1_Title">
    <p:spTree>
      <p:nvGrpSpPr>
        <p:cNvPr id="39" name="Shape 39"/>
        <p:cNvGrpSpPr/>
        <p:nvPr/>
      </p:nvGrpSpPr>
      <p:grpSpPr>
        <a:xfrm>
          <a:off x="0" y="0"/>
          <a:ext cx="0" cy="0"/>
          <a:chOff x="0" y="0"/>
          <a:chExt cx="0" cy="0"/>
        </a:xfrm>
      </p:grpSpPr>
      <p:pic>
        <p:nvPicPr>
          <p:cNvPr descr="131108588.jpg" id="40" name="Google Shape;40;p7"/>
          <p:cNvPicPr preferRelativeResize="0"/>
          <p:nvPr/>
        </p:nvPicPr>
        <p:blipFill rotWithShape="1">
          <a:blip r:embed="rId2">
            <a:alphaModFix/>
          </a:blip>
          <a:srcRect b="25182" l="34" r="-33" t="17368"/>
          <a:stretch/>
        </p:blipFill>
        <p:spPr>
          <a:xfrm>
            <a:off x="0" y="-76200"/>
            <a:ext cx="12360888" cy="4724400"/>
          </a:xfrm>
          <a:prstGeom prst="rect">
            <a:avLst/>
          </a:prstGeom>
          <a:noFill/>
          <a:ln>
            <a:noFill/>
          </a:ln>
        </p:spPr>
      </p:pic>
      <p:sp>
        <p:nvSpPr>
          <p:cNvPr id="41" name="Google Shape;41;p7"/>
          <p:cNvSpPr/>
          <p:nvPr/>
        </p:nvSpPr>
        <p:spPr>
          <a:xfrm>
            <a:off x="0" y="4038600"/>
            <a:ext cx="12192000" cy="609600"/>
          </a:xfrm>
          <a:prstGeom prst="rect">
            <a:avLst/>
          </a:prstGeom>
          <a:solidFill>
            <a:schemeClr val="accent2">
              <a:alpha val="65882"/>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42" name="Google Shape;42;p7"/>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sp>
        <p:nvSpPr>
          <p:cNvPr id="43" name="Google Shape;43;p7"/>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spcBef>
                <a:spcPts val="300"/>
              </a:spcBef>
              <a:spcAft>
                <a:spcPts val="0"/>
              </a:spcAft>
              <a:buClr>
                <a:srgbClr val="626968"/>
              </a:buClr>
              <a:buSzPts val="1500"/>
              <a:buFont typeface="Calibri"/>
              <a:buNone/>
              <a:defRPr b="1" sz="1500">
                <a:solidFill>
                  <a:srgbClr val="626968"/>
                </a:solidFill>
              </a:defRPr>
            </a:lvl1pPr>
            <a:lvl2pPr lvl="1" algn="ctr">
              <a:spcBef>
                <a:spcPts val="360"/>
              </a:spcBef>
              <a:spcAft>
                <a:spcPts val="0"/>
              </a:spcAft>
              <a:buClr>
                <a:srgbClr val="000000"/>
              </a:buClr>
              <a:buSzPts val="1800"/>
              <a:buNone/>
              <a:defRPr/>
            </a:lvl2pPr>
            <a:lvl3pPr lvl="2" algn="ctr">
              <a:spcBef>
                <a:spcPts val="360"/>
              </a:spcBef>
              <a:spcAft>
                <a:spcPts val="0"/>
              </a:spcAft>
              <a:buClr>
                <a:srgbClr val="000000"/>
              </a:buClr>
              <a:buSzPts val="1800"/>
              <a:buNone/>
              <a:defRPr/>
            </a:lvl3pPr>
            <a:lvl4pPr lvl="3" algn="ctr">
              <a:spcBef>
                <a:spcPts val="360"/>
              </a:spcBef>
              <a:spcAft>
                <a:spcPts val="0"/>
              </a:spcAft>
              <a:buClr>
                <a:srgbClr val="000000"/>
              </a:buClr>
              <a:buSzPts val="1800"/>
              <a:buNone/>
              <a:defRPr/>
            </a:lvl4pPr>
            <a:lvl5pPr lvl="4" algn="ctr">
              <a:spcBef>
                <a:spcPts val="360"/>
              </a:spcBef>
              <a:spcAft>
                <a:spcPts val="0"/>
              </a:spcAft>
              <a:buClr>
                <a:srgbClr val="000000"/>
              </a:buClr>
              <a:buSzPts val="1800"/>
              <a:buNone/>
              <a:defRPr/>
            </a:lvl5pPr>
            <a:lvl6pPr lvl="5" algn="ctr">
              <a:spcBef>
                <a:spcPts val="360"/>
              </a:spcBef>
              <a:spcAft>
                <a:spcPts val="0"/>
              </a:spcAft>
              <a:buClr>
                <a:schemeClr val="dk1"/>
              </a:buClr>
              <a:buSzPts val="1800"/>
              <a:buNone/>
              <a:defRPr/>
            </a:lvl6pPr>
            <a:lvl7pPr lvl="6" algn="ctr">
              <a:spcBef>
                <a:spcPts val="360"/>
              </a:spcBef>
              <a:spcAft>
                <a:spcPts val="0"/>
              </a:spcAft>
              <a:buClr>
                <a:schemeClr val="dk1"/>
              </a:buClr>
              <a:buSzPts val="1800"/>
              <a:buNone/>
              <a:defRPr/>
            </a:lvl7pPr>
            <a:lvl8pPr lvl="7" algn="ctr">
              <a:spcBef>
                <a:spcPts val="360"/>
              </a:spcBef>
              <a:spcAft>
                <a:spcPts val="0"/>
              </a:spcAft>
              <a:buClr>
                <a:schemeClr val="dk1"/>
              </a:buClr>
              <a:buSzPts val="1800"/>
              <a:buNone/>
              <a:defRPr/>
            </a:lvl8pPr>
            <a:lvl9pPr lvl="8" algn="ctr">
              <a:spcBef>
                <a:spcPts val="360"/>
              </a:spcBef>
              <a:spcAft>
                <a:spcPts val="0"/>
              </a:spcAft>
              <a:buClr>
                <a:schemeClr val="dk1"/>
              </a:buClr>
              <a:buSzPts val="1800"/>
              <a:buNone/>
              <a:defRPr/>
            </a:lvl9pPr>
          </a:lstStyle>
          <a:p/>
        </p:txBody>
      </p:sp>
      <p:pic>
        <p:nvPicPr>
          <p:cNvPr descr="GMUgreengold.eps" id="44" name="Google Shape;44;p7"/>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howMasterSp="0">
  <p:cSld name="3_Title">
    <p:spTree>
      <p:nvGrpSpPr>
        <p:cNvPr id="45" name="Shape 45"/>
        <p:cNvGrpSpPr/>
        <p:nvPr/>
      </p:nvGrpSpPr>
      <p:grpSpPr>
        <a:xfrm>
          <a:off x="0" y="0"/>
          <a:ext cx="0" cy="0"/>
          <a:chOff x="0" y="0"/>
          <a:chExt cx="0" cy="0"/>
        </a:xfrm>
      </p:grpSpPr>
      <p:pic>
        <p:nvPicPr>
          <p:cNvPr descr="130115733.JPG" id="46" name="Google Shape;46;p8"/>
          <p:cNvPicPr preferRelativeResize="0"/>
          <p:nvPr/>
        </p:nvPicPr>
        <p:blipFill rotWithShape="1">
          <a:blip r:embed="rId2">
            <a:alphaModFix/>
          </a:blip>
          <a:srcRect b="3365" l="1816" r="1116" t="39303"/>
          <a:stretch/>
        </p:blipFill>
        <p:spPr>
          <a:xfrm>
            <a:off x="1" y="-152400"/>
            <a:ext cx="12192000" cy="4800600"/>
          </a:xfrm>
          <a:prstGeom prst="rect">
            <a:avLst/>
          </a:prstGeom>
          <a:noFill/>
          <a:ln>
            <a:noFill/>
          </a:ln>
        </p:spPr>
      </p:pic>
      <p:sp>
        <p:nvSpPr>
          <p:cNvPr id="47" name="Google Shape;47;p8"/>
          <p:cNvSpPr/>
          <p:nvPr/>
        </p:nvSpPr>
        <p:spPr>
          <a:xfrm>
            <a:off x="0" y="4038600"/>
            <a:ext cx="12192000" cy="609600"/>
          </a:xfrm>
          <a:prstGeom prst="rect">
            <a:avLst/>
          </a:prstGeom>
          <a:solidFill>
            <a:schemeClr val="dk2">
              <a:alpha val="7490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 </a:t>
            </a:r>
            <a:endParaRPr/>
          </a:p>
        </p:txBody>
      </p:sp>
      <p:pic>
        <p:nvPicPr>
          <p:cNvPr descr="GMUgreengold.eps" id="48" name="Google Shape;48;p8"/>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
        <p:nvSpPr>
          <p:cNvPr id="49" name="Google Shape;49;p8"/>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sp>
        <p:nvSpPr>
          <p:cNvPr id="50" name="Google Shape;50;p8"/>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spcBef>
                <a:spcPts val="300"/>
              </a:spcBef>
              <a:spcAft>
                <a:spcPts val="0"/>
              </a:spcAft>
              <a:buClr>
                <a:srgbClr val="626968"/>
              </a:buClr>
              <a:buSzPts val="1500"/>
              <a:buFont typeface="Calibri"/>
              <a:buNone/>
              <a:defRPr b="1" sz="1500">
                <a:solidFill>
                  <a:srgbClr val="626968"/>
                </a:solidFill>
              </a:defRPr>
            </a:lvl1pPr>
            <a:lvl2pPr lvl="1" algn="ctr">
              <a:spcBef>
                <a:spcPts val="360"/>
              </a:spcBef>
              <a:spcAft>
                <a:spcPts val="0"/>
              </a:spcAft>
              <a:buClr>
                <a:srgbClr val="000000"/>
              </a:buClr>
              <a:buSzPts val="1800"/>
              <a:buNone/>
              <a:defRPr/>
            </a:lvl2pPr>
            <a:lvl3pPr lvl="2" algn="ctr">
              <a:spcBef>
                <a:spcPts val="360"/>
              </a:spcBef>
              <a:spcAft>
                <a:spcPts val="0"/>
              </a:spcAft>
              <a:buClr>
                <a:srgbClr val="000000"/>
              </a:buClr>
              <a:buSzPts val="1800"/>
              <a:buNone/>
              <a:defRPr/>
            </a:lvl3pPr>
            <a:lvl4pPr lvl="3" algn="ctr">
              <a:spcBef>
                <a:spcPts val="360"/>
              </a:spcBef>
              <a:spcAft>
                <a:spcPts val="0"/>
              </a:spcAft>
              <a:buClr>
                <a:srgbClr val="000000"/>
              </a:buClr>
              <a:buSzPts val="1800"/>
              <a:buNone/>
              <a:defRPr/>
            </a:lvl4pPr>
            <a:lvl5pPr lvl="4" algn="ctr">
              <a:spcBef>
                <a:spcPts val="360"/>
              </a:spcBef>
              <a:spcAft>
                <a:spcPts val="0"/>
              </a:spcAft>
              <a:buClr>
                <a:srgbClr val="000000"/>
              </a:buClr>
              <a:buSzPts val="1800"/>
              <a:buNone/>
              <a:defRPr/>
            </a:lvl5pPr>
            <a:lvl6pPr lvl="5" algn="ctr">
              <a:spcBef>
                <a:spcPts val="360"/>
              </a:spcBef>
              <a:spcAft>
                <a:spcPts val="0"/>
              </a:spcAft>
              <a:buClr>
                <a:schemeClr val="dk1"/>
              </a:buClr>
              <a:buSzPts val="1800"/>
              <a:buNone/>
              <a:defRPr/>
            </a:lvl6pPr>
            <a:lvl7pPr lvl="6" algn="ctr">
              <a:spcBef>
                <a:spcPts val="360"/>
              </a:spcBef>
              <a:spcAft>
                <a:spcPts val="0"/>
              </a:spcAft>
              <a:buClr>
                <a:schemeClr val="dk1"/>
              </a:buClr>
              <a:buSzPts val="1800"/>
              <a:buNone/>
              <a:defRPr/>
            </a:lvl7pPr>
            <a:lvl8pPr lvl="7" algn="ctr">
              <a:spcBef>
                <a:spcPts val="360"/>
              </a:spcBef>
              <a:spcAft>
                <a:spcPts val="0"/>
              </a:spcAft>
              <a:buClr>
                <a:schemeClr val="dk1"/>
              </a:buClr>
              <a:buSzPts val="1800"/>
              <a:buNone/>
              <a:defRPr/>
            </a:lvl8pPr>
            <a:lvl9pPr lvl="8" algn="ctr">
              <a:spcBef>
                <a:spcPts val="360"/>
              </a:spcBef>
              <a:spcAft>
                <a:spcPts val="0"/>
              </a:spcAft>
              <a:buClr>
                <a:schemeClr val="dk1"/>
              </a:buClr>
              <a:buSzPts val="18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51" name="Shape 51"/>
        <p:cNvGrpSpPr/>
        <p:nvPr/>
      </p:nvGrpSpPr>
      <p:grpSpPr>
        <a:xfrm>
          <a:off x="0" y="0"/>
          <a:ext cx="0" cy="0"/>
          <a:chOff x="0" y="0"/>
          <a:chExt cx="0" cy="0"/>
        </a:xfrm>
      </p:grpSpPr>
      <p:sp>
        <p:nvSpPr>
          <p:cNvPr id="52" name="Google Shape;52;p9"/>
          <p:cNvSpPr txBox="1"/>
          <p:nvPr>
            <p:ph idx="1" type="body"/>
          </p:nvPr>
        </p:nvSpPr>
        <p:spPr>
          <a:xfrm>
            <a:off x="414528" y="3810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3" name="Google Shape;53;p9"/>
          <p:cNvSpPr txBox="1"/>
          <p:nvPr>
            <p:ph idx="2" type="body"/>
          </p:nvPr>
        </p:nvSpPr>
        <p:spPr>
          <a:xfrm>
            <a:off x="406400" y="838200"/>
            <a:ext cx="9855200"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4" name="Google Shape;54;p9"/>
          <p:cNvSpPr txBox="1"/>
          <p:nvPr>
            <p:ph idx="3" type="body"/>
          </p:nvPr>
        </p:nvSpPr>
        <p:spPr>
          <a:xfrm>
            <a:off x="414528" y="12954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5" name="Google Shape;55;p9"/>
          <p:cNvSpPr txBox="1"/>
          <p:nvPr>
            <p:ph idx="4" type="body"/>
          </p:nvPr>
        </p:nvSpPr>
        <p:spPr>
          <a:xfrm>
            <a:off x="414528" y="17526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6" name="Google Shape;56;p9"/>
          <p:cNvSpPr txBox="1"/>
          <p:nvPr>
            <p:ph idx="5" type="body"/>
          </p:nvPr>
        </p:nvSpPr>
        <p:spPr>
          <a:xfrm>
            <a:off x="414528" y="22098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7" name="Google Shape;57;p9"/>
          <p:cNvSpPr txBox="1"/>
          <p:nvPr>
            <p:ph idx="6" type="body"/>
          </p:nvPr>
        </p:nvSpPr>
        <p:spPr>
          <a:xfrm>
            <a:off x="414528" y="26670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8" name="Google Shape;58;p9"/>
          <p:cNvSpPr txBox="1"/>
          <p:nvPr>
            <p:ph idx="7" type="body"/>
          </p:nvPr>
        </p:nvSpPr>
        <p:spPr>
          <a:xfrm>
            <a:off x="414528" y="31242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9" name="Google Shape;59;p9"/>
          <p:cNvSpPr txBox="1"/>
          <p:nvPr>
            <p:ph idx="8" type="body"/>
          </p:nvPr>
        </p:nvSpPr>
        <p:spPr>
          <a:xfrm>
            <a:off x="414528" y="35814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0" name="Google Shape;60;p9"/>
          <p:cNvSpPr txBox="1"/>
          <p:nvPr>
            <p:ph idx="9" type="body"/>
          </p:nvPr>
        </p:nvSpPr>
        <p:spPr>
          <a:xfrm>
            <a:off x="414528" y="40386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1" name="Google Shape;61;p9"/>
          <p:cNvSpPr txBox="1"/>
          <p:nvPr>
            <p:ph idx="13" type="body"/>
          </p:nvPr>
        </p:nvSpPr>
        <p:spPr>
          <a:xfrm>
            <a:off x="414528" y="44958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2" name="Google Shape;62;p9"/>
          <p:cNvSpPr txBox="1"/>
          <p:nvPr>
            <p:ph idx="14" type="body"/>
          </p:nvPr>
        </p:nvSpPr>
        <p:spPr>
          <a:xfrm>
            <a:off x="414528" y="49530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3" name="Google Shape;63;p9"/>
          <p:cNvSpPr txBox="1"/>
          <p:nvPr>
            <p:ph idx="15" type="body"/>
          </p:nvPr>
        </p:nvSpPr>
        <p:spPr>
          <a:xfrm>
            <a:off x="414528" y="54102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4" name="Google Shape;64;p9"/>
          <p:cNvSpPr txBox="1"/>
          <p:nvPr>
            <p:ph idx="16" type="body"/>
          </p:nvPr>
        </p:nvSpPr>
        <p:spPr>
          <a:xfrm>
            <a:off x="10261600" y="3810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10"/>
              </a:spcBef>
              <a:spcAft>
                <a:spcPts val="0"/>
              </a:spcAft>
              <a:buClr>
                <a:schemeClr val="lt1"/>
              </a:buClr>
              <a:buSzPts val="1050"/>
              <a:buFont typeface="Calibri"/>
              <a:buNone/>
              <a:defRPr sz="105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5" name="Google Shape;65;p9"/>
          <p:cNvSpPr txBox="1"/>
          <p:nvPr>
            <p:ph idx="17" type="body"/>
          </p:nvPr>
        </p:nvSpPr>
        <p:spPr>
          <a:xfrm>
            <a:off x="10261600" y="8382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6" name="Google Shape;66;p9"/>
          <p:cNvSpPr txBox="1"/>
          <p:nvPr>
            <p:ph idx="18" type="body"/>
          </p:nvPr>
        </p:nvSpPr>
        <p:spPr>
          <a:xfrm>
            <a:off x="10261600" y="12954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7" name="Google Shape;67;p9"/>
          <p:cNvSpPr txBox="1"/>
          <p:nvPr>
            <p:ph idx="19" type="body"/>
          </p:nvPr>
        </p:nvSpPr>
        <p:spPr>
          <a:xfrm>
            <a:off x="10261600" y="17526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8" name="Google Shape;68;p9"/>
          <p:cNvSpPr txBox="1"/>
          <p:nvPr>
            <p:ph idx="20" type="body"/>
          </p:nvPr>
        </p:nvSpPr>
        <p:spPr>
          <a:xfrm>
            <a:off x="10261600" y="22098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9" name="Google Shape;69;p9"/>
          <p:cNvSpPr txBox="1"/>
          <p:nvPr>
            <p:ph idx="21" type="body"/>
          </p:nvPr>
        </p:nvSpPr>
        <p:spPr>
          <a:xfrm>
            <a:off x="10261600" y="26670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0" name="Google Shape;70;p9"/>
          <p:cNvSpPr txBox="1"/>
          <p:nvPr>
            <p:ph idx="22" type="body"/>
          </p:nvPr>
        </p:nvSpPr>
        <p:spPr>
          <a:xfrm>
            <a:off x="10261600" y="31242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9"/>
          <p:cNvSpPr txBox="1"/>
          <p:nvPr>
            <p:ph idx="23" type="body"/>
          </p:nvPr>
        </p:nvSpPr>
        <p:spPr>
          <a:xfrm>
            <a:off x="10261600" y="35814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2" name="Google Shape;72;p9"/>
          <p:cNvSpPr txBox="1"/>
          <p:nvPr>
            <p:ph idx="24" type="body"/>
          </p:nvPr>
        </p:nvSpPr>
        <p:spPr>
          <a:xfrm>
            <a:off x="10261600" y="40386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3" name="Google Shape;73;p9"/>
          <p:cNvSpPr txBox="1"/>
          <p:nvPr>
            <p:ph idx="25" type="body"/>
          </p:nvPr>
        </p:nvSpPr>
        <p:spPr>
          <a:xfrm>
            <a:off x="10261600" y="44958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4" name="Google Shape;74;p9"/>
          <p:cNvSpPr txBox="1"/>
          <p:nvPr>
            <p:ph idx="26" type="body"/>
          </p:nvPr>
        </p:nvSpPr>
        <p:spPr>
          <a:xfrm>
            <a:off x="10261600" y="49530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9"/>
          <p:cNvSpPr txBox="1"/>
          <p:nvPr>
            <p:ph idx="27" type="body"/>
          </p:nvPr>
        </p:nvSpPr>
        <p:spPr>
          <a:xfrm>
            <a:off x="10261600" y="54102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6" name="Google Shape;76;p9"/>
          <p:cNvSpPr txBox="1"/>
          <p:nvPr>
            <p:ph idx="28" type="body"/>
          </p:nvPr>
        </p:nvSpPr>
        <p:spPr>
          <a:xfrm>
            <a:off x="414528" y="58674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9"/>
          <p:cNvSpPr txBox="1"/>
          <p:nvPr>
            <p:ph idx="29" type="body"/>
          </p:nvPr>
        </p:nvSpPr>
        <p:spPr>
          <a:xfrm>
            <a:off x="10261600" y="58674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8" name="Shape 78"/>
        <p:cNvGrpSpPr/>
        <p:nvPr/>
      </p:nvGrpSpPr>
      <p:grpSpPr>
        <a:xfrm>
          <a:off x="0" y="0"/>
          <a:ext cx="0" cy="0"/>
          <a:chOff x="0" y="0"/>
          <a:chExt cx="0" cy="0"/>
        </a:xfrm>
      </p:grpSpPr>
      <p:sp>
        <p:nvSpPr>
          <p:cNvPr id="79" name="Google Shape;79;p10"/>
          <p:cNvSpPr txBox="1"/>
          <p:nvPr>
            <p:ph idx="1" type="body"/>
          </p:nvPr>
        </p:nvSpPr>
        <p:spPr>
          <a:xfrm>
            <a:off x="406400" y="4343400"/>
            <a:ext cx="10769600" cy="1981200"/>
          </a:xfrm>
          <a:prstGeom prst="rect">
            <a:avLst/>
          </a:prstGeom>
          <a:noFill/>
          <a:ln>
            <a:noFill/>
          </a:ln>
        </p:spPr>
        <p:txBody>
          <a:bodyPr anchorCtr="0" anchor="t" bIns="45700" lIns="91425" spcFirstLastPara="1" rIns="91425" wrap="square" tIns="45700">
            <a:noAutofit/>
          </a:bodyPr>
          <a:lstStyle>
            <a:lvl1pPr indent="-228600" lvl="0" marL="457200" algn="l">
              <a:spcBef>
                <a:spcPts val="360"/>
              </a:spcBef>
              <a:spcAft>
                <a:spcPts val="0"/>
              </a:spcAft>
              <a:buSzPts val="1400"/>
              <a:buNone/>
              <a:defRPr/>
            </a:lvl1pPr>
            <a:lvl2pPr indent="-228600" lvl="1" marL="914400" algn="l">
              <a:spcBef>
                <a:spcPts val="28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0" name="Google Shape;80;p10"/>
          <p:cNvSpPr/>
          <p:nvPr>
            <p:ph idx="2" type="pic"/>
          </p:nvPr>
        </p:nvSpPr>
        <p:spPr>
          <a:xfrm>
            <a:off x="406400" y="914400"/>
            <a:ext cx="10769600" cy="3124200"/>
          </a:xfrm>
          <a:prstGeom prst="rect">
            <a:avLst/>
          </a:prstGeom>
          <a:noFill/>
          <a:ln>
            <a:noFill/>
          </a:ln>
        </p:spPr>
        <p:txBody>
          <a:bodyPr anchorCtr="0" anchor="t" bIns="45700" lIns="91425" spcFirstLastPara="1" rIns="91425" wrap="square" tIns="45700">
            <a:noAutofit/>
          </a:bodyPr>
          <a:lstStyle>
            <a:lvl1pPr lvl="0" marR="0" rtl="0" algn="l">
              <a:spcBef>
                <a:spcPts val="36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280"/>
              </a:spcBef>
              <a:spcAft>
                <a:spcPts val="0"/>
              </a:spcAft>
              <a:buSzPts val="1400"/>
              <a:buNone/>
              <a:defRPr b="0" i="0" sz="1400" u="none" cap="none" strike="noStrike">
                <a:solidFill>
                  <a:srgbClr val="000000"/>
                </a:solidFill>
                <a:latin typeface="Calibri"/>
                <a:ea typeface="Calibri"/>
                <a:cs typeface="Calibri"/>
                <a:sym typeface="Calibri"/>
              </a:defRPr>
            </a:lvl2pPr>
            <a:lvl3pPr lvl="2" marR="0" rtl="0" algn="l">
              <a:spcBef>
                <a:spcPts val="280"/>
              </a:spcBef>
              <a:spcAft>
                <a:spcPts val="0"/>
              </a:spcAft>
              <a:buSzPts val="1400"/>
              <a:buNone/>
              <a:defRPr b="0" i="0" sz="1400" u="none" cap="none" strike="noStrike">
                <a:solidFill>
                  <a:srgbClr val="000000"/>
                </a:solidFill>
                <a:latin typeface="Calibri"/>
                <a:ea typeface="Calibri"/>
                <a:cs typeface="Calibri"/>
                <a:sym typeface="Calibri"/>
              </a:defRPr>
            </a:lvl3pPr>
            <a:lvl4pPr lvl="3" marR="0" rtl="0" algn="l">
              <a:spcBef>
                <a:spcPts val="220"/>
              </a:spcBef>
              <a:spcAft>
                <a:spcPts val="0"/>
              </a:spcAft>
              <a:buSzPts val="1400"/>
              <a:buNone/>
              <a:defRPr b="0" i="0" sz="1100" u="none" cap="none" strike="noStrike">
                <a:solidFill>
                  <a:srgbClr val="000000"/>
                </a:solidFill>
                <a:latin typeface="Calibri"/>
                <a:ea typeface="Calibri"/>
                <a:cs typeface="Calibri"/>
                <a:sym typeface="Calibri"/>
              </a:defRPr>
            </a:lvl4pPr>
            <a:lvl5pPr lvl="4" marR="0" rtl="0" algn="l">
              <a:spcBef>
                <a:spcPts val="220"/>
              </a:spcBef>
              <a:spcAft>
                <a:spcPts val="0"/>
              </a:spcAft>
              <a:buSzPts val="1400"/>
              <a:buNone/>
              <a:defRPr b="0" i="0" sz="1100" u="none" cap="none" strike="noStrike">
                <a:solidFill>
                  <a:srgbClr val="000000"/>
                </a:solidFill>
                <a:latin typeface="Calibri"/>
                <a:ea typeface="Calibri"/>
                <a:cs typeface="Calibri"/>
                <a:sym typeface="Calibri"/>
              </a:defRPr>
            </a:lvl5pPr>
            <a:lvl6pPr lvl="5"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81" name="Google Shape;81;p10"/>
          <p:cNvSpPr txBox="1"/>
          <p:nvPr>
            <p:ph idx="3"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Autofit/>
          </a:bodyPr>
          <a:lstStyle>
            <a:lvl1pPr indent="-228600" lvl="0" marL="457200" algn="l">
              <a:spcBef>
                <a:spcPts val="0"/>
              </a:spcBef>
              <a:spcAft>
                <a:spcPts val="0"/>
              </a:spcAft>
              <a:buSzPts val="1400"/>
              <a:buNone/>
              <a:defRPr b="1" i="0" sz="1600" cap="none">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1.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p:nvPr/>
        </p:nvSpPr>
        <p:spPr>
          <a:xfrm>
            <a:off x="11785600" y="0"/>
            <a:ext cx="4064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1" name="Google Shape;11;p1"/>
          <p:cNvSpPr txBox="1"/>
          <p:nvPr>
            <p:ph idx="1" type="body"/>
          </p:nvPr>
        </p:nvSpPr>
        <p:spPr>
          <a:xfrm>
            <a:off x="508000" y="381000"/>
            <a:ext cx="10668000" cy="58674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800" u="none" cap="none" strike="noStrike">
                <a:solidFill>
                  <a:schemeClr val="dk1"/>
                </a:solidFill>
                <a:latin typeface="Calibri"/>
                <a:ea typeface="Calibri"/>
                <a:cs typeface="Calibri"/>
                <a:sym typeface="Calibri"/>
              </a:defRPr>
            </a:lvl1pPr>
            <a:lvl2pPr indent="-228600" lvl="1" marL="914400" marR="0" rtl="0" algn="l">
              <a:spcBef>
                <a:spcPts val="280"/>
              </a:spcBef>
              <a:spcAft>
                <a:spcPts val="0"/>
              </a:spcAft>
              <a:buSzPts val="1400"/>
              <a:buNone/>
              <a:defRPr b="0" i="0" sz="1400" u="none" cap="none" strike="noStrike">
                <a:solidFill>
                  <a:srgbClr val="000000"/>
                </a:solidFill>
                <a:latin typeface="Calibri"/>
                <a:ea typeface="Calibri"/>
                <a:cs typeface="Calibri"/>
                <a:sym typeface="Calibri"/>
              </a:defRPr>
            </a:lvl2pPr>
            <a:lvl3pPr indent="-228600" lvl="2" marL="1371600" marR="0" rtl="0" algn="l">
              <a:spcBef>
                <a:spcPts val="280"/>
              </a:spcBef>
              <a:spcAft>
                <a:spcPts val="0"/>
              </a:spcAft>
              <a:buSzPts val="1400"/>
              <a:buNone/>
              <a:defRPr b="0" i="0" sz="1400" u="none" cap="none" strike="noStrike">
                <a:solidFill>
                  <a:srgbClr val="000000"/>
                </a:solidFill>
                <a:latin typeface="Calibri"/>
                <a:ea typeface="Calibri"/>
                <a:cs typeface="Calibri"/>
                <a:sym typeface="Calibri"/>
              </a:defRPr>
            </a:lvl3pPr>
            <a:lvl4pPr indent="-228600" lvl="3" marL="1828800" marR="0" rtl="0" algn="l">
              <a:spcBef>
                <a:spcPts val="220"/>
              </a:spcBef>
              <a:spcAft>
                <a:spcPts val="0"/>
              </a:spcAft>
              <a:buSzPts val="1400"/>
              <a:buNone/>
              <a:defRPr b="0" i="0" sz="1100" u="none" cap="none" strike="noStrike">
                <a:solidFill>
                  <a:srgbClr val="000000"/>
                </a:solidFill>
                <a:latin typeface="Calibri"/>
                <a:ea typeface="Calibri"/>
                <a:cs typeface="Calibri"/>
                <a:sym typeface="Calibri"/>
              </a:defRPr>
            </a:lvl4pPr>
            <a:lvl5pPr indent="-228600" lvl="4" marL="2286000" marR="0" rtl="0" algn="l">
              <a:spcBef>
                <a:spcPts val="220"/>
              </a:spcBef>
              <a:spcAft>
                <a:spcPts val="0"/>
              </a:spcAft>
              <a:buSzPts val="1400"/>
              <a:buNone/>
              <a:defRPr b="0" i="0" sz="1100" u="none" cap="none" strike="noStrike">
                <a:solidFill>
                  <a:srgbClr val="000000"/>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p:nvPr/>
        </p:nvSpPr>
        <p:spPr>
          <a:xfrm>
            <a:off x="0" y="0"/>
            <a:ext cx="1016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3" name="Google Shape;13;p1"/>
          <p:cNvSpPr txBox="1"/>
          <p:nvPr/>
        </p:nvSpPr>
        <p:spPr>
          <a:xfrm>
            <a:off x="6197600" y="6477000"/>
            <a:ext cx="4978400" cy="304800"/>
          </a:xfrm>
          <a:prstGeom prst="rect">
            <a:avLst/>
          </a:prstGeom>
          <a:noFill/>
          <a:ln>
            <a:noFill/>
          </a:ln>
        </p:spPr>
        <p:txBody>
          <a:bodyPr anchorCtr="0" anchor="t" bIns="45700" lIns="91425" spcFirstLastPara="1" rIns="0" wrap="square" tIns="45700">
            <a:noAutofit/>
          </a:bodyPr>
          <a:lstStyle/>
          <a:p>
            <a:pPr indent="0" lvl="0" marL="0" marR="0" rtl="0" algn="r">
              <a:spcBef>
                <a:spcPts val="0"/>
              </a:spcBef>
              <a:spcAft>
                <a:spcPts val="0"/>
              </a:spcAft>
              <a:buNone/>
            </a:pPr>
            <a:r>
              <a:rPr b="0" i="0" lang="en-US" sz="900" u="none" cap="none" strike="noStrike">
                <a:solidFill>
                  <a:srgbClr val="000000"/>
                </a:solidFill>
                <a:latin typeface="Calibri"/>
                <a:ea typeface="Calibri"/>
                <a:cs typeface="Calibri"/>
                <a:sym typeface="Calibri"/>
              </a:rPr>
              <a:t>GEORGE MASON UNIVERSITY</a:t>
            </a:r>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bit.ly/3iqMoNH" TargetMode="Externa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drive.google.com/file/d/1acCNIktct9wu-tFVhLTXMDjl5wU0TslM/view" TargetMode="Externa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sites.google.com/view/tete-portfolio-template" TargetMode="External"/><Relationship Id="rId4" Type="http://schemas.openxmlformats.org/officeDocument/2006/relationships/image" Target="../media/image31.png"/><Relationship Id="rId5" Type="http://schemas.openxmlformats.org/officeDocument/2006/relationships/image" Target="../media/image18.png"/><Relationship Id="rId6"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6.png"/><Relationship Id="rId4" Type="http://schemas.openxmlformats.org/officeDocument/2006/relationships/image" Target="../media/image28.png"/><Relationship Id="rId9" Type="http://schemas.openxmlformats.org/officeDocument/2006/relationships/image" Target="../media/image25.png"/><Relationship Id="rId5" Type="http://schemas.openxmlformats.org/officeDocument/2006/relationships/image" Target="../media/image15.png"/><Relationship Id="rId6" Type="http://schemas.openxmlformats.org/officeDocument/2006/relationships/image" Target="../media/image19.png"/><Relationship Id="rId7" Type="http://schemas.openxmlformats.org/officeDocument/2006/relationships/image" Target="../media/image18.png"/><Relationship Id="rId8"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mailto:aevmenov@gmu.edu" TargetMode="External"/><Relationship Id="rId4" Type="http://schemas.openxmlformats.org/officeDocument/2006/relationships/hyperlink" Target="mailto:rfox@gmu.edu" TargetMode="External"/><Relationship Id="rId5"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0"/>
          <p:cNvSpPr txBox="1"/>
          <p:nvPr>
            <p:ph type="ctrTitle"/>
          </p:nvPr>
        </p:nvSpPr>
        <p:spPr>
          <a:xfrm>
            <a:off x="304800" y="3962400"/>
            <a:ext cx="9652000" cy="533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4000"/>
              <a:t>TEACHING ENGLISH THROUGH ENGLISH</a:t>
            </a:r>
            <a:endParaRPr/>
          </a:p>
        </p:txBody>
      </p:sp>
      <p:sp>
        <p:nvSpPr>
          <p:cNvPr id="114" name="Google Shape;114;p20"/>
          <p:cNvSpPr txBox="1"/>
          <p:nvPr>
            <p:ph idx="1" type="subTitle"/>
          </p:nvPr>
        </p:nvSpPr>
        <p:spPr>
          <a:xfrm>
            <a:off x="304800" y="4706112"/>
            <a:ext cx="9245600" cy="533400"/>
          </a:xfrm>
          <a:prstGeom prst="rect">
            <a:avLst/>
          </a:prstGeom>
          <a:solidFill>
            <a:schemeClr val="lt1"/>
          </a:solidFill>
          <a:ln>
            <a:noFill/>
          </a:ln>
        </p:spPr>
        <p:txBody>
          <a:bodyPr anchorCtr="0" anchor="t" bIns="45700" lIns="91425" spcFirstLastPara="1" rIns="91425" wrap="square" tIns="45700">
            <a:noAutofit/>
          </a:bodyPr>
          <a:lstStyle/>
          <a:p>
            <a:pPr indent="0" lvl="0" marL="0" rtl="0" algn="l">
              <a:spcBef>
                <a:spcPts val="0"/>
              </a:spcBef>
              <a:spcAft>
                <a:spcPts val="0"/>
              </a:spcAft>
              <a:buClr>
                <a:srgbClr val="626968"/>
              </a:buClr>
              <a:buSzPts val="2400"/>
              <a:buFont typeface="Calibri"/>
              <a:buNone/>
            </a:pPr>
            <a:r>
              <a:rPr lang="en-US" sz="2400"/>
              <a:t>MODULE 3 – Building Routines in English</a:t>
            </a:r>
            <a:endParaRPr sz="2400"/>
          </a:p>
          <a:p>
            <a:pPr indent="0" lvl="0" marL="0" rtl="0" algn="l">
              <a:spcBef>
                <a:spcPts val="0"/>
              </a:spcBef>
              <a:spcAft>
                <a:spcPts val="0"/>
              </a:spcAft>
              <a:buClr>
                <a:srgbClr val="626968"/>
              </a:buClr>
              <a:buSzPts val="2400"/>
              <a:buFont typeface="Calibri"/>
              <a:buNone/>
            </a:pPr>
            <a:r>
              <a:rPr lang="en-US" sz="2400"/>
              <a:t>Friday, May 14 2021</a:t>
            </a:r>
            <a:endParaRPr sz="2400"/>
          </a:p>
          <a:p>
            <a:pPr indent="0" lvl="0" marL="0" rtl="0" algn="l">
              <a:spcBef>
                <a:spcPts val="0"/>
              </a:spcBef>
              <a:spcAft>
                <a:spcPts val="0"/>
              </a:spcAft>
              <a:buNone/>
            </a:pPr>
            <a:r>
              <a:rPr lang="en-US" sz="1600">
                <a:solidFill>
                  <a:srgbClr val="000000"/>
                </a:solidFill>
              </a:rPr>
              <a:t>Rebecca Fox, Ph.D.</a:t>
            </a:r>
            <a:endParaRPr sz="1600">
              <a:solidFill>
                <a:srgbClr val="000000"/>
              </a:solidFill>
            </a:endParaRPr>
          </a:p>
          <a:p>
            <a:pPr indent="0" lvl="0" marL="0" rtl="0" algn="l">
              <a:spcBef>
                <a:spcPts val="0"/>
              </a:spcBef>
              <a:spcAft>
                <a:spcPts val="0"/>
              </a:spcAft>
              <a:buNone/>
            </a:pPr>
            <a:r>
              <a:rPr lang="en-US" sz="1600">
                <a:solidFill>
                  <a:srgbClr val="000000"/>
                </a:solidFill>
              </a:rPr>
              <a:t>Woomee Kim, M.A.</a:t>
            </a:r>
            <a:endParaRPr sz="1600">
              <a:solidFill>
                <a:srgbClr val="000000"/>
              </a:solidFill>
            </a:endParaRPr>
          </a:p>
          <a:p>
            <a:pPr indent="0" lvl="0" marL="0" rtl="0" algn="l">
              <a:spcBef>
                <a:spcPts val="0"/>
              </a:spcBef>
              <a:spcAft>
                <a:spcPts val="0"/>
              </a:spcAft>
              <a:buNone/>
            </a:pPr>
            <a:r>
              <a:rPr lang="en-US" sz="1600">
                <a:solidFill>
                  <a:srgbClr val="000000"/>
                </a:solidFill>
              </a:rPr>
              <a:t>Anya Evmenova, Ph.D.</a:t>
            </a:r>
            <a:endParaRPr sz="1600">
              <a:solidFill>
                <a:srgbClr val="000000"/>
              </a:solidFill>
            </a:endParaRPr>
          </a:p>
          <a:p>
            <a:pPr indent="-457200" lvl="0" marL="914400" rtl="0" algn="l">
              <a:lnSpc>
                <a:spcPct val="115000"/>
              </a:lnSpc>
              <a:spcBef>
                <a:spcPts val="0"/>
              </a:spcBef>
              <a:spcAft>
                <a:spcPts val="0"/>
              </a:spcAft>
              <a:buNone/>
            </a:pPr>
            <a:r>
              <a:rPr b="0" lang="en-US" sz="1100">
                <a:solidFill>
                  <a:srgbClr val="000000"/>
                </a:solidFill>
                <a:latin typeface="Arial"/>
                <a:ea typeface="Arial"/>
                <a:cs typeface="Arial"/>
                <a:sym typeface="Arial"/>
              </a:rPr>
              <a:t>Fox, R., Kim, W., &amp; Evmenova, A. (May, 2021). </a:t>
            </a:r>
            <a:r>
              <a:rPr b="0" i="1" lang="en-US" sz="1100">
                <a:solidFill>
                  <a:srgbClr val="000000"/>
                </a:solidFill>
                <a:latin typeface="Arial"/>
                <a:ea typeface="Arial"/>
                <a:cs typeface="Arial"/>
                <a:sym typeface="Arial"/>
              </a:rPr>
              <a:t>Effective Question and Answer</a:t>
            </a:r>
            <a:r>
              <a:rPr b="0" lang="en-US" sz="1100">
                <a:solidFill>
                  <a:srgbClr val="000000"/>
                </a:solidFill>
                <a:latin typeface="Arial"/>
                <a:ea typeface="Arial"/>
                <a:cs typeface="Arial"/>
                <a:sym typeface="Arial"/>
              </a:rPr>
              <a:t>. Workshop webinar presented for the Teaching English through English online professional development program (Cohort I): Module 3. U.S. Embassy in Tashkent funded English Speaking Nation Program in Uzbekistan (online). </a:t>
            </a:r>
            <a:r>
              <a:rPr b="0" lang="en-US" sz="1100" u="sng">
                <a:solidFill>
                  <a:srgbClr val="1155CC"/>
                </a:solidFill>
                <a:latin typeface="Arial"/>
                <a:ea typeface="Arial"/>
                <a:cs typeface="Arial"/>
                <a:sym typeface="Arial"/>
                <a:hlinkClick r:id="rId3">
                  <a:extLst>
                    <a:ext uri="{A12FA001-AC4F-418D-AE19-62706E023703}">
                      <ahyp:hlinkClr val="tx"/>
                    </a:ext>
                  </a:extLst>
                </a:hlinkClick>
              </a:rPr>
              <a:t>https://bit.ly/3iqMoNH</a:t>
            </a:r>
            <a:endParaRPr b="0" sz="1100">
              <a:solidFill>
                <a:srgbClr val="000000"/>
              </a:solidFill>
              <a:latin typeface="Arial"/>
              <a:ea typeface="Arial"/>
              <a:cs typeface="Arial"/>
              <a:sym typeface="Arial"/>
            </a:endParaRPr>
          </a:p>
          <a:p>
            <a:pPr indent="0" lvl="0" marL="0" rtl="0" algn="l">
              <a:spcBef>
                <a:spcPts val="1000"/>
              </a:spcBef>
              <a:spcAft>
                <a:spcPts val="0"/>
              </a:spcAft>
              <a:buNone/>
            </a:pPr>
            <a:r>
              <a:t/>
            </a:r>
            <a:endParaRPr sz="1600">
              <a:solidFill>
                <a:srgbClr val="000000"/>
              </a:solidFill>
            </a:endParaRPr>
          </a:p>
          <a:p>
            <a:pPr indent="0" lvl="0" marL="0" rtl="0" algn="l">
              <a:spcBef>
                <a:spcPts val="0"/>
              </a:spcBef>
              <a:spcAft>
                <a:spcPts val="0"/>
              </a:spcAft>
              <a:buNone/>
            </a:pPr>
            <a:r>
              <a:t/>
            </a:r>
            <a:endParaRPr sz="1800">
              <a:solidFill>
                <a:srgbClr val="000000"/>
              </a:solidFill>
            </a:endParaRPr>
          </a:p>
          <a:p>
            <a:pPr indent="0" lvl="0" marL="0" rtl="0" algn="l">
              <a:spcBef>
                <a:spcPts val="0"/>
              </a:spcBef>
              <a:spcAft>
                <a:spcPts val="0"/>
              </a:spcAft>
              <a:buClr>
                <a:srgbClr val="626968"/>
              </a:buClr>
              <a:buSzPts val="2400"/>
              <a:buFont typeface="Calibri"/>
              <a:buNone/>
            </a:pPr>
            <a:r>
              <a:t/>
            </a:r>
            <a:endParaRPr sz="2400"/>
          </a:p>
        </p:txBody>
      </p:sp>
      <p:pic>
        <p:nvPicPr>
          <p:cNvPr id="115" name="Google Shape;115;p20"/>
          <p:cNvPicPr preferRelativeResize="0"/>
          <p:nvPr/>
        </p:nvPicPr>
        <p:blipFill>
          <a:blip r:embed="rId4">
            <a:alphaModFix/>
          </a:blip>
          <a:stretch>
            <a:fillRect/>
          </a:stretch>
        </p:blipFill>
        <p:spPr>
          <a:xfrm>
            <a:off x="0" y="-35600"/>
            <a:ext cx="12325376" cy="4090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9"/>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a:p>
        </p:txBody>
      </p:sp>
      <p:sp>
        <p:nvSpPr>
          <p:cNvPr id="192" name="Google Shape;192;p29"/>
          <p:cNvSpPr txBox="1"/>
          <p:nvPr/>
        </p:nvSpPr>
        <p:spPr>
          <a:xfrm>
            <a:off x="406400" y="852075"/>
            <a:ext cx="6301800" cy="1371600"/>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None/>
            </a:pPr>
            <a:r>
              <a:rPr b="1" lang="en-US" sz="4400">
                <a:solidFill>
                  <a:schemeClr val="dk1"/>
                </a:solidFill>
                <a:latin typeface="Calibri"/>
                <a:ea typeface="Calibri"/>
                <a:cs typeface="Calibri"/>
                <a:sym typeface="Calibri"/>
              </a:rPr>
              <a:t>Questioning Techniques: Let’s take a look . . .</a:t>
            </a:r>
            <a:endParaRPr b="1" sz="4400">
              <a:solidFill>
                <a:schemeClr val="dk1"/>
              </a:solidFill>
              <a:latin typeface="Calibri"/>
              <a:ea typeface="Calibri"/>
              <a:cs typeface="Calibri"/>
              <a:sym typeface="Calibri"/>
            </a:endParaRPr>
          </a:p>
          <a:p>
            <a:pPr indent="-342900" lvl="0" marL="342900" rtl="0" algn="l">
              <a:spcBef>
                <a:spcPts val="0"/>
              </a:spcBef>
              <a:spcAft>
                <a:spcPts val="0"/>
              </a:spcAft>
              <a:buNone/>
            </a:pPr>
            <a:r>
              <a:t/>
            </a:r>
            <a:endParaRPr b="1" sz="4400">
              <a:solidFill>
                <a:schemeClr val="dk1"/>
              </a:solidFill>
              <a:latin typeface="Calibri"/>
              <a:ea typeface="Calibri"/>
              <a:cs typeface="Calibri"/>
              <a:sym typeface="Calibri"/>
            </a:endParaRPr>
          </a:p>
          <a:p>
            <a:pPr indent="-342900" lvl="0" marL="342900" rtl="0" algn="l">
              <a:spcBef>
                <a:spcPts val="0"/>
              </a:spcBef>
              <a:spcAft>
                <a:spcPts val="0"/>
              </a:spcAft>
              <a:buNone/>
            </a:pPr>
            <a:r>
              <a:rPr b="1" lang="en-US" sz="4400">
                <a:solidFill>
                  <a:schemeClr val="dk1"/>
                </a:solidFill>
                <a:latin typeface="Calibri"/>
                <a:ea typeface="Calibri"/>
                <a:cs typeface="Calibri"/>
                <a:sym typeface="Calibri"/>
              </a:rPr>
              <a:t>Usin</a:t>
            </a:r>
            <a:r>
              <a:rPr b="1" lang="en-US" sz="4400">
                <a:solidFill>
                  <a:schemeClr val="dk1"/>
                </a:solidFill>
                <a:latin typeface="Calibri"/>
                <a:ea typeface="Calibri"/>
                <a:cs typeface="Calibri"/>
                <a:sym typeface="Calibri"/>
              </a:rPr>
              <a:t>g Silent Video</a:t>
            </a:r>
            <a:endParaRPr sz="3700">
              <a:solidFill>
                <a:schemeClr val="dk1"/>
              </a:solidFill>
              <a:latin typeface="Calibri"/>
              <a:ea typeface="Calibri"/>
              <a:cs typeface="Calibri"/>
              <a:sym typeface="Calibri"/>
            </a:endParaRPr>
          </a:p>
          <a:p>
            <a:pPr indent="-463550" lvl="0" marL="457200" rtl="0" algn="l">
              <a:spcBef>
                <a:spcPts val="0"/>
              </a:spcBef>
              <a:spcAft>
                <a:spcPts val="0"/>
              </a:spcAft>
              <a:buClr>
                <a:schemeClr val="dk1"/>
              </a:buClr>
              <a:buSzPts val="3700"/>
              <a:buFont typeface="Calibri"/>
              <a:buChar char="●"/>
            </a:pPr>
            <a:r>
              <a:rPr lang="en-US" sz="3700">
                <a:solidFill>
                  <a:schemeClr val="dk1"/>
                </a:solidFill>
                <a:latin typeface="Calibri"/>
                <a:ea typeface="Calibri"/>
                <a:cs typeface="Calibri"/>
                <a:sym typeface="Calibri"/>
              </a:rPr>
              <a:t>Descriptive Information</a:t>
            </a:r>
            <a:endParaRPr sz="3700">
              <a:solidFill>
                <a:schemeClr val="dk1"/>
              </a:solidFill>
              <a:latin typeface="Calibri"/>
              <a:ea typeface="Calibri"/>
              <a:cs typeface="Calibri"/>
              <a:sym typeface="Calibri"/>
            </a:endParaRPr>
          </a:p>
          <a:p>
            <a:pPr indent="-463550" lvl="0" marL="457200" rtl="0" algn="l">
              <a:spcBef>
                <a:spcPts val="0"/>
              </a:spcBef>
              <a:spcAft>
                <a:spcPts val="0"/>
              </a:spcAft>
              <a:buClr>
                <a:schemeClr val="dk1"/>
              </a:buClr>
              <a:buSzPts val="3700"/>
              <a:buFont typeface="Calibri"/>
              <a:buChar char="●"/>
            </a:pPr>
            <a:r>
              <a:rPr lang="en-US" sz="3700">
                <a:solidFill>
                  <a:schemeClr val="dk1"/>
                </a:solidFill>
                <a:latin typeface="Calibri"/>
                <a:ea typeface="Calibri"/>
                <a:cs typeface="Calibri"/>
                <a:sym typeface="Calibri"/>
              </a:rPr>
              <a:t>Predicting</a:t>
            </a:r>
            <a:endParaRPr sz="3700">
              <a:solidFill>
                <a:schemeClr val="dk1"/>
              </a:solidFill>
              <a:latin typeface="Calibri"/>
              <a:ea typeface="Calibri"/>
              <a:cs typeface="Calibri"/>
              <a:sym typeface="Calibri"/>
            </a:endParaRPr>
          </a:p>
          <a:p>
            <a:pPr indent="-463550" lvl="0" marL="457200" rtl="0" algn="l">
              <a:spcBef>
                <a:spcPts val="0"/>
              </a:spcBef>
              <a:spcAft>
                <a:spcPts val="0"/>
              </a:spcAft>
              <a:buClr>
                <a:schemeClr val="dk1"/>
              </a:buClr>
              <a:buSzPts val="3700"/>
              <a:buFont typeface="Calibri"/>
              <a:buChar char="●"/>
            </a:pPr>
            <a:r>
              <a:rPr lang="en-US" sz="3700">
                <a:solidFill>
                  <a:schemeClr val="dk1"/>
                </a:solidFill>
                <a:latin typeface="Calibri"/>
                <a:ea typeface="Calibri"/>
                <a:cs typeface="Calibri"/>
                <a:sym typeface="Calibri"/>
              </a:rPr>
              <a:t>Extensions: </a:t>
            </a:r>
            <a:endParaRPr sz="3700">
              <a:solidFill>
                <a:schemeClr val="dk1"/>
              </a:solidFill>
              <a:latin typeface="Calibri"/>
              <a:ea typeface="Calibri"/>
              <a:cs typeface="Calibri"/>
              <a:sym typeface="Calibri"/>
            </a:endParaRPr>
          </a:p>
          <a:p>
            <a:pPr indent="-463550" lvl="0" marL="457200" rtl="0" algn="l">
              <a:spcBef>
                <a:spcPts val="0"/>
              </a:spcBef>
              <a:spcAft>
                <a:spcPts val="0"/>
              </a:spcAft>
              <a:buClr>
                <a:schemeClr val="dk1"/>
              </a:buClr>
              <a:buSzPts val="3700"/>
              <a:buFont typeface="Calibri"/>
              <a:buChar char="●"/>
            </a:pPr>
            <a:r>
              <a:rPr lang="en-US" sz="3700">
                <a:solidFill>
                  <a:schemeClr val="dk1"/>
                </a:solidFill>
                <a:latin typeface="Calibri"/>
                <a:ea typeface="Calibri"/>
                <a:cs typeface="Calibri"/>
                <a:sym typeface="Calibri"/>
              </a:rPr>
              <a:t>Making Inference and </a:t>
            </a:r>
            <a:endParaRPr sz="3700">
              <a:solidFill>
                <a:schemeClr val="dk1"/>
              </a:solidFill>
              <a:latin typeface="Calibri"/>
              <a:ea typeface="Calibri"/>
              <a:cs typeface="Calibri"/>
              <a:sym typeface="Calibri"/>
            </a:endParaRPr>
          </a:p>
          <a:p>
            <a:pPr indent="0" lvl="0" marL="457200" rtl="0" algn="l">
              <a:spcBef>
                <a:spcPts val="0"/>
              </a:spcBef>
              <a:spcAft>
                <a:spcPts val="0"/>
              </a:spcAft>
              <a:buNone/>
            </a:pPr>
            <a:r>
              <a:rPr lang="en-US" sz="3700">
                <a:solidFill>
                  <a:schemeClr val="dk1"/>
                </a:solidFill>
                <a:latin typeface="Calibri"/>
                <a:ea typeface="Calibri"/>
                <a:cs typeface="Calibri"/>
                <a:sym typeface="Calibri"/>
              </a:rPr>
              <a:t>asking opinions</a:t>
            </a:r>
            <a:endParaRPr sz="3700">
              <a:solidFill>
                <a:schemeClr val="dk1"/>
              </a:solidFill>
              <a:latin typeface="Calibri"/>
              <a:ea typeface="Calibri"/>
              <a:cs typeface="Calibri"/>
              <a:sym typeface="Calibri"/>
            </a:endParaRPr>
          </a:p>
          <a:p>
            <a:pPr indent="0" lvl="0" marL="0" rtl="0" algn="l">
              <a:spcBef>
                <a:spcPts val="0"/>
              </a:spcBef>
              <a:spcAft>
                <a:spcPts val="0"/>
              </a:spcAft>
              <a:buNone/>
            </a:pPr>
            <a:r>
              <a:t/>
            </a:r>
            <a:endParaRPr sz="3700">
              <a:solidFill>
                <a:schemeClr val="dk1"/>
              </a:solidFill>
              <a:latin typeface="Calibri"/>
              <a:ea typeface="Calibri"/>
              <a:cs typeface="Calibri"/>
              <a:sym typeface="Calibri"/>
            </a:endParaRPr>
          </a:p>
        </p:txBody>
      </p:sp>
      <p:pic>
        <p:nvPicPr>
          <p:cNvPr id="193" name="Google Shape;193;p29" title="Webinar 3.mp4">
            <a:hlinkClick r:id="rId3"/>
          </p:cNvPr>
          <p:cNvPicPr preferRelativeResize="0"/>
          <p:nvPr/>
        </p:nvPicPr>
        <p:blipFill>
          <a:blip r:embed="rId4">
            <a:alphaModFix/>
          </a:blip>
          <a:stretch>
            <a:fillRect/>
          </a:stretch>
        </p:blipFill>
        <p:spPr>
          <a:xfrm>
            <a:off x="5527500" y="1766700"/>
            <a:ext cx="6225025" cy="46687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1000"/>
                                        <p:tgtEl>
                                          <p:spTgt spid="1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0"/>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a:p>
        </p:txBody>
      </p:sp>
      <p:sp>
        <p:nvSpPr>
          <p:cNvPr id="199" name="Google Shape;199;p30"/>
          <p:cNvSpPr txBox="1"/>
          <p:nvPr/>
        </p:nvSpPr>
        <p:spPr>
          <a:xfrm>
            <a:off x="406400" y="852075"/>
            <a:ext cx="10806000" cy="1371600"/>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None/>
            </a:pPr>
            <a:r>
              <a:rPr b="1" lang="en-US" sz="4400">
                <a:solidFill>
                  <a:schemeClr val="dk1"/>
                </a:solidFill>
                <a:latin typeface="Calibri"/>
                <a:ea typeface="Calibri"/>
                <a:cs typeface="Calibri"/>
                <a:sym typeface="Calibri"/>
              </a:rPr>
              <a:t>Questioning Techniques</a:t>
            </a:r>
            <a:r>
              <a:rPr b="1" lang="en-US" sz="4400">
                <a:solidFill>
                  <a:schemeClr val="dk1"/>
                </a:solidFill>
                <a:latin typeface="Calibri"/>
                <a:ea typeface="Calibri"/>
                <a:cs typeface="Calibri"/>
                <a:sym typeface="Calibri"/>
              </a:rPr>
              <a:t>: Using Silent Video</a:t>
            </a:r>
            <a:endParaRPr b="1" sz="4400">
              <a:solidFill>
                <a:schemeClr val="dk1"/>
              </a:solidFill>
              <a:latin typeface="Calibri"/>
              <a:ea typeface="Calibri"/>
              <a:cs typeface="Calibri"/>
              <a:sym typeface="Calibri"/>
            </a:endParaRPr>
          </a:p>
          <a:p>
            <a:pPr indent="-342900" lvl="0" marL="342900" rtl="0" algn="l">
              <a:spcBef>
                <a:spcPts val="0"/>
              </a:spcBef>
              <a:spcAft>
                <a:spcPts val="0"/>
              </a:spcAft>
              <a:buNone/>
            </a:pPr>
            <a:r>
              <a:t/>
            </a:r>
            <a:endParaRPr b="1" sz="4400">
              <a:solidFill>
                <a:schemeClr val="dk1"/>
              </a:solidFill>
              <a:latin typeface="Calibri"/>
              <a:ea typeface="Calibri"/>
              <a:cs typeface="Calibri"/>
              <a:sym typeface="Calibri"/>
            </a:endParaRPr>
          </a:p>
          <a:p>
            <a:pPr indent="-342900" lvl="0" marL="342900" rtl="0" algn="l">
              <a:spcBef>
                <a:spcPts val="0"/>
              </a:spcBef>
              <a:spcAft>
                <a:spcPts val="0"/>
              </a:spcAft>
              <a:buNone/>
            </a:pPr>
            <a:r>
              <a:rPr b="1" lang="en-US" sz="4400">
                <a:solidFill>
                  <a:schemeClr val="dk1"/>
                </a:solidFill>
                <a:latin typeface="Calibri"/>
                <a:ea typeface="Calibri"/>
                <a:cs typeface="Calibri"/>
                <a:sym typeface="Calibri"/>
              </a:rPr>
              <a:t>Sample questions we can ask:</a:t>
            </a:r>
            <a:endParaRPr b="1" sz="4400">
              <a:solidFill>
                <a:schemeClr val="dk1"/>
              </a:solidFill>
              <a:latin typeface="Calibri"/>
              <a:ea typeface="Calibri"/>
              <a:cs typeface="Calibri"/>
              <a:sym typeface="Calibri"/>
            </a:endParaRPr>
          </a:p>
          <a:p>
            <a:pPr indent="-469900" lvl="0" marL="457200" rtl="0" algn="l">
              <a:spcBef>
                <a:spcPts val="0"/>
              </a:spcBef>
              <a:spcAft>
                <a:spcPts val="0"/>
              </a:spcAft>
              <a:buClr>
                <a:schemeClr val="dk1"/>
              </a:buClr>
              <a:buSzPts val="3800"/>
              <a:buFont typeface="Calibri"/>
              <a:buAutoNum type="arabicPeriod"/>
            </a:pPr>
            <a:r>
              <a:rPr b="1" lang="en-US" sz="3800">
                <a:solidFill>
                  <a:schemeClr val="dk1"/>
                </a:solidFill>
                <a:latin typeface="Calibri"/>
                <a:ea typeface="Calibri"/>
                <a:cs typeface="Calibri"/>
                <a:sym typeface="Calibri"/>
              </a:rPr>
              <a:t>What do you see around the room?</a:t>
            </a:r>
            <a:endParaRPr b="1" sz="3800">
              <a:solidFill>
                <a:schemeClr val="dk1"/>
              </a:solidFill>
              <a:latin typeface="Calibri"/>
              <a:ea typeface="Calibri"/>
              <a:cs typeface="Calibri"/>
              <a:sym typeface="Calibri"/>
            </a:endParaRPr>
          </a:p>
          <a:p>
            <a:pPr indent="-469900" lvl="0" marL="457200" rtl="0" algn="l">
              <a:spcBef>
                <a:spcPts val="0"/>
              </a:spcBef>
              <a:spcAft>
                <a:spcPts val="0"/>
              </a:spcAft>
              <a:buClr>
                <a:schemeClr val="dk1"/>
              </a:buClr>
              <a:buSzPts val="3800"/>
              <a:buFont typeface="Calibri"/>
              <a:buAutoNum type="arabicPeriod"/>
            </a:pPr>
            <a:r>
              <a:rPr b="1" lang="en-US" sz="3800">
                <a:solidFill>
                  <a:schemeClr val="dk1"/>
                </a:solidFill>
                <a:latin typeface="Calibri"/>
                <a:ea typeface="Calibri"/>
                <a:cs typeface="Calibri"/>
                <a:sym typeface="Calibri"/>
              </a:rPr>
              <a:t>How many people are there? </a:t>
            </a:r>
            <a:endParaRPr b="1" sz="3800">
              <a:solidFill>
                <a:schemeClr val="dk1"/>
              </a:solidFill>
              <a:latin typeface="Calibri"/>
              <a:ea typeface="Calibri"/>
              <a:cs typeface="Calibri"/>
              <a:sym typeface="Calibri"/>
            </a:endParaRPr>
          </a:p>
          <a:p>
            <a:pPr indent="-469900" lvl="0" marL="457200" rtl="0" algn="l">
              <a:spcBef>
                <a:spcPts val="0"/>
              </a:spcBef>
              <a:spcAft>
                <a:spcPts val="0"/>
              </a:spcAft>
              <a:buClr>
                <a:schemeClr val="dk1"/>
              </a:buClr>
              <a:buSzPts val="3800"/>
              <a:buFont typeface="Calibri"/>
              <a:buAutoNum type="arabicPeriod"/>
            </a:pPr>
            <a:r>
              <a:rPr b="1" lang="en-US" sz="3800">
                <a:solidFill>
                  <a:schemeClr val="dk1"/>
                </a:solidFill>
                <a:latin typeface="Calibri"/>
                <a:ea typeface="Calibri"/>
                <a:cs typeface="Calibri"/>
                <a:sym typeface="Calibri"/>
              </a:rPr>
              <a:t>What do you think their relationships are?</a:t>
            </a:r>
            <a:endParaRPr b="1" sz="3800">
              <a:solidFill>
                <a:schemeClr val="dk1"/>
              </a:solidFill>
              <a:latin typeface="Calibri"/>
              <a:ea typeface="Calibri"/>
              <a:cs typeface="Calibri"/>
              <a:sym typeface="Calibri"/>
            </a:endParaRPr>
          </a:p>
          <a:p>
            <a:pPr indent="-469900" lvl="0" marL="457200" rtl="0" algn="l">
              <a:spcBef>
                <a:spcPts val="0"/>
              </a:spcBef>
              <a:spcAft>
                <a:spcPts val="0"/>
              </a:spcAft>
              <a:buClr>
                <a:schemeClr val="dk1"/>
              </a:buClr>
              <a:buSzPts val="3800"/>
              <a:buFont typeface="Calibri"/>
              <a:buAutoNum type="arabicPeriod"/>
            </a:pPr>
            <a:r>
              <a:rPr b="1" lang="en-US" sz="3800">
                <a:solidFill>
                  <a:schemeClr val="dk1"/>
                </a:solidFill>
                <a:latin typeface="Calibri"/>
                <a:ea typeface="Calibri"/>
                <a:cs typeface="Calibri"/>
                <a:sym typeface="Calibri"/>
              </a:rPr>
              <a:t>What do you think might be happening?</a:t>
            </a:r>
            <a:endParaRPr b="1" sz="3800">
              <a:solidFill>
                <a:schemeClr val="dk1"/>
              </a:solidFill>
              <a:latin typeface="Calibri"/>
              <a:ea typeface="Calibri"/>
              <a:cs typeface="Calibri"/>
              <a:sym typeface="Calibri"/>
            </a:endParaRPr>
          </a:p>
          <a:p>
            <a:pPr indent="-469900" lvl="0" marL="457200" rtl="0" algn="l">
              <a:spcBef>
                <a:spcPts val="0"/>
              </a:spcBef>
              <a:spcAft>
                <a:spcPts val="0"/>
              </a:spcAft>
              <a:buClr>
                <a:schemeClr val="dk1"/>
              </a:buClr>
              <a:buSzPts val="3800"/>
              <a:buFont typeface="Calibri"/>
              <a:buAutoNum type="arabicPeriod"/>
            </a:pPr>
            <a:r>
              <a:rPr b="1" lang="en-US" sz="3800">
                <a:solidFill>
                  <a:schemeClr val="dk1"/>
                </a:solidFill>
                <a:latin typeface="Calibri"/>
                <a:ea typeface="Calibri"/>
                <a:cs typeface="Calibri"/>
                <a:sym typeface="Calibri"/>
              </a:rPr>
              <a:t>What emotions are they feeling?</a:t>
            </a:r>
            <a:endParaRPr b="1" sz="3800">
              <a:solidFill>
                <a:schemeClr val="dk1"/>
              </a:solidFill>
              <a:latin typeface="Calibri"/>
              <a:ea typeface="Calibri"/>
              <a:cs typeface="Calibri"/>
              <a:sym typeface="Calibri"/>
            </a:endParaRPr>
          </a:p>
          <a:p>
            <a:pPr indent="-469900" lvl="0" marL="457200" rtl="0" algn="l">
              <a:spcBef>
                <a:spcPts val="0"/>
              </a:spcBef>
              <a:spcAft>
                <a:spcPts val="0"/>
              </a:spcAft>
              <a:buClr>
                <a:schemeClr val="dk1"/>
              </a:buClr>
              <a:buSzPts val="3800"/>
              <a:buFont typeface="Calibri"/>
              <a:buAutoNum type="arabicPeriod"/>
            </a:pPr>
            <a:r>
              <a:rPr b="1" lang="en-US" sz="3800">
                <a:solidFill>
                  <a:schemeClr val="dk1"/>
                </a:solidFill>
                <a:latin typeface="Calibri"/>
                <a:ea typeface="Calibri"/>
                <a:cs typeface="Calibri"/>
                <a:sym typeface="Calibri"/>
              </a:rPr>
              <a:t>What do you think will happen next?</a:t>
            </a:r>
            <a:endParaRPr b="1" sz="3800">
              <a:solidFill>
                <a:schemeClr val="dk1"/>
              </a:solidFill>
              <a:latin typeface="Calibri"/>
              <a:ea typeface="Calibri"/>
              <a:cs typeface="Calibri"/>
              <a:sym typeface="Calibri"/>
            </a:endParaRPr>
          </a:p>
          <a:p>
            <a:pPr indent="-342900" lvl="0" marL="342900" rtl="0" algn="l">
              <a:spcBef>
                <a:spcPts val="0"/>
              </a:spcBef>
              <a:spcAft>
                <a:spcPts val="0"/>
              </a:spcAft>
              <a:buNone/>
            </a:pPr>
            <a:r>
              <a:t/>
            </a:r>
            <a:endParaRPr b="1" sz="4400">
              <a:solidFill>
                <a:schemeClr val="dk1"/>
              </a:solidFill>
              <a:latin typeface="Calibri"/>
              <a:ea typeface="Calibri"/>
              <a:cs typeface="Calibri"/>
              <a:sym typeface="Calibri"/>
            </a:endParaRPr>
          </a:p>
          <a:p>
            <a:pPr indent="0" lvl="0" marL="0" rtl="0" algn="l">
              <a:spcBef>
                <a:spcPts val="0"/>
              </a:spcBef>
              <a:spcAft>
                <a:spcPts val="0"/>
              </a:spcAft>
              <a:buNone/>
            </a:pPr>
            <a:r>
              <a:t/>
            </a:r>
            <a:endParaRPr b="1" sz="100">
              <a:solidFill>
                <a:schemeClr val="dk1"/>
              </a:solidFill>
              <a:latin typeface="Calibri"/>
              <a:ea typeface="Calibri"/>
              <a:cs typeface="Calibri"/>
              <a:sym typeface="Calibri"/>
            </a:endParaRPr>
          </a:p>
          <a:p>
            <a:pPr indent="0" lvl="0" marL="0" rtl="0" algn="l">
              <a:spcBef>
                <a:spcPts val="0"/>
              </a:spcBef>
              <a:spcAft>
                <a:spcPts val="0"/>
              </a:spcAft>
              <a:buNone/>
            </a:pPr>
            <a:r>
              <a:t/>
            </a:r>
            <a:endParaRPr sz="3700">
              <a:solidFill>
                <a:schemeClr val="dk1"/>
              </a:solidFill>
              <a:latin typeface="Calibri"/>
              <a:ea typeface="Calibri"/>
              <a:cs typeface="Calibri"/>
              <a:sym typeface="Calibri"/>
            </a:endParaRPr>
          </a:p>
          <a:p>
            <a:pPr indent="-463550" lvl="0" marL="457200" rtl="0" algn="l">
              <a:spcBef>
                <a:spcPts val="0"/>
              </a:spcBef>
              <a:spcAft>
                <a:spcPts val="0"/>
              </a:spcAft>
              <a:buClr>
                <a:schemeClr val="dk1"/>
              </a:buClr>
              <a:buSzPts val="3700"/>
              <a:buFont typeface="Calibri"/>
              <a:buChar char="●"/>
            </a:pPr>
            <a:r>
              <a:rPr lang="en-US" sz="3700">
                <a:solidFill>
                  <a:schemeClr val="dk1"/>
                </a:solidFill>
                <a:latin typeface="Calibri"/>
                <a:ea typeface="Calibri"/>
                <a:cs typeface="Calibri"/>
                <a:sym typeface="Calibri"/>
              </a:rPr>
              <a:t>Using WH-Questions</a:t>
            </a:r>
            <a:endParaRPr sz="37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1"/>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a:p>
        </p:txBody>
      </p:sp>
      <p:sp>
        <p:nvSpPr>
          <p:cNvPr id="205" name="Google Shape;205;p31"/>
          <p:cNvSpPr txBox="1"/>
          <p:nvPr/>
        </p:nvSpPr>
        <p:spPr>
          <a:xfrm>
            <a:off x="406400" y="852075"/>
            <a:ext cx="5931300" cy="1371600"/>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None/>
            </a:pPr>
            <a:r>
              <a:rPr b="1" lang="en-US" sz="4400">
                <a:solidFill>
                  <a:schemeClr val="dk1"/>
                </a:solidFill>
                <a:latin typeface="Calibri"/>
                <a:ea typeface="Calibri"/>
                <a:cs typeface="Calibri"/>
                <a:sym typeface="Calibri"/>
              </a:rPr>
              <a:t>Questioning Techniques:</a:t>
            </a:r>
            <a:endParaRPr b="1" sz="4400">
              <a:solidFill>
                <a:schemeClr val="dk1"/>
              </a:solidFill>
              <a:latin typeface="Calibri"/>
              <a:ea typeface="Calibri"/>
              <a:cs typeface="Calibri"/>
              <a:sym typeface="Calibri"/>
            </a:endParaRPr>
          </a:p>
          <a:p>
            <a:pPr indent="-342900" lvl="0" marL="342900" rtl="0" algn="l">
              <a:spcBef>
                <a:spcPts val="0"/>
              </a:spcBef>
              <a:spcAft>
                <a:spcPts val="0"/>
              </a:spcAft>
              <a:buNone/>
            </a:pPr>
            <a:r>
              <a:rPr b="1" lang="en-US" sz="4400">
                <a:solidFill>
                  <a:schemeClr val="dk1"/>
                </a:solidFill>
                <a:latin typeface="Calibri"/>
                <a:ea typeface="Calibri"/>
                <a:cs typeface="Calibri"/>
                <a:sym typeface="Calibri"/>
              </a:rPr>
              <a:t>Using WH-Questions</a:t>
            </a:r>
            <a:endParaRPr sz="3700">
              <a:solidFill>
                <a:schemeClr val="dk1"/>
              </a:solidFill>
              <a:latin typeface="Calibri"/>
              <a:ea typeface="Calibri"/>
              <a:cs typeface="Calibri"/>
              <a:sym typeface="Calibri"/>
            </a:endParaRPr>
          </a:p>
          <a:p>
            <a:pPr indent="0" lvl="0" marL="457200" rtl="0" algn="l">
              <a:spcBef>
                <a:spcPts val="0"/>
              </a:spcBef>
              <a:spcAft>
                <a:spcPts val="0"/>
              </a:spcAft>
              <a:buNone/>
            </a:pPr>
            <a:r>
              <a:t/>
            </a:r>
            <a:endParaRPr sz="3100">
              <a:solidFill>
                <a:schemeClr val="dk1"/>
              </a:solidFill>
              <a:latin typeface="Calibri"/>
              <a:ea typeface="Calibri"/>
              <a:cs typeface="Calibri"/>
              <a:sym typeface="Calibri"/>
            </a:endParaRPr>
          </a:p>
          <a:p>
            <a:pPr indent="0" lvl="0" marL="457200" rtl="0" algn="l">
              <a:spcBef>
                <a:spcPts val="0"/>
              </a:spcBef>
              <a:spcAft>
                <a:spcPts val="0"/>
              </a:spcAft>
              <a:buNone/>
            </a:pPr>
            <a:r>
              <a:t/>
            </a:r>
            <a:endParaRPr sz="3100">
              <a:solidFill>
                <a:schemeClr val="dk1"/>
              </a:solidFill>
              <a:latin typeface="Calibri"/>
              <a:ea typeface="Calibri"/>
              <a:cs typeface="Calibri"/>
              <a:sym typeface="Calibri"/>
            </a:endParaRPr>
          </a:p>
          <a:p>
            <a:pPr indent="0" lvl="0" marL="457200" rtl="0" algn="l">
              <a:spcBef>
                <a:spcPts val="0"/>
              </a:spcBef>
              <a:spcAft>
                <a:spcPts val="0"/>
              </a:spcAft>
              <a:buNone/>
            </a:pPr>
            <a:r>
              <a:t/>
            </a:r>
            <a:endParaRPr sz="3100">
              <a:solidFill>
                <a:schemeClr val="dk1"/>
              </a:solidFill>
              <a:latin typeface="Calibri"/>
              <a:ea typeface="Calibri"/>
              <a:cs typeface="Calibri"/>
              <a:sym typeface="Calibri"/>
            </a:endParaRPr>
          </a:p>
          <a:p>
            <a:pPr indent="0" lvl="0" marL="457200" rtl="0" algn="l">
              <a:spcBef>
                <a:spcPts val="0"/>
              </a:spcBef>
              <a:spcAft>
                <a:spcPts val="0"/>
              </a:spcAft>
              <a:buNone/>
            </a:pPr>
            <a:r>
              <a:t/>
            </a:r>
            <a:endParaRPr sz="3100">
              <a:solidFill>
                <a:schemeClr val="dk1"/>
              </a:solidFill>
              <a:latin typeface="Calibri"/>
              <a:ea typeface="Calibri"/>
              <a:cs typeface="Calibri"/>
              <a:sym typeface="Calibri"/>
            </a:endParaRPr>
          </a:p>
          <a:p>
            <a:pPr indent="0" lvl="0" marL="457200" rtl="0" algn="l">
              <a:spcBef>
                <a:spcPts val="0"/>
              </a:spcBef>
              <a:spcAft>
                <a:spcPts val="0"/>
              </a:spcAft>
              <a:buNone/>
            </a:pPr>
            <a:r>
              <a:t/>
            </a:r>
            <a:endParaRPr sz="3100">
              <a:solidFill>
                <a:schemeClr val="dk1"/>
              </a:solidFill>
              <a:latin typeface="Calibri"/>
              <a:ea typeface="Calibri"/>
              <a:cs typeface="Calibri"/>
              <a:sym typeface="Calibri"/>
            </a:endParaRPr>
          </a:p>
          <a:p>
            <a:pPr indent="0" lvl="0" marL="457200" rtl="0" algn="l">
              <a:spcBef>
                <a:spcPts val="0"/>
              </a:spcBef>
              <a:spcAft>
                <a:spcPts val="0"/>
              </a:spcAft>
              <a:buNone/>
            </a:pPr>
            <a:r>
              <a:t/>
            </a:r>
            <a:endParaRPr sz="3100">
              <a:solidFill>
                <a:schemeClr val="dk1"/>
              </a:solidFill>
              <a:latin typeface="Calibri"/>
              <a:ea typeface="Calibri"/>
              <a:cs typeface="Calibri"/>
              <a:sym typeface="Calibri"/>
            </a:endParaRPr>
          </a:p>
          <a:p>
            <a:pPr indent="0" lvl="0" marL="457200" rtl="0" algn="l">
              <a:spcBef>
                <a:spcPts val="0"/>
              </a:spcBef>
              <a:spcAft>
                <a:spcPts val="0"/>
              </a:spcAft>
              <a:buNone/>
            </a:pPr>
            <a:r>
              <a:t/>
            </a:r>
            <a:endParaRPr sz="2000">
              <a:solidFill>
                <a:schemeClr val="dk1"/>
              </a:solidFill>
              <a:latin typeface="Calibri"/>
              <a:ea typeface="Calibri"/>
              <a:cs typeface="Calibri"/>
              <a:sym typeface="Calibri"/>
            </a:endParaRPr>
          </a:p>
        </p:txBody>
      </p:sp>
      <p:pic>
        <p:nvPicPr>
          <p:cNvPr id="206" name="Google Shape;206;p31"/>
          <p:cNvPicPr preferRelativeResize="0"/>
          <p:nvPr/>
        </p:nvPicPr>
        <p:blipFill>
          <a:blip r:embed="rId3">
            <a:alphaModFix/>
          </a:blip>
          <a:stretch>
            <a:fillRect/>
          </a:stretch>
        </p:blipFill>
        <p:spPr>
          <a:xfrm>
            <a:off x="8425375" y="1596775"/>
            <a:ext cx="3574176" cy="2166825"/>
          </a:xfrm>
          <a:prstGeom prst="rect">
            <a:avLst/>
          </a:prstGeom>
          <a:noFill/>
          <a:ln>
            <a:noFill/>
          </a:ln>
        </p:spPr>
      </p:pic>
      <p:graphicFrame>
        <p:nvGraphicFramePr>
          <p:cNvPr id="207" name="Google Shape;207;p31"/>
          <p:cNvGraphicFramePr/>
          <p:nvPr/>
        </p:nvGraphicFramePr>
        <p:xfrm>
          <a:off x="252800" y="2297445"/>
          <a:ext cx="3000000" cy="3000000"/>
        </p:xfrm>
        <a:graphic>
          <a:graphicData uri="http://schemas.openxmlformats.org/drawingml/2006/table">
            <a:tbl>
              <a:tblPr>
                <a:noFill/>
                <a:tableStyleId>{78F99F4A-09BD-4F75-B4D3-E38F63510FC5}</a:tableStyleId>
              </a:tblPr>
              <a:tblGrid>
                <a:gridCol w="2015275"/>
                <a:gridCol w="2015275"/>
                <a:gridCol w="2015275"/>
                <a:gridCol w="2015275"/>
              </a:tblGrid>
              <a:tr h="412925">
                <a:tc>
                  <a:txBody>
                    <a:bodyPr/>
                    <a:lstStyle/>
                    <a:p>
                      <a:pPr indent="0" lvl="0" marL="0" rtl="0" algn="ctr">
                        <a:spcBef>
                          <a:spcPts val="0"/>
                        </a:spcBef>
                        <a:spcAft>
                          <a:spcPts val="0"/>
                        </a:spcAft>
                        <a:buNone/>
                      </a:pPr>
                      <a:r>
                        <a:t/>
                      </a:r>
                      <a:endParaRPr b="1"/>
                    </a:p>
                  </a:txBody>
                  <a:tcPr marT="91425" marB="91425" marR="91425" marL="91425"/>
                </a:tc>
                <a:tc>
                  <a:txBody>
                    <a:bodyPr/>
                    <a:lstStyle/>
                    <a:p>
                      <a:pPr indent="0" lvl="0" marL="0" rtl="0" algn="ctr">
                        <a:spcBef>
                          <a:spcPts val="0"/>
                        </a:spcBef>
                        <a:spcAft>
                          <a:spcPts val="0"/>
                        </a:spcAft>
                        <a:buNone/>
                      </a:pPr>
                      <a:r>
                        <a:rPr b="1" lang="en-US"/>
                        <a:t>Questions</a:t>
                      </a:r>
                      <a:endParaRPr b="1"/>
                    </a:p>
                  </a:txBody>
                  <a:tcPr marT="91425" marB="91425" marR="91425" marL="91425"/>
                </a:tc>
                <a:tc>
                  <a:txBody>
                    <a:bodyPr/>
                    <a:lstStyle/>
                    <a:p>
                      <a:pPr indent="0" lvl="0" marL="0" rtl="0" algn="ctr">
                        <a:spcBef>
                          <a:spcPts val="0"/>
                        </a:spcBef>
                        <a:spcAft>
                          <a:spcPts val="0"/>
                        </a:spcAft>
                        <a:buNone/>
                      </a:pPr>
                      <a:r>
                        <a:rPr b="1" lang="en-US"/>
                        <a:t>Classmate 1</a:t>
                      </a:r>
                      <a:endParaRPr b="1"/>
                    </a:p>
                  </a:txBody>
                  <a:tcPr marT="91425" marB="91425" marR="91425" marL="91425"/>
                </a:tc>
                <a:tc>
                  <a:txBody>
                    <a:bodyPr/>
                    <a:lstStyle/>
                    <a:p>
                      <a:pPr indent="0" lvl="0" marL="0" rtl="0" algn="ctr">
                        <a:spcBef>
                          <a:spcPts val="0"/>
                        </a:spcBef>
                        <a:spcAft>
                          <a:spcPts val="0"/>
                        </a:spcAft>
                        <a:buNone/>
                      </a:pPr>
                      <a:r>
                        <a:rPr b="1" lang="en-US"/>
                        <a:t>Classmate 2</a:t>
                      </a:r>
                      <a:endParaRPr b="1"/>
                    </a:p>
                  </a:txBody>
                  <a:tcPr marT="91425" marB="91425" marR="91425" marL="91425"/>
                </a:tc>
              </a:tr>
              <a:tr h="576000">
                <a:tc>
                  <a:txBody>
                    <a:bodyPr/>
                    <a:lstStyle/>
                    <a:p>
                      <a:pPr indent="0" lvl="0" marL="457200" rtl="0" algn="l">
                        <a:spcBef>
                          <a:spcPts val="0"/>
                        </a:spcBef>
                        <a:spcAft>
                          <a:spcPts val="0"/>
                        </a:spcAft>
                        <a:buNone/>
                      </a:pPr>
                      <a:r>
                        <a:rPr lang="en-US" sz="2600">
                          <a:solidFill>
                            <a:schemeClr val="dk1"/>
                          </a:solidFill>
                          <a:latin typeface="Calibri"/>
                          <a:ea typeface="Calibri"/>
                          <a:cs typeface="Calibri"/>
                          <a:sym typeface="Calibri"/>
                        </a:rPr>
                        <a:t>who?</a:t>
                      </a:r>
                      <a:endParaRPr sz="2600"/>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569725">
                <a:tc>
                  <a:txBody>
                    <a:bodyPr/>
                    <a:lstStyle/>
                    <a:p>
                      <a:pPr indent="0" lvl="0" marL="457200" rtl="0" algn="l">
                        <a:spcBef>
                          <a:spcPts val="0"/>
                        </a:spcBef>
                        <a:spcAft>
                          <a:spcPts val="0"/>
                        </a:spcAft>
                        <a:buNone/>
                      </a:pPr>
                      <a:r>
                        <a:rPr lang="en-US" sz="2600">
                          <a:solidFill>
                            <a:schemeClr val="dk1"/>
                          </a:solidFill>
                          <a:latin typeface="Calibri"/>
                          <a:ea typeface="Calibri"/>
                          <a:cs typeface="Calibri"/>
                          <a:sym typeface="Calibri"/>
                        </a:rPr>
                        <a:t>what?</a:t>
                      </a:r>
                      <a:endParaRPr sz="2600"/>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601825">
                <a:tc>
                  <a:txBody>
                    <a:bodyPr/>
                    <a:lstStyle/>
                    <a:p>
                      <a:pPr indent="0" lvl="0" marL="457200" rtl="0" algn="l">
                        <a:spcBef>
                          <a:spcPts val="0"/>
                        </a:spcBef>
                        <a:spcAft>
                          <a:spcPts val="0"/>
                        </a:spcAft>
                        <a:buNone/>
                      </a:pPr>
                      <a:r>
                        <a:rPr lang="en-US" sz="2600">
                          <a:solidFill>
                            <a:schemeClr val="dk1"/>
                          </a:solidFill>
                          <a:latin typeface="Calibri"/>
                          <a:ea typeface="Calibri"/>
                          <a:cs typeface="Calibri"/>
                          <a:sym typeface="Calibri"/>
                        </a:rPr>
                        <a:t>when?</a:t>
                      </a:r>
                      <a:endParaRPr sz="2600"/>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619025">
                <a:tc>
                  <a:txBody>
                    <a:bodyPr/>
                    <a:lstStyle/>
                    <a:p>
                      <a:pPr indent="0" lvl="0" marL="457200" rtl="0" algn="l">
                        <a:spcBef>
                          <a:spcPts val="0"/>
                        </a:spcBef>
                        <a:spcAft>
                          <a:spcPts val="0"/>
                        </a:spcAft>
                        <a:buNone/>
                      </a:pPr>
                      <a:r>
                        <a:rPr lang="en-US" sz="2600">
                          <a:solidFill>
                            <a:schemeClr val="dk1"/>
                          </a:solidFill>
                          <a:latin typeface="Calibri"/>
                          <a:ea typeface="Calibri"/>
                          <a:cs typeface="Calibri"/>
                          <a:sym typeface="Calibri"/>
                        </a:rPr>
                        <a:t>where?</a:t>
                      </a:r>
                      <a:endParaRPr sz="2600"/>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610425">
                <a:tc>
                  <a:txBody>
                    <a:bodyPr/>
                    <a:lstStyle/>
                    <a:p>
                      <a:pPr indent="0" lvl="0" marL="457200" rtl="0" algn="l">
                        <a:spcBef>
                          <a:spcPts val="0"/>
                        </a:spcBef>
                        <a:spcAft>
                          <a:spcPts val="0"/>
                        </a:spcAft>
                        <a:buNone/>
                      </a:pPr>
                      <a:r>
                        <a:rPr lang="en-US" sz="2600">
                          <a:solidFill>
                            <a:schemeClr val="dk1"/>
                          </a:solidFill>
                          <a:latin typeface="Calibri"/>
                          <a:ea typeface="Calibri"/>
                          <a:cs typeface="Calibri"/>
                          <a:sym typeface="Calibri"/>
                        </a:rPr>
                        <a:t>which?</a:t>
                      </a:r>
                      <a:endParaRPr sz="2600"/>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569725">
                <a:tc>
                  <a:txBody>
                    <a:bodyPr/>
                    <a:lstStyle/>
                    <a:p>
                      <a:pPr indent="0" lvl="0" marL="457200" rtl="0" algn="l">
                        <a:spcBef>
                          <a:spcPts val="0"/>
                        </a:spcBef>
                        <a:spcAft>
                          <a:spcPts val="0"/>
                        </a:spcAft>
                        <a:buNone/>
                      </a:pPr>
                      <a:r>
                        <a:rPr lang="en-US" sz="2600">
                          <a:solidFill>
                            <a:schemeClr val="dk1"/>
                          </a:solidFill>
                          <a:latin typeface="Calibri"/>
                          <a:ea typeface="Calibri"/>
                          <a:cs typeface="Calibri"/>
                          <a:sym typeface="Calibri"/>
                        </a:rPr>
                        <a:t>why?</a:t>
                      </a:r>
                      <a:endParaRPr sz="2600"/>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569725">
                <a:tc>
                  <a:txBody>
                    <a:bodyPr/>
                    <a:lstStyle/>
                    <a:p>
                      <a:pPr indent="0" lvl="0" marL="457200" rtl="0" algn="l">
                        <a:spcBef>
                          <a:spcPts val="0"/>
                        </a:spcBef>
                        <a:spcAft>
                          <a:spcPts val="0"/>
                        </a:spcAft>
                        <a:buNone/>
                      </a:pPr>
                      <a:r>
                        <a:rPr lang="en-US" sz="2600">
                          <a:solidFill>
                            <a:schemeClr val="dk1"/>
                          </a:solidFill>
                          <a:latin typeface="Calibri"/>
                          <a:ea typeface="Calibri"/>
                          <a:cs typeface="Calibri"/>
                          <a:sym typeface="Calibri"/>
                        </a:rPr>
                        <a:t>how?</a:t>
                      </a:r>
                      <a:endParaRPr sz="2600"/>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2"/>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a:p>
        </p:txBody>
      </p:sp>
      <p:sp>
        <p:nvSpPr>
          <p:cNvPr id="213" name="Google Shape;213;p32"/>
          <p:cNvSpPr txBox="1"/>
          <p:nvPr/>
        </p:nvSpPr>
        <p:spPr>
          <a:xfrm>
            <a:off x="406400" y="699675"/>
            <a:ext cx="10769700" cy="1371600"/>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None/>
            </a:pPr>
            <a:r>
              <a:rPr b="1" lang="en-US" sz="4700">
                <a:solidFill>
                  <a:schemeClr val="dk1"/>
                </a:solidFill>
                <a:latin typeface="Calibri"/>
                <a:ea typeface="Calibri"/>
                <a:cs typeface="Calibri"/>
                <a:sym typeface="Calibri"/>
              </a:rPr>
              <a:t>Effective </a:t>
            </a:r>
            <a:r>
              <a:rPr b="1" lang="en-US" sz="4700">
                <a:solidFill>
                  <a:schemeClr val="dk1"/>
                </a:solidFill>
                <a:latin typeface="Calibri"/>
                <a:ea typeface="Calibri"/>
                <a:cs typeface="Calibri"/>
                <a:sym typeface="Calibri"/>
              </a:rPr>
              <a:t>Questioning from Lora</a:t>
            </a:r>
            <a:endParaRPr b="1" sz="4700">
              <a:solidFill>
                <a:schemeClr val="dk1"/>
              </a:solidFill>
              <a:latin typeface="Calibri"/>
              <a:ea typeface="Calibri"/>
              <a:cs typeface="Calibri"/>
              <a:sym typeface="Calibri"/>
            </a:endParaRPr>
          </a:p>
          <a:p>
            <a:pPr indent="0" lvl="0" marL="0" rtl="0" algn="ctr">
              <a:spcBef>
                <a:spcPts val="0"/>
              </a:spcBef>
              <a:spcAft>
                <a:spcPts val="0"/>
              </a:spcAft>
              <a:buNone/>
            </a:pPr>
            <a:r>
              <a:t/>
            </a:r>
            <a:endParaRPr b="1" sz="4000">
              <a:solidFill>
                <a:srgbClr val="F7931E"/>
              </a:solidFill>
              <a:latin typeface="Calibri"/>
              <a:ea typeface="Calibri"/>
              <a:cs typeface="Calibri"/>
              <a:sym typeface="Calibri"/>
            </a:endParaRPr>
          </a:p>
        </p:txBody>
      </p:sp>
      <p:sp>
        <p:nvSpPr>
          <p:cNvPr id="214" name="Google Shape;214;p32"/>
          <p:cNvSpPr txBox="1"/>
          <p:nvPr/>
        </p:nvSpPr>
        <p:spPr>
          <a:xfrm>
            <a:off x="204725" y="1639750"/>
            <a:ext cx="10063200" cy="5119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2300">
                <a:latin typeface="Calibri"/>
                <a:ea typeface="Calibri"/>
                <a:cs typeface="Calibri"/>
                <a:sym typeface="Calibri"/>
              </a:rPr>
              <a:t>Instructions and </a:t>
            </a:r>
            <a:r>
              <a:rPr b="1" lang="en-US" sz="2300">
                <a:latin typeface="Calibri"/>
                <a:ea typeface="Calibri"/>
                <a:cs typeface="Calibri"/>
                <a:sym typeface="Calibri"/>
              </a:rPr>
              <a:t>q</a:t>
            </a:r>
            <a:r>
              <a:rPr b="1" lang="en-US" sz="2300">
                <a:latin typeface="Calibri"/>
                <a:ea typeface="Calibri"/>
                <a:cs typeface="Calibri"/>
                <a:sym typeface="Calibri"/>
              </a:rPr>
              <a:t>uestion</a:t>
            </a:r>
            <a:r>
              <a:rPr b="1" lang="en-US" sz="2300">
                <a:latin typeface="Calibri"/>
                <a:ea typeface="Calibri"/>
                <a:cs typeface="Calibri"/>
                <a:sym typeface="Calibri"/>
              </a:rPr>
              <a:t>s</a:t>
            </a:r>
            <a:r>
              <a:rPr b="1" lang="en-US" sz="2300">
                <a:latin typeface="Calibri"/>
                <a:ea typeface="Calibri"/>
                <a:cs typeface="Calibri"/>
                <a:sym typeface="Calibri"/>
              </a:rPr>
              <a:t> for a textbook listening activity:</a:t>
            </a:r>
            <a:endParaRPr b="1" sz="2300">
              <a:latin typeface="Calibri"/>
              <a:ea typeface="Calibri"/>
              <a:cs typeface="Calibri"/>
              <a:sym typeface="Calibri"/>
            </a:endParaRPr>
          </a:p>
          <a:p>
            <a:pPr indent="-374650" lvl="0" marL="457200" rtl="0" algn="l">
              <a:lnSpc>
                <a:spcPct val="115000"/>
              </a:lnSpc>
              <a:spcBef>
                <a:spcPts val="800"/>
              </a:spcBef>
              <a:spcAft>
                <a:spcPts val="0"/>
              </a:spcAft>
              <a:buSzPts val="2300"/>
              <a:buFont typeface="Calibri"/>
              <a:buChar char="●"/>
            </a:pPr>
            <a:r>
              <a:rPr i="1" lang="en-US" sz="2300">
                <a:latin typeface="Calibri"/>
                <a:ea typeface="Calibri"/>
                <a:cs typeface="Calibri"/>
                <a:sym typeface="Calibri"/>
              </a:rPr>
              <a:t>“Before you listen, try to guess the topic. Look at the picture. When you see this picture what thoughts come to your mind? How can you connect the picture with the topic?</a:t>
            </a:r>
            <a:endParaRPr i="1" sz="2300">
              <a:latin typeface="Calibri"/>
              <a:ea typeface="Calibri"/>
              <a:cs typeface="Calibri"/>
              <a:sym typeface="Calibri"/>
            </a:endParaRPr>
          </a:p>
          <a:p>
            <a:pPr indent="-374650" lvl="0" marL="457200" rtl="0" algn="l">
              <a:lnSpc>
                <a:spcPct val="115000"/>
              </a:lnSpc>
              <a:spcBef>
                <a:spcPts val="0"/>
              </a:spcBef>
              <a:spcAft>
                <a:spcPts val="0"/>
              </a:spcAft>
              <a:buSzPts val="2300"/>
              <a:buFont typeface="Calibri"/>
              <a:buChar char="●"/>
            </a:pPr>
            <a:r>
              <a:rPr i="1" lang="en-US" sz="2300">
                <a:latin typeface="Calibri"/>
                <a:ea typeface="Calibri"/>
                <a:cs typeface="Calibri"/>
                <a:sym typeface="Calibri"/>
              </a:rPr>
              <a:t>“Now listen to find out what the conversation is about. Just listen for the main idea. Are the speakers friends or siblings? Are they talking about school or house? What is the topic of conversation?”</a:t>
            </a:r>
            <a:endParaRPr i="1" sz="2300">
              <a:latin typeface="Calibri"/>
              <a:ea typeface="Calibri"/>
              <a:cs typeface="Calibri"/>
              <a:sym typeface="Calibri"/>
            </a:endParaRPr>
          </a:p>
          <a:p>
            <a:pPr indent="-374650" lvl="0" marL="457200" rtl="0" algn="l">
              <a:lnSpc>
                <a:spcPct val="115000"/>
              </a:lnSpc>
              <a:spcBef>
                <a:spcPts val="0"/>
              </a:spcBef>
              <a:spcAft>
                <a:spcPts val="0"/>
              </a:spcAft>
              <a:buSzPts val="2300"/>
              <a:buFont typeface="Calibri"/>
              <a:buChar char="●"/>
            </a:pPr>
            <a:r>
              <a:rPr i="1" lang="en-US" sz="2300">
                <a:latin typeface="Calibri"/>
                <a:ea typeface="Calibri"/>
                <a:cs typeface="Calibri"/>
                <a:sym typeface="Calibri"/>
              </a:rPr>
              <a:t>“Now listen again carefully and try to understand. What room did the girl like? Why did the boy not like the room with the balcony? What did the boy want to buy for his room?”</a:t>
            </a:r>
            <a:endParaRPr i="1" sz="2300">
              <a:latin typeface="Calibri"/>
              <a:ea typeface="Calibri"/>
              <a:cs typeface="Calibri"/>
              <a:sym typeface="Calibri"/>
            </a:endParaRPr>
          </a:p>
          <a:p>
            <a:pPr indent="-374650" lvl="0" marL="457200" rtl="0" algn="l">
              <a:lnSpc>
                <a:spcPct val="115000"/>
              </a:lnSpc>
              <a:spcBef>
                <a:spcPts val="0"/>
              </a:spcBef>
              <a:spcAft>
                <a:spcPts val="0"/>
              </a:spcAft>
              <a:buSzPts val="2300"/>
              <a:buFont typeface="Calibri"/>
              <a:buChar char="●"/>
            </a:pPr>
            <a:r>
              <a:rPr i="1" lang="en-US" sz="2300">
                <a:latin typeface="Calibri"/>
                <a:ea typeface="Calibri"/>
                <a:cs typeface="Calibri"/>
                <a:sym typeface="Calibri"/>
              </a:rPr>
              <a:t>“What do you think about the speaker’s final decision about his house? Do you agree or disagree with their opinion about how to furnish the house?</a:t>
            </a:r>
            <a:endParaRPr i="1" sz="2300">
              <a:latin typeface="Calibri"/>
              <a:ea typeface="Calibri"/>
              <a:cs typeface="Calibri"/>
              <a:sym typeface="Calibri"/>
            </a:endParaRPr>
          </a:p>
        </p:txBody>
      </p:sp>
      <p:pic>
        <p:nvPicPr>
          <p:cNvPr id="215" name="Google Shape;215;p32"/>
          <p:cNvPicPr preferRelativeResize="0"/>
          <p:nvPr/>
        </p:nvPicPr>
        <p:blipFill>
          <a:blip r:embed="rId3">
            <a:alphaModFix/>
          </a:blip>
          <a:stretch>
            <a:fillRect/>
          </a:stretch>
        </p:blipFill>
        <p:spPr>
          <a:xfrm>
            <a:off x="9655625" y="133025"/>
            <a:ext cx="2261175" cy="20380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3"/>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a:p>
        </p:txBody>
      </p:sp>
      <p:sp>
        <p:nvSpPr>
          <p:cNvPr id="221" name="Google Shape;221;p33"/>
          <p:cNvSpPr txBox="1"/>
          <p:nvPr/>
        </p:nvSpPr>
        <p:spPr>
          <a:xfrm>
            <a:off x="406400" y="577225"/>
            <a:ext cx="10769700" cy="1371600"/>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None/>
            </a:pPr>
            <a:r>
              <a:rPr b="1" lang="en-US" sz="4700">
                <a:solidFill>
                  <a:schemeClr val="dk1"/>
                </a:solidFill>
                <a:latin typeface="Calibri"/>
                <a:ea typeface="Calibri"/>
                <a:cs typeface="Calibri"/>
                <a:sym typeface="Calibri"/>
              </a:rPr>
              <a:t>Effective Questioning from Ravshanbek</a:t>
            </a:r>
            <a:endParaRPr b="1" sz="4700">
              <a:solidFill>
                <a:schemeClr val="dk1"/>
              </a:solidFill>
              <a:latin typeface="Calibri"/>
              <a:ea typeface="Calibri"/>
              <a:cs typeface="Calibri"/>
              <a:sym typeface="Calibri"/>
            </a:endParaRPr>
          </a:p>
          <a:p>
            <a:pPr indent="0" lvl="0" marL="0" rtl="0" algn="ctr">
              <a:spcBef>
                <a:spcPts val="0"/>
              </a:spcBef>
              <a:spcAft>
                <a:spcPts val="0"/>
              </a:spcAft>
              <a:buNone/>
            </a:pPr>
            <a:r>
              <a:t/>
            </a:r>
            <a:endParaRPr b="1" sz="4000">
              <a:solidFill>
                <a:srgbClr val="F7931E"/>
              </a:solidFill>
              <a:latin typeface="Calibri"/>
              <a:ea typeface="Calibri"/>
              <a:cs typeface="Calibri"/>
              <a:sym typeface="Calibri"/>
            </a:endParaRPr>
          </a:p>
        </p:txBody>
      </p:sp>
      <p:sp>
        <p:nvSpPr>
          <p:cNvPr id="222" name="Google Shape;222;p33"/>
          <p:cNvSpPr txBox="1"/>
          <p:nvPr/>
        </p:nvSpPr>
        <p:spPr>
          <a:xfrm>
            <a:off x="517800" y="1149975"/>
            <a:ext cx="11156400" cy="5791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2300">
                <a:latin typeface="Calibri"/>
                <a:ea typeface="Calibri"/>
                <a:cs typeface="Calibri"/>
                <a:sym typeface="Calibri"/>
              </a:rPr>
              <a:t>Teacher-student questioning-answering</a:t>
            </a:r>
            <a:r>
              <a:rPr b="1" lang="en-US" sz="2300">
                <a:latin typeface="Calibri"/>
                <a:ea typeface="Calibri"/>
                <a:cs typeface="Calibri"/>
                <a:sym typeface="Calibri"/>
              </a:rPr>
              <a:t> for a textbook pre-reading activity on “Healthy Eating Habits”:</a:t>
            </a:r>
            <a:endParaRPr b="1" sz="2300">
              <a:latin typeface="Calibri"/>
              <a:ea typeface="Calibri"/>
              <a:cs typeface="Calibri"/>
              <a:sym typeface="Calibri"/>
            </a:endParaRPr>
          </a:p>
          <a:p>
            <a:pPr indent="0" lvl="0" marL="0" rtl="0" algn="l">
              <a:lnSpc>
                <a:spcPct val="100000"/>
              </a:lnSpc>
              <a:spcBef>
                <a:spcPts val="800"/>
              </a:spcBef>
              <a:spcAft>
                <a:spcPts val="0"/>
              </a:spcAft>
              <a:buNone/>
            </a:pPr>
            <a:r>
              <a:rPr lang="en-US" sz="1700">
                <a:highlight>
                  <a:srgbClr val="FFFFFF"/>
                </a:highlight>
                <a:latin typeface="Calibri"/>
                <a:ea typeface="Calibri"/>
                <a:cs typeface="Calibri"/>
                <a:sym typeface="Calibri"/>
              </a:rPr>
              <a:t>T: Students, look at the picture. What can you see in the pictures?</a:t>
            </a:r>
            <a:endParaRPr sz="1700">
              <a:highlight>
                <a:srgbClr val="FFFFFF"/>
              </a:highlight>
              <a:latin typeface="Calibri"/>
              <a:ea typeface="Calibri"/>
              <a:cs typeface="Calibri"/>
              <a:sym typeface="Calibri"/>
            </a:endParaRPr>
          </a:p>
          <a:p>
            <a:pPr indent="0" lvl="0" marL="0" rtl="0" algn="l">
              <a:lnSpc>
                <a:spcPct val="100000"/>
              </a:lnSpc>
              <a:spcBef>
                <a:spcPts val="800"/>
              </a:spcBef>
              <a:spcAft>
                <a:spcPts val="0"/>
              </a:spcAft>
              <a:buNone/>
            </a:pPr>
            <a:r>
              <a:rPr lang="en-US" sz="1700">
                <a:highlight>
                  <a:srgbClr val="FFFFFF"/>
                </a:highlight>
                <a:latin typeface="Calibri"/>
                <a:ea typeface="Calibri"/>
                <a:cs typeface="Calibri"/>
                <a:sym typeface="Calibri"/>
              </a:rPr>
              <a:t>S: Here, I can see different foods, like hamburgers, pizza, palov and fruits.</a:t>
            </a:r>
            <a:endParaRPr sz="1700">
              <a:highlight>
                <a:srgbClr val="FFFFFF"/>
              </a:highlight>
              <a:latin typeface="Calibri"/>
              <a:ea typeface="Calibri"/>
              <a:cs typeface="Calibri"/>
              <a:sym typeface="Calibri"/>
            </a:endParaRPr>
          </a:p>
          <a:p>
            <a:pPr indent="0" lvl="0" marL="0" rtl="0" algn="l">
              <a:lnSpc>
                <a:spcPct val="100000"/>
              </a:lnSpc>
              <a:spcBef>
                <a:spcPts val="800"/>
              </a:spcBef>
              <a:spcAft>
                <a:spcPts val="0"/>
              </a:spcAft>
              <a:buNone/>
            </a:pPr>
            <a:r>
              <a:rPr lang="en-US" sz="1700">
                <a:highlight>
                  <a:srgbClr val="FFFFFF"/>
                </a:highlight>
                <a:latin typeface="Calibri"/>
                <a:ea typeface="Calibri"/>
                <a:cs typeface="Calibri"/>
                <a:sym typeface="Calibri"/>
              </a:rPr>
              <a:t>T: What do you think, which foods are healthy? Hilola?</a:t>
            </a:r>
            <a:endParaRPr sz="1700">
              <a:highlight>
                <a:srgbClr val="FFFFFF"/>
              </a:highlight>
              <a:latin typeface="Calibri"/>
              <a:ea typeface="Calibri"/>
              <a:cs typeface="Calibri"/>
              <a:sym typeface="Calibri"/>
            </a:endParaRPr>
          </a:p>
          <a:p>
            <a:pPr indent="0" lvl="0" marL="0" rtl="0" algn="l">
              <a:lnSpc>
                <a:spcPct val="100000"/>
              </a:lnSpc>
              <a:spcBef>
                <a:spcPts val="800"/>
              </a:spcBef>
              <a:spcAft>
                <a:spcPts val="0"/>
              </a:spcAft>
              <a:buNone/>
            </a:pPr>
            <a:r>
              <a:rPr lang="en-US" sz="1700">
                <a:highlight>
                  <a:srgbClr val="FFFFFF"/>
                </a:highlight>
                <a:latin typeface="Calibri"/>
                <a:ea typeface="Calibri"/>
                <a:cs typeface="Calibri"/>
                <a:sym typeface="Calibri"/>
              </a:rPr>
              <a:t>S: I believe that fruits are very beneficial for our health, due to the containing in minerals and vitamins.</a:t>
            </a:r>
            <a:endParaRPr sz="1700">
              <a:highlight>
                <a:srgbClr val="FFFFFF"/>
              </a:highlight>
              <a:latin typeface="Calibri"/>
              <a:ea typeface="Calibri"/>
              <a:cs typeface="Calibri"/>
              <a:sym typeface="Calibri"/>
            </a:endParaRPr>
          </a:p>
          <a:p>
            <a:pPr indent="0" lvl="0" marL="0" rtl="0" algn="l">
              <a:lnSpc>
                <a:spcPct val="100000"/>
              </a:lnSpc>
              <a:spcBef>
                <a:spcPts val="800"/>
              </a:spcBef>
              <a:spcAft>
                <a:spcPts val="0"/>
              </a:spcAft>
              <a:buNone/>
            </a:pPr>
            <a:r>
              <a:rPr lang="en-US" sz="1700">
                <a:highlight>
                  <a:srgbClr val="FFFFFF"/>
                </a:highlight>
                <a:latin typeface="Calibri"/>
                <a:ea typeface="Calibri"/>
                <a:cs typeface="Calibri"/>
                <a:sym typeface="Calibri"/>
              </a:rPr>
              <a:t>T: Good, Hilola!  What about other foods?  Who has an idea? Bilol?</a:t>
            </a:r>
            <a:endParaRPr sz="1700">
              <a:highlight>
                <a:srgbClr val="FFFFFF"/>
              </a:highlight>
              <a:latin typeface="Calibri"/>
              <a:ea typeface="Calibri"/>
              <a:cs typeface="Calibri"/>
              <a:sym typeface="Calibri"/>
            </a:endParaRPr>
          </a:p>
          <a:p>
            <a:pPr indent="0" lvl="0" marL="0" rtl="0" algn="l">
              <a:lnSpc>
                <a:spcPct val="100000"/>
              </a:lnSpc>
              <a:spcBef>
                <a:spcPts val="800"/>
              </a:spcBef>
              <a:spcAft>
                <a:spcPts val="0"/>
              </a:spcAft>
              <a:buNone/>
            </a:pPr>
            <a:r>
              <a:rPr lang="en-US" sz="1700">
                <a:highlight>
                  <a:srgbClr val="FFFFFF"/>
                </a:highlight>
                <a:latin typeface="Calibri"/>
                <a:ea typeface="Calibri"/>
                <a:cs typeface="Calibri"/>
                <a:sym typeface="Calibri"/>
              </a:rPr>
              <a:t>S: I think palov is also good for us. </a:t>
            </a:r>
            <a:endParaRPr sz="1700">
              <a:highlight>
                <a:srgbClr val="FFFFFF"/>
              </a:highlight>
              <a:latin typeface="Calibri"/>
              <a:ea typeface="Calibri"/>
              <a:cs typeface="Calibri"/>
              <a:sym typeface="Calibri"/>
            </a:endParaRPr>
          </a:p>
          <a:p>
            <a:pPr indent="0" lvl="0" marL="0" rtl="0" algn="l">
              <a:lnSpc>
                <a:spcPct val="100000"/>
              </a:lnSpc>
              <a:spcBef>
                <a:spcPts val="800"/>
              </a:spcBef>
              <a:spcAft>
                <a:spcPts val="0"/>
              </a:spcAft>
              <a:buNone/>
            </a:pPr>
            <a:r>
              <a:rPr lang="en-US" sz="1700">
                <a:highlight>
                  <a:srgbClr val="FFFFFF"/>
                </a:highlight>
                <a:latin typeface="Calibri"/>
                <a:ea typeface="Calibri"/>
                <a:cs typeface="Calibri"/>
                <a:sym typeface="Calibri"/>
              </a:rPr>
              <a:t>T: Bilol, why do you think is palov good?</a:t>
            </a:r>
            <a:endParaRPr sz="1700">
              <a:highlight>
                <a:srgbClr val="FFFFFF"/>
              </a:highlight>
              <a:latin typeface="Calibri"/>
              <a:ea typeface="Calibri"/>
              <a:cs typeface="Calibri"/>
              <a:sym typeface="Calibri"/>
            </a:endParaRPr>
          </a:p>
          <a:p>
            <a:pPr indent="0" lvl="0" marL="0" rtl="0" algn="l">
              <a:lnSpc>
                <a:spcPct val="100000"/>
              </a:lnSpc>
              <a:spcBef>
                <a:spcPts val="800"/>
              </a:spcBef>
              <a:spcAft>
                <a:spcPts val="0"/>
              </a:spcAft>
              <a:buNone/>
            </a:pPr>
            <a:r>
              <a:rPr lang="en-US" sz="1700">
                <a:highlight>
                  <a:srgbClr val="FFFFFF"/>
                </a:highlight>
                <a:latin typeface="Calibri"/>
                <a:ea typeface="Calibri"/>
                <a:cs typeface="Calibri"/>
                <a:sym typeface="Calibri"/>
              </a:rPr>
              <a:t>S: Because it consists of many nutrients, such as, carrots, onions, pea, rice and meat. It gives us a lot of energy.</a:t>
            </a:r>
            <a:endParaRPr sz="1700">
              <a:highlight>
                <a:srgbClr val="FFFFFF"/>
              </a:highlight>
              <a:latin typeface="Calibri"/>
              <a:ea typeface="Calibri"/>
              <a:cs typeface="Calibri"/>
              <a:sym typeface="Calibri"/>
            </a:endParaRPr>
          </a:p>
          <a:p>
            <a:pPr indent="0" lvl="0" marL="0" rtl="0" algn="l">
              <a:lnSpc>
                <a:spcPct val="100000"/>
              </a:lnSpc>
              <a:spcBef>
                <a:spcPts val="800"/>
              </a:spcBef>
              <a:spcAft>
                <a:spcPts val="0"/>
              </a:spcAft>
              <a:buNone/>
            </a:pPr>
            <a:r>
              <a:rPr lang="en-US" sz="1700">
                <a:highlight>
                  <a:srgbClr val="FFFFFF"/>
                </a:highlight>
                <a:latin typeface="Calibri"/>
                <a:ea typeface="Calibri"/>
                <a:cs typeface="Calibri"/>
                <a:sym typeface="Calibri"/>
              </a:rPr>
              <a:t>T: Yes, you are right, well done! Students, which foods are unhealthy in the given pictures? Why?</a:t>
            </a:r>
            <a:endParaRPr sz="1700">
              <a:highlight>
                <a:srgbClr val="FFFFFF"/>
              </a:highlight>
              <a:latin typeface="Calibri"/>
              <a:ea typeface="Calibri"/>
              <a:cs typeface="Calibri"/>
              <a:sym typeface="Calibri"/>
            </a:endParaRPr>
          </a:p>
          <a:p>
            <a:pPr indent="0" lvl="0" marL="0" rtl="0" algn="l">
              <a:lnSpc>
                <a:spcPct val="100000"/>
              </a:lnSpc>
              <a:spcBef>
                <a:spcPts val="800"/>
              </a:spcBef>
              <a:spcAft>
                <a:spcPts val="0"/>
              </a:spcAft>
              <a:buNone/>
            </a:pPr>
            <a:r>
              <a:rPr lang="en-US" sz="1700">
                <a:highlight>
                  <a:srgbClr val="FFFFFF"/>
                </a:highlight>
                <a:latin typeface="Calibri"/>
                <a:ea typeface="Calibri"/>
                <a:cs typeface="Calibri"/>
                <a:sym typeface="Calibri"/>
              </a:rPr>
              <a:t>S: I am sure that hamburgers, pizza and chocolate cake are unhealthy foods. Because, they have many fat and sugar, besides that, they usually do not contain fresh ingredients.</a:t>
            </a:r>
            <a:endParaRPr sz="1700">
              <a:highlight>
                <a:srgbClr val="FFFFFF"/>
              </a:highlight>
              <a:latin typeface="Calibri"/>
              <a:ea typeface="Calibri"/>
              <a:cs typeface="Calibri"/>
              <a:sym typeface="Calibri"/>
            </a:endParaRPr>
          </a:p>
          <a:p>
            <a:pPr indent="0" lvl="0" marL="0" rtl="0" algn="l">
              <a:lnSpc>
                <a:spcPct val="100000"/>
              </a:lnSpc>
              <a:spcBef>
                <a:spcPts val="800"/>
              </a:spcBef>
              <a:spcAft>
                <a:spcPts val="800"/>
              </a:spcAft>
              <a:buNone/>
            </a:pPr>
            <a:r>
              <a:rPr lang="en-US" sz="1700">
                <a:highlight>
                  <a:srgbClr val="FFFFFF"/>
                </a:highlight>
                <a:latin typeface="Calibri"/>
                <a:ea typeface="Calibri"/>
                <a:cs typeface="Calibri"/>
                <a:sym typeface="Calibri"/>
              </a:rPr>
              <a:t>T: Excellent, Barno! If people do not pay attention to their food ingredients, it can cause health issues like, putting on weight, heart diseases, high blood pressure and etc.  As you knew, today we will read the text about healthy and unhealthy foods. Let’s look for new vocabulary words and define them.</a:t>
            </a:r>
            <a:endParaRPr b="1" sz="310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4"/>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a:p>
        </p:txBody>
      </p:sp>
      <p:sp>
        <p:nvSpPr>
          <p:cNvPr id="228" name="Google Shape;228;p34"/>
          <p:cNvSpPr txBox="1"/>
          <p:nvPr/>
        </p:nvSpPr>
        <p:spPr>
          <a:xfrm>
            <a:off x="406400" y="852075"/>
            <a:ext cx="10769700" cy="1371600"/>
          </a:xfrm>
          <a:prstGeom prst="rect">
            <a:avLst/>
          </a:prstGeom>
          <a:noFill/>
          <a:ln>
            <a:noFill/>
          </a:ln>
        </p:spPr>
        <p:txBody>
          <a:bodyPr anchorCtr="0" anchor="t" bIns="46025" lIns="92075" spcFirstLastPara="1" rIns="92075" wrap="square" tIns="46025">
            <a:noAutofit/>
          </a:bodyPr>
          <a:lstStyle/>
          <a:p>
            <a:pPr indent="-342900" lvl="0" marL="342900" rtl="0" algn="ctr">
              <a:spcBef>
                <a:spcPts val="0"/>
              </a:spcBef>
              <a:spcAft>
                <a:spcPts val="0"/>
              </a:spcAft>
              <a:buNone/>
            </a:pPr>
            <a:r>
              <a:rPr lang="en-US" sz="3600" u="sng">
                <a:solidFill>
                  <a:schemeClr val="hlink"/>
                </a:solidFill>
                <a:latin typeface="Calibri"/>
                <a:ea typeface="Calibri"/>
                <a:cs typeface="Calibri"/>
                <a:sym typeface="Calibri"/>
                <a:hlinkClick r:id="rId3"/>
              </a:rPr>
              <a:t>https://sites.google.com/view/tete-portfolio-template</a:t>
            </a:r>
            <a:endParaRPr b="1" sz="3600">
              <a:solidFill>
                <a:schemeClr val="dk1"/>
              </a:solidFill>
              <a:latin typeface="Calibri"/>
              <a:ea typeface="Calibri"/>
              <a:cs typeface="Calibri"/>
              <a:sym typeface="Calibri"/>
            </a:endParaRPr>
          </a:p>
          <a:p>
            <a:pPr indent="0" lvl="0" marL="0" rtl="0" algn="l">
              <a:spcBef>
                <a:spcPts val="0"/>
              </a:spcBef>
              <a:spcAft>
                <a:spcPts val="0"/>
              </a:spcAft>
              <a:buNone/>
            </a:pPr>
            <a:r>
              <a:t/>
            </a:r>
            <a:endParaRPr sz="5300">
              <a:solidFill>
                <a:schemeClr val="dk1"/>
              </a:solidFill>
              <a:latin typeface="Calibri"/>
              <a:ea typeface="Calibri"/>
              <a:cs typeface="Calibri"/>
              <a:sym typeface="Calibri"/>
            </a:endParaRPr>
          </a:p>
        </p:txBody>
      </p:sp>
      <p:pic>
        <p:nvPicPr>
          <p:cNvPr id="229" name="Google Shape;229;p34"/>
          <p:cNvPicPr preferRelativeResize="0"/>
          <p:nvPr/>
        </p:nvPicPr>
        <p:blipFill rotWithShape="1">
          <a:blip r:embed="rId4">
            <a:alphaModFix/>
          </a:blip>
          <a:srcRect b="15411" l="0" r="0" t="0"/>
          <a:stretch/>
        </p:blipFill>
        <p:spPr>
          <a:xfrm>
            <a:off x="3335725" y="1758450"/>
            <a:ext cx="6259574" cy="4963175"/>
          </a:xfrm>
          <a:prstGeom prst="rect">
            <a:avLst/>
          </a:prstGeom>
          <a:noFill/>
          <a:ln cap="flat" cmpd="sng" w="9525">
            <a:solidFill>
              <a:srgbClr val="000000"/>
            </a:solidFill>
            <a:prstDash val="solid"/>
            <a:round/>
            <a:headEnd len="sm" w="sm" type="none"/>
            <a:tailEnd len="sm" w="sm" type="none"/>
          </a:ln>
        </p:spPr>
      </p:pic>
      <p:pic>
        <p:nvPicPr>
          <p:cNvPr id="230" name="Google Shape;230;p34"/>
          <p:cNvPicPr preferRelativeResize="0"/>
          <p:nvPr/>
        </p:nvPicPr>
        <p:blipFill>
          <a:blip r:embed="rId5">
            <a:alphaModFix/>
          </a:blip>
          <a:stretch>
            <a:fillRect/>
          </a:stretch>
        </p:blipFill>
        <p:spPr>
          <a:xfrm>
            <a:off x="929502" y="2819639"/>
            <a:ext cx="1558051" cy="514875"/>
          </a:xfrm>
          <a:prstGeom prst="rect">
            <a:avLst/>
          </a:prstGeom>
          <a:noFill/>
          <a:ln>
            <a:noFill/>
          </a:ln>
        </p:spPr>
      </p:pic>
      <p:sp>
        <p:nvSpPr>
          <p:cNvPr id="231" name="Google Shape;231;p34"/>
          <p:cNvSpPr txBox="1"/>
          <p:nvPr/>
        </p:nvSpPr>
        <p:spPr>
          <a:xfrm>
            <a:off x="587200" y="3143450"/>
            <a:ext cx="20727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200">
                <a:latin typeface="Calibri"/>
                <a:ea typeface="Calibri"/>
                <a:cs typeface="Calibri"/>
                <a:sym typeface="Calibri"/>
              </a:rPr>
              <a:t>Create</a:t>
            </a:r>
            <a:endParaRPr b="1" sz="4200">
              <a:latin typeface="Calibri"/>
              <a:ea typeface="Calibri"/>
              <a:cs typeface="Calibri"/>
              <a:sym typeface="Calibri"/>
            </a:endParaRPr>
          </a:p>
        </p:txBody>
      </p:sp>
      <p:pic>
        <p:nvPicPr>
          <p:cNvPr id="232" name="Google Shape;232;p34"/>
          <p:cNvPicPr preferRelativeResize="0"/>
          <p:nvPr/>
        </p:nvPicPr>
        <p:blipFill>
          <a:blip r:embed="rId6">
            <a:alphaModFix/>
          </a:blip>
          <a:stretch>
            <a:fillRect/>
          </a:stretch>
        </p:blipFill>
        <p:spPr>
          <a:xfrm>
            <a:off x="1187975" y="4439400"/>
            <a:ext cx="871176" cy="1105149"/>
          </a:xfrm>
          <a:prstGeom prst="rect">
            <a:avLst/>
          </a:prstGeom>
          <a:noFill/>
          <a:ln>
            <a:noFill/>
          </a:ln>
        </p:spPr>
      </p:pic>
      <p:sp>
        <p:nvSpPr>
          <p:cNvPr id="233" name="Google Shape;233;p34"/>
          <p:cNvSpPr txBox="1"/>
          <p:nvPr/>
        </p:nvSpPr>
        <p:spPr>
          <a:xfrm>
            <a:off x="378013" y="5468350"/>
            <a:ext cx="25086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200">
                <a:latin typeface="Calibri"/>
                <a:ea typeface="Calibri"/>
                <a:cs typeface="Calibri"/>
                <a:sym typeface="Calibri"/>
              </a:rPr>
              <a:t>Reflect</a:t>
            </a:r>
            <a:endParaRPr b="1" sz="420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35"/>
          <p:cNvPicPr preferRelativeResize="0"/>
          <p:nvPr/>
        </p:nvPicPr>
        <p:blipFill rotWithShape="1">
          <a:blip r:embed="rId3">
            <a:alphaModFix/>
          </a:blip>
          <a:srcRect b="9630" l="19037" r="19092" t="16344"/>
          <a:stretch/>
        </p:blipFill>
        <p:spPr>
          <a:xfrm>
            <a:off x="711300" y="170725"/>
            <a:ext cx="8749225" cy="65427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6"/>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a:p>
        </p:txBody>
      </p:sp>
      <p:sp>
        <p:nvSpPr>
          <p:cNvPr id="244" name="Google Shape;244;p36"/>
          <p:cNvSpPr txBox="1"/>
          <p:nvPr/>
        </p:nvSpPr>
        <p:spPr>
          <a:xfrm>
            <a:off x="406400" y="775875"/>
            <a:ext cx="10769700" cy="1053900"/>
          </a:xfrm>
          <a:prstGeom prst="rect">
            <a:avLst/>
          </a:prstGeom>
          <a:noFill/>
          <a:ln>
            <a:noFill/>
          </a:ln>
        </p:spPr>
        <p:txBody>
          <a:bodyPr anchorCtr="0" anchor="t" bIns="46025" lIns="92075" spcFirstLastPara="1" rIns="92075" wrap="square" tIns="46025">
            <a:noAutofit/>
          </a:bodyPr>
          <a:lstStyle/>
          <a:p>
            <a:pPr indent="-342900" lvl="0" marL="342900" rtl="0" algn="ctr">
              <a:spcBef>
                <a:spcPts val="0"/>
              </a:spcBef>
              <a:spcAft>
                <a:spcPts val="0"/>
              </a:spcAft>
              <a:buNone/>
            </a:pPr>
            <a:r>
              <a:rPr b="1" lang="en-US" sz="4800">
                <a:solidFill>
                  <a:schemeClr val="dk1"/>
                </a:solidFill>
                <a:latin typeface="Calibri"/>
                <a:ea typeface="Calibri"/>
                <a:cs typeface="Calibri"/>
                <a:sym typeface="Calibri"/>
              </a:rPr>
              <a:t>T</a:t>
            </a:r>
            <a:r>
              <a:rPr b="1" lang="en-US" sz="4800">
                <a:solidFill>
                  <a:schemeClr val="dk1"/>
                </a:solidFill>
                <a:latin typeface="Calibri"/>
                <a:ea typeface="Calibri"/>
                <a:cs typeface="Calibri"/>
                <a:sym typeface="Calibri"/>
              </a:rPr>
              <a:t>ETE</a:t>
            </a:r>
            <a:r>
              <a:rPr b="1" lang="en-US" sz="4800">
                <a:solidFill>
                  <a:schemeClr val="dk1"/>
                </a:solidFill>
                <a:latin typeface="Calibri"/>
                <a:ea typeface="Calibri"/>
                <a:cs typeface="Calibri"/>
                <a:sym typeface="Calibri"/>
              </a:rPr>
              <a:t> Successful Completion &amp; </a:t>
            </a:r>
            <a:r>
              <a:rPr b="1" lang="en-US" sz="4800">
                <a:solidFill>
                  <a:schemeClr val="dk1"/>
                </a:solidFill>
                <a:latin typeface="Calibri"/>
                <a:ea typeface="Calibri"/>
                <a:cs typeface="Calibri"/>
                <a:sym typeface="Calibri"/>
              </a:rPr>
              <a:t>Certificate</a:t>
            </a:r>
            <a:r>
              <a:rPr b="1" lang="en-US" sz="4800">
                <a:solidFill>
                  <a:schemeClr val="dk1"/>
                </a:solidFill>
                <a:latin typeface="Calibri"/>
                <a:ea typeface="Calibri"/>
                <a:cs typeface="Calibri"/>
                <a:sym typeface="Calibri"/>
              </a:rPr>
              <a:t> </a:t>
            </a:r>
            <a:endParaRPr sz="3800">
              <a:solidFill>
                <a:schemeClr val="dk1"/>
              </a:solidFill>
              <a:latin typeface="Calibri"/>
              <a:ea typeface="Calibri"/>
              <a:cs typeface="Calibri"/>
              <a:sym typeface="Calibri"/>
            </a:endParaRPr>
          </a:p>
          <a:p>
            <a:pPr indent="0" lvl="0" marL="0" rtl="0" algn="l">
              <a:spcBef>
                <a:spcPts val="0"/>
              </a:spcBef>
              <a:spcAft>
                <a:spcPts val="0"/>
              </a:spcAft>
              <a:buNone/>
            </a:pPr>
            <a:r>
              <a:t/>
            </a:r>
            <a:endParaRPr sz="5300">
              <a:solidFill>
                <a:schemeClr val="dk1"/>
              </a:solidFill>
              <a:latin typeface="Calibri"/>
              <a:ea typeface="Calibri"/>
              <a:cs typeface="Calibri"/>
              <a:sym typeface="Calibri"/>
            </a:endParaRPr>
          </a:p>
        </p:txBody>
      </p:sp>
      <p:sp>
        <p:nvSpPr>
          <p:cNvPr id="245" name="Google Shape;245;p36"/>
          <p:cNvSpPr/>
          <p:nvPr/>
        </p:nvSpPr>
        <p:spPr>
          <a:xfrm>
            <a:off x="1416300" y="1829775"/>
            <a:ext cx="7078800" cy="4833300"/>
          </a:xfrm>
          <a:prstGeom prst="rect">
            <a:avLst/>
          </a:prstGeom>
          <a:noFill/>
          <a:ln>
            <a:noFill/>
          </a:ln>
        </p:spPr>
        <p:txBody>
          <a:bodyPr anchorCtr="0" anchor="t" bIns="45700" lIns="91425" spcFirstLastPara="1" rIns="91425" wrap="square" tIns="45700">
            <a:noAutofit/>
          </a:bodyPr>
          <a:lstStyle/>
          <a:p>
            <a:pPr indent="-469900" lvl="0" marL="457200" rtl="0" algn="l">
              <a:spcBef>
                <a:spcPts val="0"/>
              </a:spcBef>
              <a:spcAft>
                <a:spcPts val="0"/>
              </a:spcAft>
              <a:buSzPts val="3800"/>
              <a:buFont typeface="Calibri"/>
              <a:buChar char="●"/>
            </a:pPr>
            <a:r>
              <a:rPr lang="en-US" sz="3800">
                <a:latin typeface="Calibri"/>
                <a:ea typeface="Calibri"/>
                <a:cs typeface="Calibri"/>
                <a:sym typeface="Calibri"/>
              </a:rPr>
              <a:t>Watch videos</a:t>
            </a:r>
            <a:endParaRPr sz="3800">
              <a:latin typeface="Calibri"/>
              <a:ea typeface="Calibri"/>
              <a:cs typeface="Calibri"/>
              <a:sym typeface="Calibri"/>
            </a:endParaRPr>
          </a:p>
          <a:p>
            <a:pPr indent="-469900" lvl="0" marL="457200" rtl="0" algn="l">
              <a:spcBef>
                <a:spcPts val="0"/>
              </a:spcBef>
              <a:spcAft>
                <a:spcPts val="0"/>
              </a:spcAft>
              <a:buSzPts val="3800"/>
              <a:buFont typeface="Calibri"/>
              <a:buChar char="●"/>
            </a:pPr>
            <a:r>
              <a:rPr lang="en-US" sz="3800">
                <a:latin typeface="Calibri"/>
                <a:ea typeface="Calibri"/>
                <a:cs typeface="Calibri"/>
                <a:sym typeface="Calibri"/>
              </a:rPr>
              <a:t>Read articles</a:t>
            </a:r>
            <a:endParaRPr sz="3800">
              <a:latin typeface="Calibri"/>
              <a:ea typeface="Calibri"/>
              <a:cs typeface="Calibri"/>
              <a:sym typeface="Calibri"/>
            </a:endParaRPr>
          </a:p>
          <a:p>
            <a:pPr indent="-469900" lvl="0" marL="457200" rtl="0" algn="l">
              <a:spcBef>
                <a:spcPts val="0"/>
              </a:spcBef>
              <a:spcAft>
                <a:spcPts val="0"/>
              </a:spcAft>
              <a:buSzPts val="3800"/>
              <a:buFont typeface="Calibri"/>
              <a:buChar char="●"/>
            </a:pPr>
            <a:r>
              <a:rPr lang="en-US" sz="3800">
                <a:latin typeface="Calibri"/>
                <a:ea typeface="Calibri"/>
                <a:cs typeface="Calibri"/>
                <a:sym typeface="Calibri"/>
              </a:rPr>
              <a:t>Search additional resources</a:t>
            </a:r>
            <a:endParaRPr sz="3800">
              <a:latin typeface="Calibri"/>
              <a:ea typeface="Calibri"/>
              <a:cs typeface="Calibri"/>
              <a:sym typeface="Calibri"/>
            </a:endParaRPr>
          </a:p>
          <a:p>
            <a:pPr indent="-469900" lvl="0" marL="457200" rtl="0" algn="l">
              <a:spcBef>
                <a:spcPts val="0"/>
              </a:spcBef>
              <a:spcAft>
                <a:spcPts val="0"/>
              </a:spcAft>
              <a:buSzPts val="3800"/>
              <a:buFont typeface="Calibri"/>
              <a:buChar char="●"/>
            </a:pPr>
            <a:r>
              <a:rPr lang="en-US" sz="3800">
                <a:latin typeface="Calibri"/>
                <a:ea typeface="Calibri"/>
                <a:cs typeface="Calibri"/>
                <a:sym typeface="Calibri"/>
              </a:rPr>
              <a:t>Think</a:t>
            </a:r>
            <a:endParaRPr sz="3800">
              <a:latin typeface="Calibri"/>
              <a:ea typeface="Calibri"/>
              <a:cs typeface="Calibri"/>
              <a:sym typeface="Calibri"/>
            </a:endParaRPr>
          </a:p>
          <a:p>
            <a:pPr indent="-469900" lvl="0" marL="457200" rtl="0" algn="l">
              <a:spcBef>
                <a:spcPts val="0"/>
              </a:spcBef>
              <a:spcAft>
                <a:spcPts val="0"/>
              </a:spcAft>
              <a:buSzPts val="3800"/>
              <a:buFont typeface="Calibri"/>
              <a:buChar char="●"/>
            </a:pPr>
            <a:r>
              <a:rPr lang="en-US" sz="3800">
                <a:latin typeface="Calibri"/>
                <a:ea typeface="Calibri"/>
                <a:cs typeface="Calibri"/>
                <a:sym typeface="Calibri"/>
              </a:rPr>
              <a:t>Create &amp; post in the Portfolio</a:t>
            </a:r>
            <a:endParaRPr sz="3800">
              <a:latin typeface="Calibri"/>
              <a:ea typeface="Calibri"/>
              <a:cs typeface="Calibri"/>
              <a:sym typeface="Calibri"/>
            </a:endParaRPr>
          </a:p>
          <a:p>
            <a:pPr indent="-469900" lvl="0" marL="457200" rtl="0" algn="l">
              <a:spcBef>
                <a:spcPts val="0"/>
              </a:spcBef>
              <a:spcAft>
                <a:spcPts val="0"/>
              </a:spcAft>
              <a:buSzPts val="3800"/>
              <a:buFont typeface="Calibri"/>
              <a:buChar char="●"/>
            </a:pPr>
            <a:r>
              <a:rPr lang="en-US" sz="3800">
                <a:latin typeface="Calibri"/>
                <a:ea typeface="Calibri"/>
                <a:cs typeface="Calibri"/>
                <a:sym typeface="Calibri"/>
              </a:rPr>
              <a:t>Share in Telegram</a:t>
            </a:r>
            <a:endParaRPr sz="3800">
              <a:latin typeface="Calibri"/>
              <a:ea typeface="Calibri"/>
              <a:cs typeface="Calibri"/>
              <a:sym typeface="Calibri"/>
            </a:endParaRPr>
          </a:p>
          <a:p>
            <a:pPr indent="-469900" lvl="0" marL="457200" rtl="0" algn="l">
              <a:spcBef>
                <a:spcPts val="0"/>
              </a:spcBef>
              <a:spcAft>
                <a:spcPts val="0"/>
              </a:spcAft>
              <a:buSzPts val="3800"/>
              <a:buFont typeface="Calibri"/>
              <a:buChar char="●"/>
            </a:pPr>
            <a:r>
              <a:rPr lang="en-US" sz="3800">
                <a:latin typeface="Calibri"/>
                <a:ea typeface="Calibri"/>
                <a:cs typeface="Calibri"/>
                <a:sym typeface="Calibri"/>
              </a:rPr>
              <a:t>Apply in the classroom</a:t>
            </a:r>
            <a:endParaRPr sz="3800">
              <a:latin typeface="Calibri"/>
              <a:ea typeface="Calibri"/>
              <a:cs typeface="Calibri"/>
              <a:sym typeface="Calibri"/>
            </a:endParaRPr>
          </a:p>
          <a:p>
            <a:pPr indent="-469900" lvl="0" marL="457200" rtl="0" algn="l">
              <a:spcBef>
                <a:spcPts val="0"/>
              </a:spcBef>
              <a:spcAft>
                <a:spcPts val="0"/>
              </a:spcAft>
              <a:buSzPts val="3800"/>
              <a:buFont typeface="Calibri"/>
              <a:buChar char="●"/>
            </a:pPr>
            <a:r>
              <a:rPr lang="en-US" sz="3800">
                <a:latin typeface="Calibri"/>
                <a:ea typeface="Calibri"/>
                <a:cs typeface="Calibri"/>
                <a:sym typeface="Calibri"/>
              </a:rPr>
              <a:t>Reflect &amp; post in the Portfolio</a:t>
            </a:r>
            <a:endParaRPr sz="3800">
              <a:latin typeface="Calibri"/>
              <a:ea typeface="Calibri"/>
              <a:cs typeface="Calibri"/>
              <a:sym typeface="Calibri"/>
            </a:endParaRPr>
          </a:p>
          <a:p>
            <a:pPr indent="0" lvl="0" marL="0" rtl="0" algn="l">
              <a:spcBef>
                <a:spcPts val="0"/>
              </a:spcBef>
              <a:spcAft>
                <a:spcPts val="0"/>
              </a:spcAft>
              <a:buNone/>
            </a:pPr>
            <a:r>
              <a:rPr lang="en-US" sz="3800">
                <a:latin typeface="Calibri"/>
                <a:ea typeface="Calibri"/>
                <a:cs typeface="Calibri"/>
                <a:sym typeface="Calibri"/>
              </a:rPr>
              <a:t> </a:t>
            </a:r>
            <a:endParaRPr sz="3800">
              <a:latin typeface="Calibri"/>
              <a:ea typeface="Calibri"/>
              <a:cs typeface="Calibri"/>
              <a:sym typeface="Calibri"/>
            </a:endParaRPr>
          </a:p>
          <a:p>
            <a:pPr indent="0" lvl="0" marL="0" rtl="0" algn="l">
              <a:spcBef>
                <a:spcPts val="0"/>
              </a:spcBef>
              <a:spcAft>
                <a:spcPts val="0"/>
              </a:spcAft>
              <a:buNone/>
            </a:pPr>
            <a:r>
              <a:t/>
            </a:r>
            <a:endParaRPr sz="3800">
              <a:latin typeface="Calibri"/>
              <a:ea typeface="Calibri"/>
              <a:cs typeface="Calibri"/>
              <a:sym typeface="Calibri"/>
            </a:endParaRPr>
          </a:p>
          <a:p>
            <a:pPr indent="0" lvl="0" marL="0" rtl="0" algn="l">
              <a:spcBef>
                <a:spcPts val="0"/>
              </a:spcBef>
              <a:spcAft>
                <a:spcPts val="0"/>
              </a:spcAft>
              <a:buNone/>
            </a:pPr>
            <a:r>
              <a:t/>
            </a:r>
            <a:endParaRPr sz="3800">
              <a:latin typeface="Calibri"/>
              <a:ea typeface="Calibri"/>
              <a:cs typeface="Calibri"/>
              <a:sym typeface="Calibri"/>
            </a:endParaRPr>
          </a:p>
          <a:p>
            <a:pPr indent="0" lvl="0" marL="0" marR="0" rtl="0" algn="ctr">
              <a:spcBef>
                <a:spcPts val="0"/>
              </a:spcBef>
              <a:spcAft>
                <a:spcPts val="0"/>
              </a:spcAft>
              <a:buNone/>
            </a:pPr>
            <a:r>
              <a:t/>
            </a:r>
            <a:endParaRPr sz="3800">
              <a:latin typeface="Calibri"/>
              <a:ea typeface="Calibri"/>
              <a:cs typeface="Calibri"/>
              <a:sym typeface="Calibri"/>
            </a:endParaRPr>
          </a:p>
        </p:txBody>
      </p:sp>
      <p:pic>
        <p:nvPicPr>
          <p:cNvPr id="246" name="Google Shape;246;p36"/>
          <p:cNvPicPr preferRelativeResize="0"/>
          <p:nvPr/>
        </p:nvPicPr>
        <p:blipFill>
          <a:blip r:embed="rId3">
            <a:alphaModFix/>
          </a:blip>
          <a:stretch>
            <a:fillRect/>
          </a:stretch>
        </p:blipFill>
        <p:spPr>
          <a:xfrm>
            <a:off x="4754275" y="1925023"/>
            <a:ext cx="757525" cy="474446"/>
          </a:xfrm>
          <a:prstGeom prst="rect">
            <a:avLst/>
          </a:prstGeom>
          <a:noFill/>
          <a:ln>
            <a:noFill/>
          </a:ln>
        </p:spPr>
      </p:pic>
      <p:pic>
        <p:nvPicPr>
          <p:cNvPr id="247" name="Google Shape;247;p36"/>
          <p:cNvPicPr preferRelativeResize="0"/>
          <p:nvPr/>
        </p:nvPicPr>
        <p:blipFill>
          <a:blip r:embed="rId4">
            <a:alphaModFix/>
          </a:blip>
          <a:stretch>
            <a:fillRect/>
          </a:stretch>
        </p:blipFill>
        <p:spPr>
          <a:xfrm>
            <a:off x="4587975" y="2518250"/>
            <a:ext cx="923825" cy="428238"/>
          </a:xfrm>
          <a:prstGeom prst="rect">
            <a:avLst/>
          </a:prstGeom>
          <a:noFill/>
          <a:ln>
            <a:noFill/>
          </a:ln>
        </p:spPr>
      </p:pic>
      <p:pic>
        <p:nvPicPr>
          <p:cNvPr id="248" name="Google Shape;248;p36"/>
          <p:cNvPicPr preferRelativeResize="0"/>
          <p:nvPr/>
        </p:nvPicPr>
        <p:blipFill>
          <a:blip r:embed="rId5">
            <a:alphaModFix/>
          </a:blip>
          <a:stretch>
            <a:fillRect/>
          </a:stretch>
        </p:blipFill>
        <p:spPr>
          <a:xfrm>
            <a:off x="7539925" y="2958200"/>
            <a:ext cx="757525" cy="725950"/>
          </a:xfrm>
          <a:prstGeom prst="rect">
            <a:avLst/>
          </a:prstGeom>
          <a:noFill/>
          <a:ln>
            <a:noFill/>
          </a:ln>
        </p:spPr>
      </p:pic>
      <p:pic>
        <p:nvPicPr>
          <p:cNvPr id="249" name="Google Shape;249;p36"/>
          <p:cNvPicPr preferRelativeResize="0"/>
          <p:nvPr/>
        </p:nvPicPr>
        <p:blipFill>
          <a:blip r:embed="rId6">
            <a:alphaModFix/>
          </a:blip>
          <a:stretch>
            <a:fillRect/>
          </a:stretch>
        </p:blipFill>
        <p:spPr>
          <a:xfrm>
            <a:off x="3159528" y="3581400"/>
            <a:ext cx="539297" cy="593225"/>
          </a:xfrm>
          <a:prstGeom prst="rect">
            <a:avLst/>
          </a:prstGeom>
          <a:noFill/>
          <a:ln>
            <a:noFill/>
          </a:ln>
        </p:spPr>
      </p:pic>
      <p:pic>
        <p:nvPicPr>
          <p:cNvPr id="250" name="Google Shape;250;p36"/>
          <p:cNvPicPr preferRelativeResize="0"/>
          <p:nvPr/>
        </p:nvPicPr>
        <p:blipFill>
          <a:blip r:embed="rId7">
            <a:alphaModFix/>
          </a:blip>
          <a:stretch>
            <a:fillRect/>
          </a:stretch>
        </p:blipFill>
        <p:spPr>
          <a:xfrm>
            <a:off x="7829400" y="4372175"/>
            <a:ext cx="923824" cy="305298"/>
          </a:xfrm>
          <a:prstGeom prst="rect">
            <a:avLst/>
          </a:prstGeom>
          <a:noFill/>
          <a:ln>
            <a:noFill/>
          </a:ln>
        </p:spPr>
      </p:pic>
      <p:pic>
        <p:nvPicPr>
          <p:cNvPr id="251" name="Google Shape;251;p36"/>
          <p:cNvPicPr preferRelativeResize="0"/>
          <p:nvPr/>
        </p:nvPicPr>
        <p:blipFill>
          <a:blip r:embed="rId8">
            <a:alphaModFix/>
          </a:blip>
          <a:stretch>
            <a:fillRect/>
          </a:stretch>
        </p:blipFill>
        <p:spPr>
          <a:xfrm>
            <a:off x="5588000" y="4876625"/>
            <a:ext cx="539300" cy="539300"/>
          </a:xfrm>
          <a:prstGeom prst="rect">
            <a:avLst/>
          </a:prstGeom>
          <a:noFill/>
          <a:ln>
            <a:noFill/>
          </a:ln>
        </p:spPr>
      </p:pic>
      <p:pic>
        <p:nvPicPr>
          <p:cNvPr id="252" name="Google Shape;252;p36"/>
          <p:cNvPicPr preferRelativeResize="0"/>
          <p:nvPr/>
        </p:nvPicPr>
        <p:blipFill>
          <a:blip r:embed="rId9">
            <a:alphaModFix/>
          </a:blip>
          <a:stretch>
            <a:fillRect/>
          </a:stretch>
        </p:blipFill>
        <p:spPr>
          <a:xfrm>
            <a:off x="6516450" y="5339725"/>
            <a:ext cx="593226" cy="593226"/>
          </a:xfrm>
          <a:prstGeom prst="rect">
            <a:avLst/>
          </a:prstGeom>
          <a:noFill/>
          <a:ln>
            <a:noFill/>
          </a:ln>
        </p:spPr>
      </p:pic>
      <p:pic>
        <p:nvPicPr>
          <p:cNvPr id="253" name="Google Shape;253;p36"/>
          <p:cNvPicPr preferRelativeResize="0"/>
          <p:nvPr/>
        </p:nvPicPr>
        <p:blipFill>
          <a:blip r:embed="rId10">
            <a:alphaModFix/>
          </a:blip>
          <a:stretch>
            <a:fillRect/>
          </a:stretch>
        </p:blipFill>
        <p:spPr>
          <a:xfrm>
            <a:off x="7883324" y="5834325"/>
            <a:ext cx="539300" cy="684141"/>
          </a:xfrm>
          <a:prstGeom prst="rect">
            <a:avLst/>
          </a:prstGeom>
          <a:noFill/>
          <a:ln>
            <a:noFill/>
          </a:ln>
        </p:spPr>
      </p:pic>
      <p:pic>
        <p:nvPicPr>
          <p:cNvPr id="254" name="Google Shape;254;p36"/>
          <p:cNvPicPr preferRelativeResize="0"/>
          <p:nvPr/>
        </p:nvPicPr>
        <p:blipFill rotWithShape="1">
          <a:blip r:embed="rId11">
            <a:alphaModFix/>
          </a:blip>
          <a:srcRect b="17158" l="7395" r="6811" t="17099"/>
          <a:stretch/>
        </p:blipFill>
        <p:spPr>
          <a:xfrm>
            <a:off x="8845275" y="2011675"/>
            <a:ext cx="2688650" cy="2060250"/>
          </a:xfrm>
          <a:prstGeom prst="rect">
            <a:avLst/>
          </a:prstGeom>
          <a:noFill/>
          <a:ln>
            <a:noFill/>
          </a:ln>
        </p:spPr>
      </p:pic>
      <p:sp>
        <p:nvSpPr>
          <p:cNvPr id="255" name="Google Shape;255;p36"/>
          <p:cNvSpPr/>
          <p:nvPr/>
        </p:nvSpPr>
        <p:spPr>
          <a:xfrm>
            <a:off x="342575" y="2357450"/>
            <a:ext cx="923700" cy="3760200"/>
          </a:xfrm>
          <a:prstGeom prst="curvedRightArrow">
            <a:avLst>
              <a:gd fmla="val 25000" name="adj1"/>
              <a:gd fmla="val 50000" name="adj2"/>
              <a:gd fmla="val 25000" name="adj3"/>
            </a:avLst>
          </a:prstGeom>
          <a:solidFill>
            <a:srgbClr val="F7931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7"/>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a:p>
        </p:txBody>
      </p:sp>
      <p:sp>
        <p:nvSpPr>
          <p:cNvPr id="261" name="Google Shape;261;p37"/>
          <p:cNvSpPr txBox="1"/>
          <p:nvPr/>
        </p:nvSpPr>
        <p:spPr>
          <a:xfrm>
            <a:off x="406400" y="852075"/>
            <a:ext cx="10769700" cy="1371600"/>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None/>
            </a:pPr>
            <a:r>
              <a:rPr b="1" lang="en-US" sz="6000">
                <a:solidFill>
                  <a:schemeClr val="dk1"/>
                </a:solidFill>
                <a:latin typeface="Calibri"/>
                <a:ea typeface="Calibri"/>
                <a:cs typeface="Calibri"/>
                <a:sym typeface="Calibri"/>
              </a:rPr>
              <a:t>Reflection - </a:t>
            </a:r>
            <a:r>
              <a:rPr b="1" lang="en-US" sz="5000">
                <a:solidFill>
                  <a:schemeClr val="dk1"/>
                </a:solidFill>
                <a:latin typeface="Calibri"/>
                <a:ea typeface="Calibri"/>
                <a:cs typeface="Calibri"/>
                <a:sym typeface="Calibri"/>
              </a:rPr>
              <a:t>your continuing journey </a:t>
            </a:r>
            <a:endParaRPr b="1" sz="5000">
              <a:solidFill>
                <a:schemeClr val="dk1"/>
              </a:solidFill>
              <a:latin typeface="Calibri"/>
              <a:ea typeface="Calibri"/>
              <a:cs typeface="Calibri"/>
              <a:sym typeface="Calibri"/>
            </a:endParaRPr>
          </a:p>
          <a:p>
            <a:pPr indent="0" lvl="0" marL="0" rtl="0" algn="l">
              <a:spcBef>
                <a:spcPts val="0"/>
              </a:spcBef>
              <a:spcAft>
                <a:spcPts val="0"/>
              </a:spcAft>
              <a:buNone/>
            </a:pPr>
            <a:r>
              <a:t/>
            </a:r>
            <a:endParaRPr b="1" sz="3100">
              <a:solidFill>
                <a:schemeClr val="dk1"/>
              </a:solidFill>
              <a:latin typeface="Calibri"/>
              <a:ea typeface="Calibri"/>
              <a:cs typeface="Calibri"/>
              <a:sym typeface="Calibri"/>
            </a:endParaRPr>
          </a:p>
          <a:p>
            <a:pPr indent="0" lvl="0" marL="0" rtl="0" algn="l">
              <a:spcBef>
                <a:spcPts val="0"/>
              </a:spcBef>
              <a:spcAft>
                <a:spcPts val="0"/>
              </a:spcAft>
              <a:buNone/>
            </a:pPr>
            <a:r>
              <a:rPr b="1" lang="en-US" sz="3100">
                <a:solidFill>
                  <a:schemeClr val="dk1"/>
                </a:solidFill>
                <a:latin typeface="Calibri"/>
                <a:ea typeface="Calibri"/>
                <a:cs typeface="Calibri"/>
                <a:sym typeface="Calibri"/>
              </a:rPr>
              <a:t>! An essential part of your portfolio </a:t>
            </a:r>
            <a:endParaRPr b="1" sz="3100">
              <a:solidFill>
                <a:schemeClr val="dk1"/>
              </a:solidFill>
              <a:latin typeface="Calibri"/>
              <a:ea typeface="Calibri"/>
              <a:cs typeface="Calibri"/>
              <a:sym typeface="Calibri"/>
            </a:endParaRPr>
          </a:p>
          <a:p>
            <a:pPr indent="0" lvl="0" marL="0" rtl="0" algn="l">
              <a:spcBef>
                <a:spcPts val="0"/>
              </a:spcBef>
              <a:spcAft>
                <a:spcPts val="0"/>
              </a:spcAft>
              <a:buNone/>
            </a:pPr>
            <a:r>
              <a:rPr b="1" lang="en-US" sz="3100">
                <a:solidFill>
                  <a:schemeClr val="dk1"/>
                </a:solidFill>
                <a:latin typeface="Calibri"/>
                <a:ea typeface="Calibri"/>
                <a:cs typeface="Calibri"/>
                <a:sym typeface="Calibri"/>
              </a:rPr>
              <a:t>! An essential part of each module</a:t>
            </a:r>
            <a:endParaRPr b="1" sz="3100">
              <a:solidFill>
                <a:schemeClr val="dk1"/>
              </a:solidFill>
              <a:latin typeface="Calibri"/>
              <a:ea typeface="Calibri"/>
              <a:cs typeface="Calibri"/>
              <a:sym typeface="Calibri"/>
            </a:endParaRPr>
          </a:p>
          <a:p>
            <a:pPr indent="0" lvl="0" marL="0" rtl="0" algn="l">
              <a:spcBef>
                <a:spcPts val="0"/>
              </a:spcBef>
              <a:spcAft>
                <a:spcPts val="0"/>
              </a:spcAft>
              <a:buNone/>
            </a:pPr>
            <a:r>
              <a:t/>
            </a:r>
            <a:endParaRPr b="1" sz="3100">
              <a:solidFill>
                <a:schemeClr val="dk1"/>
              </a:solidFill>
              <a:latin typeface="Calibri"/>
              <a:ea typeface="Calibri"/>
              <a:cs typeface="Calibri"/>
              <a:sym typeface="Calibri"/>
            </a:endParaRPr>
          </a:p>
          <a:p>
            <a:pPr indent="0" lvl="0" marL="457200" rtl="0" algn="l">
              <a:spcBef>
                <a:spcPts val="0"/>
              </a:spcBef>
              <a:spcAft>
                <a:spcPts val="0"/>
              </a:spcAft>
              <a:buNone/>
            </a:pPr>
            <a:r>
              <a:rPr b="1" lang="en-US" sz="3300">
                <a:solidFill>
                  <a:schemeClr val="dk1"/>
                </a:solidFill>
                <a:latin typeface="Calibri"/>
                <a:ea typeface="Calibri"/>
                <a:cs typeface="Calibri"/>
                <a:sym typeface="Calibri"/>
              </a:rPr>
              <a:t>Let’s continue to look at reflection, deep (or critical) reflection, and how the modes of reflection we addressed in Module 0 can now come to life!</a:t>
            </a:r>
            <a:endParaRPr b="1" sz="33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sz="3300">
              <a:solidFill>
                <a:schemeClr val="dk1"/>
              </a:solidFill>
              <a:latin typeface="Calibri"/>
              <a:ea typeface="Calibri"/>
              <a:cs typeface="Calibri"/>
              <a:sym typeface="Calibri"/>
            </a:endParaRPr>
          </a:p>
          <a:p>
            <a:pPr indent="0" lvl="0" marL="457200" rtl="0" algn="l">
              <a:spcBef>
                <a:spcPts val="0"/>
              </a:spcBef>
              <a:spcAft>
                <a:spcPts val="0"/>
              </a:spcAft>
              <a:buNone/>
            </a:pPr>
            <a:r>
              <a:rPr b="1" lang="en-US" sz="3000">
                <a:solidFill>
                  <a:schemeClr val="dk1"/>
                </a:solidFill>
                <a:latin typeface="Calibri"/>
                <a:ea typeface="Calibri"/>
                <a:cs typeface="Calibri"/>
                <a:sym typeface="Calibri"/>
              </a:rPr>
              <a:t>Recall the </a:t>
            </a:r>
            <a:r>
              <a:rPr b="1" lang="en-US" sz="3000">
                <a:solidFill>
                  <a:srgbClr val="E69138"/>
                </a:solidFill>
                <a:latin typeface="Calibri"/>
                <a:ea typeface="Calibri"/>
                <a:cs typeface="Calibri"/>
                <a:sym typeface="Calibri"/>
              </a:rPr>
              <a:t>Taggart Pyramid</a:t>
            </a:r>
            <a:r>
              <a:rPr b="1" lang="en-US" sz="3000">
                <a:solidFill>
                  <a:schemeClr val="dk1"/>
                </a:solidFill>
                <a:latin typeface="Calibri"/>
                <a:ea typeface="Calibri"/>
                <a:cs typeface="Calibri"/>
                <a:sym typeface="Calibri"/>
              </a:rPr>
              <a:t> (2005), and let’s connect these three modes to your module reflections and portfolio work!  </a:t>
            </a:r>
            <a:endParaRPr b="1" sz="3500">
              <a:solidFill>
                <a:schemeClr val="dk1"/>
              </a:solidFill>
              <a:latin typeface="Calibri"/>
              <a:ea typeface="Calibri"/>
              <a:cs typeface="Calibri"/>
              <a:sym typeface="Calibri"/>
            </a:endParaRPr>
          </a:p>
          <a:p>
            <a:pPr indent="0" lvl="0" marL="0" rtl="0" algn="l">
              <a:spcBef>
                <a:spcPts val="0"/>
              </a:spcBef>
              <a:spcAft>
                <a:spcPts val="0"/>
              </a:spcAft>
              <a:buNone/>
            </a:pPr>
            <a:r>
              <a:t/>
            </a:r>
            <a:endParaRPr sz="26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8"/>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a:p>
        </p:txBody>
      </p:sp>
      <p:sp>
        <p:nvSpPr>
          <p:cNvPr id="267" name="Google Shape;267;p38"/>
          <p:cNvSpPr txBox="1"/>
          <p:nvPr/>
        </p:nvSpPr>
        <p:spPr>
          <a:xfrm>
            <a:off x="223875" y="685800"/>
            <a:ext cx="10769700" cy="1371600"/>
          </a:xfrm>
          <a:prstGeom prst="rect">
            <a:avLst/>
          </a:prstGeom>
          <a:noFill/>
          <a:ln>
            <a:noFill/>
          </a:ln>
        </p:spPr>
        <p:txBody>
          <a:bodyPr anchorCtr="0" anchor="t" bIns="46025" lIns="92075" spcFirstLastPara="1" rIns="92075" wrap="square" tIns="46025">
            <a:noAutofit/>
          </a:bodyPr>
          <a:lstStyle/>
          <a:p>
            <a:pPr indent="0" lvl="0" marL="0" rtl="0" algn="l">
              <a:spcBef>
                <a:spcPts val="0"/>
              </a:spcBef>
              <a:spcAft>
                <a:spcPts val="0"/>
              </a:spcAft>
              <a:buNone/>
            </a:pPr>
            <a:r>
              <a:t/>
            </a:r>
            <a:endParaRPr b="1" sz="6000">
              <a:solidFill>
                <a:schemeClr val="dk1"/>
              </a:solidFill>
              <a:latin typeface="Calibri"/>
              <a:ea typeface="Calibri"/>
              <a:cs typeface="Calibri"/>
              <a:sym typeface="Calibri"/>
            </a:endParaRPr>
          </a:p>
          <a:p>
            <a:pPr indent="0" lvl="0" marL="0" rtl="0" algn="l">
              <a:spcBef>
                <a:spcPts val="0"/>
              </a:spcBef>
              <a:spcAft>
                <a:spcPts val="0"/>
              </a:spcAft>
              <a:buNone/>
            </a:pPr>
            <a:r>
              <a:t/>
            </a:r>
            <a:endParaRPr sz="5300">
              <a:solidFill>
                <a:schemeClr val="dk1"/>
              </a:solidFill>
              <a:latin typeface="Calibri"/>
              <a:ea typeface="Calibri"/>
              <a:cs typeface="Calibri"/>
              <a:sym typeface="Calibri"/>
            </a:endParaRPr>
          </a:p>
        </p:txBody>
      </p:sp>
      <p:pic>
        <p:nvPicPr>
          <p:cNvPr id="268" name="Google Shape;268;p38"/>
          <p:cNvPicPr preferRelativeResize="0"/>
          <p:nvPr/>
        </p:nvPicPr>
        <p:blipFill>
          <a:blip r:embed="rId3">
            <a:alphaModFix/>
          </a:blip>
          <a:stretch>
            <a:fillRect/>
          </a:stretch>
        </p:blipFill>
        <p:spPr>
          <a:xfrm>
            <a:off x="700863" y="1147050"/>
            <a:ext cx="9815724" cy="54515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1"/>
          <p:cNvSpPr txBox="1"/>
          <p:nvPr/>
        </p:nvSpPr>
        <p:spPr>
          <a:xfrm>
            <a:off x="582150" y="2131050"/>
            <a:ext cx="11027700" cy="2678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4000">
                <a:latin typeface="Calibri"/>
                <a:ea typeface="Calibri"/>
                <a:cs typeface="Calibri"/>
                <a:sym typeface="Calibri"/>
              </a:rPr>
              <a:t>“Interactive/Alternative Student Responses (ISR)”</a:t>
            </a:r>
            <a:endParaRPr b="1" sz="4000">
              <a:latin typeface="Calibri"/>
              <a:ea typeface="Calibri"/>
              <a:cs typeface="Calibri"/>
              <a:sym typeface="Calibri"/>
            </a:endParaRPr>
          </a:p>
          <a:p>
            <a:pPr indent="0" lvl="0" marL="0" rtl="0" algn="ctr">
              <a:lnSpc>
                <a:spcPct val="115000"/>
              </a:lnSpc>
              <a:spcBef>
                <a:spcPts val="0"/>
              </a:spcBef>
              <a:spcAft>
                <a:spcPts val="0"/>
              </a:spcAft>
              <a:buNone/>
            </a:pPr>
            <a:r>
              <a:t/>
            </a:r>
            <a:endParaRPr b="1" sz="4000">
              <a:latin typeface="Calibri"/>
              <a:ea typeface="Calibri"/>
              <a:cs typeface="Calibri"/>
              <a:sym typeface="Calibri"/>
            </a:endParaRPr>
          </a:p>
          <a:p>
            <a:pPr indent="0" lvl="0" marL="0" rtl="0" algn="ctr">
              <a:lnSpc>
                <a:spcPct val="115000"/>
              </a:lnSpc>
              <a:spcBef>
                <a:spcPts val="0"/>
              </a:spcBef>
              <a:spcAft>
                <a:spcPts val="0"/>
              </a:spcAft>
              <a:buNone/>
            </a:pPr>
            <a:r>
              <a:t/>
            </a:r>
            <a:endParaRPr b="1" sz="4000">
              <a:latin typeface="Calibri"/>
              <a:ea typeface="Calibri"/>
              <a:cs typeface="Calibri"/>
              <a:sym typeface="Calibri"/>
            </a:endParaRPr>
          </a:p>
          <a:p>
            <a:pPr indent="0" lvl="0" marL="0" rtl="0" algn="ctr">
              <a:lnSpc>
                <a:spcPct val="115000"/>
              </a:lnSpc>
              <a:spcBef>
                <a:spcPts val="0"/>
              </a:spcBef>
              <a:spcAft>
                <a:spcPts val="0"/>
              </a:spcAft>
              <a:buNone/>
            </a:pPr>
            <a:r>
              <a:t/>
            </a:r>
            <a:endParaRPr sz="2400">
              <a:latin typeface="Calibri"/>
              <a:ea typeface="Calibri"/>
              <a:cs typeface="Calibri"/>
              <a:sym typeface="Calibri"/>
            </a:endParaRPr>
          </a:p>
        </p:txBody>
      </p:sp>
      <p:sp>
        <p:nvSpPr>
          <p:cNvPr id="122" name="Google Shape;122;p21"/>
          <p:cNvSpPr txBox="1"/>
          <p:nvPr/>
        </p:nvSpPr>
        <p:spPr>
          <a:xfrm>
            <a:off x="1830750" y="1062075"/>
            <a:ext cx="81006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solidFill>
                  <a:srgbClr val="F8931F"/>
                </a:solidFill>
                <a:latin typeface="Calibri"/>
                <a:ea typeface="Calibri"/>
                <a:cs typeface="Calibri"/>
                <a:sym typeface="Calibri"/>
              </a:rPr>
              <a:t>Let’s do a Question Game</a:t>
            </a:r>
            <a:endParaRPr b="1" sz="3300">
              <a:solidFill>
                <a:srgbClr val="F8931F"/>
              </a:solidFill>
              <a:latin typeface="Calibri"/>
              <a:ea typeface="Calibri"/>
              <a:cs typeface="Calibri"/>
              <a:sym typeface="Calibri"/>
            </a:endParaRPr>
          </a:p>
        </p:txBody>
      </p:sp>
      <p:sp>
        <p:nvSpPr>
          <p:cNvPr id="123" name="Google Shape;123;p21"/>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a:p>
        </p:txBody>
      </p:sp>
      <p:sp>
        <p:nvSpPr>
          <p:cNvPr id="124" name="Google Shape;124;p21"/>
          <p:cNvSpPr txBox="1"/>
          <p:nvPr/>
        </p:nvSpPr>
        <p:spPr>
          <a:xfrm rot="254">
            <a:off x="406400" y="4966825"/>
            <a:ext cx="4055400" cy="157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i="1" sz="4100">
              <a:solidFill>
                <a:srgbClr val="F7931E"/>
              </a:solidFill>
              <a:latin typeface="Calibri"/>
              <a:ea typeface="Calibri"/>
              <a:cs typeface="Calibri"/>
              <a:sym typeface="Calibri"/>
            </a:endParaRPr>
          </a:p>
        </p:txBody>
      </p:sp>
      <p:pic>
        <p:nvPicPr>
          <p:cNvPr id="125" name="Google Shape;125;p21"/>
          <p:cNvPicPr preferRelativeResize="0"/>
          <p:nvPr/>
        </p:nvPicPr>
        <p:blipFill>
          <a:blip r:embed="rId3">
            <a:alphaModFix/>
          </a:blip>
          <a:stretch>
            <a:fillRect/>
          </a:stretch>
        </p:blipFill>
        <p:spPr>
          <a:xfrm>
            <a:off x="3246300" y="3258525"/>
            <a:ext cx="5449224" cy="29033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39"/>
          <p:cNvSpPr txBox="1"/>
          <p:nvPr>
            <p:ph idx="1" type="body"/>
          </p:nvPr>
        </p:nvSpPr>
        <p:spPr>
          <a:xfrm>
            <a:off x="406400" y="381000"/>
            <a:ext cx="10769700" cy="304800"/>
          </a:xfrm>
          <a:prstGeom prst="rect">
            <a:avLst/>
          </a:prstGeom>
        </p:spPr>
        <p:txBody>
          <a:bodyPr anchorCtr="0" anchor="t" bIns="0" lIns="91425" spcFirstLastPara="1" rIns="91425" wrap="square" tIns="0">
            <a:noAutofit/>
          </a:bodyPr>
          <a:lstStyle/>
          <a:p>
            <a:pPr indent="0" lvl="0" marL="0" rtl="0" algn="l">
              <a:spcBef>
                <a:spcPts val="0"/>
              </a:spcBef>
              <a:spcAft>
                <a:spcPts val="0"/>
              </a:spcAft>
              <a:buClr>
                <a:srgbClr val="000000"/>
              </a:buClr>
              <a:buFont typeface="Arial"/>
              <a:buNone/>
            </a:pPr>
            <a:r>
              <a:rPr lang="en-US" sz="2000"/>
              <a:t>TETE MODULE 3 - EFFECTIVE QUESTION AND ANSWER</a:t>
            </a:r>
            <a:endParaRPr/>
          </a:p>
        </p:txBody>
      </p:sp>
      <p:sp>
        <p:nvSpPr>
          <p:cNvPr id="275" name="Google Shape;275;p39"/>
          <p:cNvSpPr txBox="1"/>
          <p:nvPr>
            <p:ph idx="2" type="body"/>
          </p:nvPr>
        </p:nvSpPr>
        <p:spPr>
          <a:xfrm>
            <a:off x="348300" y="819775"/>
            <a:ext cx="11495400" cy="5029200"/>
          </a:xfrm>
          <a:prstGeom prst="rect">
            <a:avLst/>
          </a:prstGeom>
        </p:spPr>
        <p:txBody>
          <a:bodyPr anchorCtr="0" anchor="t" bIns="45700" lIns="91425" spcFirstLastPara="1" rIns="91425" wrap="square" tIns="45700">
            <a:noAutofit/>
          </a:bodyPr>
          <a:lstStyle/>
          <a:p>
            <a:pPr indent="0" lvl="0" marL="0" rtl="0" algn="ctr">
              <a:spcBef>
                <a:spcPts val="360"/>
              </a:spcBef>
              <a:spcAft>
                <a:spcPts val="0"/>
              </a:spcAft>
              <a:buNone/>
            </a:pPr>
            <a:r>
              <a:rPr b="1" lang="en-US" sz="2600"/>
              <a:t>Do you recall the three modes of reflection? </a:t>
            </a:r>
            <a:endParaRPr b="1" sz="2600"/>
          </a:p>
          <a:p>
            <a:pPr indent="0" lvl="0" marL="0" rtl="0" algn="l">
              <a:lnSpc>
                <a:spcPct val="115000"/>
              </a:lnSpc>
              <a:spcBef>
                <a:spcPts val="0"/>
              </a:spcBef>
              <a:spcAft>
                <a:spcPts val="0"/>
              </a:spcAft>
              <a:buNone/>
            </a:pPr>
            <a:r>
              <a:rPr b="1" lang="en-US" sz="2800">
                <a:solidFill>
                  <a:srgbClr val="F8931F"/>
                </a:solidFill>
              </a:rPr>
              <a:t>Technical Level of Reflection</a:t>
            </a:r>
            <a:endParaRPr b="1" sz="2800">
              <a:solidFill>
                <a:srgbClr val="F8931F"/>
              </a:solidFill>
            </a:endParaRPr>
          </a:p>
          <a:p>
            <a:pPr indent="0" lvl="0" marL="0" rtl="0" algn="l">
              <a:lnSpc>
                <a:spcPct val="115000"/>
              </a:lnSpc>
              <a:spcBef>
                <a:spcPts val="0"/>
              </a:spcBef>
              <a:spcAft>
                <a:spcPts val="0"/>
              </a:spcAft>
              <a:buNone/>
            </a:pPr>
            <a:r>
              <a:rPr lang="en-US" sz="2100">
                <a:solidFill>
                  <a:srgbClr val="000000"/>
                </a:solidFill>
                <a:latin typeface="Arial"/>
                <a:ea typeface="Arial"/>
                <a:cs typeface="Arial"/>
                <a:sym typeface="Arial"/>
              </a:rPr>
              <a:t>•</a:t>
            </a:r>
            <a:r>
              <a:rPr lang="en-US" sz="2700">
                <a:solidFill>
                  <a:srgbClr val="000000"/>
                </a:solidFill>
                <a:latin typeface="Arial"/>
                <a:ea typeface="Arial"/>
                <a:cs typeface="Arial"/>
                <a:sym typeface="Arial"/>
              </a:rPr>
              <a:t>	</a:t>
            </a:r>
            <a:r>
              <a:rPr b="1" lang="en-US" sz="2100">
                <a:solidFill>
                  <a:srgbClr val="1E6138"/>
                </a:solidFill>
              </a:rPr>
              <a:t>Descriptions or observations and a Focus on describing</a:t>
            </a:r>
            <a:endParaRPr b="1" sz="2100">
              <a:solidFill>
                <a:srgbClr val="1E6138"/>
              </a:solidFill>
            </a:endParaRPr>
          </a:p>
          <a:p>
            <a:pPr indent="0" lvl="0" marL="0" rtl="0" algn="l">
              <a:lnSpc>
                <a:spcPct val="115000"/>
              </a:lnSpc>
              <a:spcBef>
                <a:spcPts val="0"/>
              </a:spcBef>
              <a:spcAft>
                <a:spcPts val="0"/>
              </a:spcAft>
              <a:buNone/>
            </a:pPr>
            <a:r>
              <a:rPr b="1" lang="en-US" sz="2800">
                <a:solidFill>
                  <a:srgbClr val="F8931F"/>
                </a:solidFill>
              </a:rPr>
              <a:t>Contextual Level of Reflection</a:t>
            </a:r>
            <a:endParaRPr b="1" sz="2800">
              <a:solidFill>
                <a:srgbClr val="F8931F"/>
              </a:solidFill>
            </a:endParaRPr>
          </a:p>
          <a:p>
            <a:pPr indent="0" lvl="0" marL="0" rtl="0" algn="l">
              <a:lnSpc>
                <a:spcPct val="115000"/>
              </a:lnSpc>
              <a:spcBef>
                <a:spcPts val="0"/>
              </a:spcBef>
              <a:spcAft>
                <a:spcPts val="0"/>
              </a:spcAft>
              <a:buNone/>
            </a:pPr>
            <a:r>
              <a:rPr lang="en-US" sz="2100">
                <a:solidFill>
                  <a:srgbClr val="000000"/>
                </a:solidFill>
                <a:latin typeface="Arial"/>
                <a:ea typeface="Arial"/>
                <a:cs typeface="Arial"/>
                <a:sym typeface="Arial"/>
              </a:rPr>
              <a:t>•</a:t>
            </a:r>
            <a:r>
              <a:rPr lang="en-US" sz="2700">
                <a:solidFill>
                  <a:srgbClr val="000000"/>
                </a:solidFill>
                <a:latin typeface="Arial"/>
                <a:ea typeface="Arial"/>
                <a:cs typeface="Arial"/>
                <a:sym typeface="Arial"/>
              </a:rPr>
              <a:t>	</a:t>
            </a:r>
            <a:r>
              <a:rPr b="1" lang="en-US" sz="2100">
                <a:solidFill>
                  <a:srgbClr val="1E6138"/>
                </a:solidFill>
              </a:rPr>
              <a:t>Reflects on teaching practices and considers how they affect student learning</a:t>
            </a:r>
            <a:endParaRPr b="1" sz="2100">
              <a:solidFill>
                <a:srgbClr val="1E6138"/>
              </a:solidFill>
            </a:endParaRPr>
          </a:p>
          <a:p>
            <a:pPr indent="0" lvl="0" marL="0" rtl="0" algn="l">
              <a:lnSpc>
                <a:spcPct val="115000"/>
              </a:lnSpc>
              <a:spcBef>
                <a:spcPts val="0"/>
              </a:spcBef>
              <a:spcAft>
                <a:spcPts val="0"/>
              </a:spcAft>
              <a:buNone/>
            </a:pPr>
            <a:r>
              <a:rPr lang="en-US" sz="2100">
                <a:solidFill>
                  <a:srgbClr val="000000"/>
                </a:solidFill>
                <a:latin typeface="Arial"/>
                <a:ea typeface="Arial"/>
                <a:cs typeface="Arial"/>
                <a:sym typeface="Arial"/>
              </a:rPr>
              <a:t>•	</a:t>
            </a:r>
            <a:r>
              <a:rPr b="1" lang="en-US" sz="2100">
                <a:solidFill>
                  <a:srgbClr val="1E6138"/>
                </a:solidFill>
              </a:rPr>
              <a:t>Reflects on decisions,  considers if something worked</a:t>
            </a:r>
            <a:endParaRPr b="1" sz="2100">
              <a:solidFill>
                <a:srgbClr val="1E6138"/>
              </a:solidFill>
            </a:endParaRPr>
          </a:p>
          <a:p>
            <a:pPr indent="0" lvl="0" marL="0" rtl="0" algn="l">
              <a:lnSpc>
                <a:spcPct val="115000"/>
              </a:lnSpc>
              <a:spcBef>
                <a:spcPts val="0"/>
              </a:spcBef>
              <a:spcAft>
                <a:spcPts val="0"/>
              </a:spcAft>
              <a:buNone/>
            </a:pPr>
            <a:r>
              <a:rPr lang="en-US" sz="2100">
                <a:solidFill>
                  <a:srgbClr val="000000"/>
                </a:solidFill>
                <a:latin typeface="Arial"/>
                <a:ea typeface="Arial"/>
                <a:cs typeface="Arial"/>
                <a:sym typeface="Arial"/>
              </a:rPr>
              <a:t>•	</a:t>
            </a:r>
            <a:r>
              <a:rPr b="1" lang="en-US" sz="2100">
                <a:solidFill>
                  <a:srgbClr val="1E6138"/>
                </a:solidFill>
              </a:rPr>
              <a:t>Relates theory to practice – connects actions to research &amp; theory </a:t>
            </a:r>
            <a:r>
              <a:rPr b="1" lang="en-US" sz="2100">
                <a:solidFill>
                  <a:srgbClr val="1E6138"/>
                </a:solidFill>
              </a:rPr>
              <a:t>to promote student learning               </a:t>
            </a:r>
            <a:endParaRPr b="1" sz="2100">
              <a:solidFill>
                <a:srgbClr val="1E6138"/>
              </a:solidFill>
            </a:endParaRPr>
          </a:p>
          <a:p>
            <a:pPr indent="0" lvl="0" marL="0" rtl="0" algn="l">
              <a:lnSpc>
                <a:spcPct val="115000"/>
              </a:lnSpc>
              <a:spcBef>
                <a:spcPts val="0"/>
              </a:spcBef>
              <a:spcAft>
                <a:spcPts val="0"/>
              </a:spcAft>
              <a:buNone/>
            </a:pPr>
            <a:r>
              <a:rPr lang="en-US" sz="2100">
                <a:solidFill>
                  <a:srgbClr val="000000"/>
                </a:solidFill>
                <a:latin typeface="Arial"/>
                <a:ea typeface="Arial"/>
                <a:cs typeface="Arial"/>
                <a:sym typeface="Arial"/>
              </a:rPr>
              <a:t>•	</a:t>
            </a:r>
            <a:r>
              <a:rPr b="1" lang="en-US" sz="2100">
                <a:solidFill>
                  <a:srgbClr val="1E6138"/>
                </a:solidFill>
              </a:rPr>
              <a:t>Analyzes, clarifies, and validates teaching decisions </a:t>
            </a:r>
            <a:endParaRPr b="1" sz="2100">
              <a:solidFill>
                <a:srgbClr val="1E6138"/>
              </a:solidFill>
            </a:endParaRPr>
          </a:p>
          <a:p>
            <a:pPr indent="0" lvl="0" marL="0" rtl="0" algn="l">
              <a:lnSpc>
                <a:spcPct val="115000"/>
              </a:lnSpc>
              <a:spcBef>
                <a:spcPts val="0"/>
              </a:spcBef>
              <a:spcAft>
                <a:spcPts val="0"/>
              </a:spcAft>
              <a:buNone/>
            </a:pPr>
            <a:r>
              <a:rPr b="1" lang="en-US" sz="2800">
                <a:solidFill>
                  <a:srgbClr val="F8931F"/>
                </a:solidFill>
              </a:rPr>
              <a:t>Dialectical Mode or Level</a:t>
            </a:r>
            <a:endParaRPr b="1" sz="2800">
              <a:solidFill>
                <a:srgbClr val="F8931F"/>
              </a:solidFill>
            </a:endParaRPr>
          </a:p>
          <a:p>
            <a:pPr indent="0" lvl="0" marL="0" rtl="0" algn="l">
              <a:lnSpc>
                <a:spcPct val="115000"/>
              </a:lnSpc>
              <a:spcBef>
                <a:spcPts val="0"/>
              </a:spcBef>
              <a:spcAft>
                <a:spcPts val="0"/>
              </a:spcAft>
              <a:buNone/>
            </a:pPr>
            <a:r>
              <a:rPr lang="en-US" sz="400">
                <a:solidFill>
                  <a:srgbClr val="000000"/>
                </a:solidFill>
                <a:latin typeface="Arial"/>
                <a:ea typeface="Arial"/>
                <a:cs typeface="Arial"/>
                <a:sym typeface="Arial"/>
              </a:rPr>
              <a:t>•</a:t>
            </a:r>
            <a:r>
              <a:rPr lang="en-US" sz="2100">
                <a:solidFill>
                  <a:srgbClr val="000000"/>
                </a:solidFill>
                <a:latin typeface="Arial"/>
                <a:ea typeface="Arial"/>
                <a:cs typeface="Arial"/>
                <a:sym typeface="Arial"/>
              </a:rPr>
              <a:t>•</a:t>
            </a:r>
            <a:r>
              <a:rPr lang="en-US" sz="2700">
                <a:solidFill>
                  <a:srgbClr val="000000"/>
                </a:solidFill>
                <a:latin typeface="Arial"/>
                <a:ea typeface="Arial"/>
                <a:cs typeface="Arial"/>
                <a:sym typeface="Arial"/>
              </a:rPr>
              <a:t>	</a:t>
            </a:r>
            <a:r>
              <a:rPr b="1" lang="en-US" sz="2100">
                <a:solidFill>
                  <a:srgbClr val="1E6138"/>
                </a:solidFill>
              </a:rPr>
              <a:t>Systematically question</a:t>
            </a:r>
            <a:r>
              <a:rPr b="1" lang="en-US" sz="2100">
                <a:solidFill>
                  <a:srgbClr val="1E6138"/>
                </a:solidFill>
              </a:rPr>
              <a:t>s and seeks </a:t>
            </a:r>
            <a:r>
              <a:rPr b="1" lang="en-US" sz="2100">
                <a:solidFill>
                  <a:srgbClr val="E69138"/>
                </a:solidFill>
              </a:rPr>
              <a:t>why or why not?</a:t>
            </a:r>
            <a:endParaRPr b="1" sz="2100">
              <a:solidFill>
                <a:srgbClr val="E69138"/>
              </a:solidFill>
            </a:endParaRPr>
          </a:p>
          <a:p>
            <a:pPr indent="0" lvl="0" marL="0" rtl="0" algn="l">
              <a:lnSpc>
                <a:spcPct val="115000"/>
              </a:lnSpc>
              <a:spcBef>
                <a:spcPts val="0"/>
              </a:spcBef>
              <a:spcAft>
                <a:spcPts val="0"/>
              </a:spcAft>
              <a:buNone/>
            </a:pPr>
            <a:r>
              <a:rPr lang="en-US" sz="2100">
                <a:solidFill>
                  <a:srgbClr val="000000"/>
                </a:solidFill>
                <a:latin typeface="Arial"/>
                <a:ea typeface="Arial"/>
                <a:cs typeface="Arial"/>
                <a:sym typeface="Arial"/>
              </a:rPr>
              <a:t>•	</a:t>
            </a:r>
            <a:r>
              <a:rPr b="1" lang="en-US" sz="2100">
                <a:solidFill>
                  <a:srgbClr val="1E6138"/>
                </a:solidFill>
              </a:rPr>
              <a:t>Suggests alternatives </a:t>
            </a:r>
            <a:r>
              <a:rPr b="1" lang="en-US" sz="2100">
                <a:solidFill>
                  <a:srgbClr val="1E6138"/>
                </a:solidFill>
              </a:rPr>
              <a:t>to result in change</a:t>
            </a:r>
            <a:endParaRPr b="1" sz="2100">
              <a:solidFill>
                <a:srgbClr val="1E6138"/>
              </a:solidFill>
            </a:endParaRPr>
          </a:p>
          <a:p>
            <a:pPr indent="0" lvl="0" marL="0" rtl="0" algn="l">
              <a:lnSpc>
                <a:spcPct val="115000"/>
              </a:lnSpc>
              <a:spcBef>
                <a:spcPts val="0"/>
              </a:spcBef>
              <a:spcAft>
                <a:spcPts val="0"/>
              </a:spcAft>
              <a:buNone/>
            </a:pPr>
            <a:r>
              <a:rPr lang="en-US" sz="2100">
                <a:solidFill>
                  <a:srgbClr val="000000"/>
                </a:solidFill>
                <a:latin typeface="Arial"/>
                <a:ea typeface="Arial"/>
                <a:cs typeface="Arial"/>
                <a:sym typeface="Arial"/>
              </a:rPr>
              <a:t>•	</a:t>
            </a:r>
            <a:r>
              <a:rPr b="1" lang="en-US" sz="2100">
                <a:solidFill>
                  <a:srgbClr val="1E6138"/>
                </a:solidFill>
              </a:rPr>
              <a:t>Reflects on decisions &amp; resulting consequences </a:t>
            </a:r>
            <a:endParaRPr b="1" sz="2100">
              <a:solidFill>
                <a:srgbClr val="1E6138"/>
              </a:solidFill>
            </a:endParaRPr>
          </a:p>
          <a:p>
            <a:pPr indent="0" lvl="0" marL="0" rtl="0" algn="l">
              <a:lnSpc>
                <a:spcPct val="115000"/>
              </a:lnSpc>
              <a:spcBef>
                <a:spcPts val="0"/>
              </a:spcBef>
              <a:spcAft>
                <a:spcPts val="0"/>
              </a:spcAft>
              <a:buNone/>
            </a:pPr>
            <a:r>
              <a:rPr lang="en-US" sz="2100">
                <a:solidFill>
                  <a:srgbClr val="000000"/>
                </a:solidFill>
                <a:latin typeface="Arial"/>
                <a:ea typeface="Arial"/>
                <a:cs typeface="Arial"/>
                <a:sym typeface="Arial"/>
              </a:rPr>
              <a:t>•	</a:t>
            </a:r>
            <a:r>
              <a:rPr b="1" lang="en-US" sz="2100">
                <a:solidFill>
                  <a:srgbClr val="1E6138"/>
                </a:solidFill>
              </a:rPr>
              <a:t>Brings moral, ethical, and student learning results to bear on educational practices</a:t>
            </a:r>
            <a:endParaRPr b="1" sz="2100">
              <a:solidFill>
                <a:srgbClr val="1E6138"/>
              </a:solidFill>
            </a:endParaRPr>
          </a:p>
          <a:p>
            <a:pPr indent="0" lvl="0" marL="0" rtl="0" algn="l">
              <a:lnSpc>
                <a:spcPct val="115000"/>
              </a:lnSpc>
              <a:spcBef>
                <a:spcPts val="0"/>
              </a:spcBef>
              <a:spcAft>
                <a:spcPts val="0"/>
              </a:spcAft>
              <a:buNone/>
            </a:pPr>
            <a:r>
              <a:rPr lang="en-US" sz="2100">
                <a:solidFill>
                  <a:srgbClr val="000000"/>
                </a:solidFill>
                <a:latin typeface="Arial"/>
                <a:ea typeface="Arial"/>
                <a:cs typeface="Arial"/>
                <a:sym typeface="Arial"/>
              </a:rPr>
              <a:t>•	</a:t>
            </a:r>
            <a:r>
              <a:rPr b="1" lang="en-US" sz="2100">
                <a:solidFill>
                  <a:srgbClr val="1E6138"/>
                </a:solidFill>
              </a:rPr>
              <a:t>Looks for </a:t>
            </a:r>
            <a:r>
              <a:rPr b="1" lang="en-US" sz="2100">
                <a:solidFill>
                  <a:srgbClr val="E69138"/>
                </a:solidFill>
              </a:rPr>
              <a:t>change</a:t>
            </a:r>
            <a:r>
              <a:rPr b="1" lang="en-US" sz="2100">
                <a:solidFill>
                  <a:srgbClr val="1E6138"/>
                </a:solidFill>
              </a:rPr>
              <a:t> to promote desired results</a:t>
            </a:r>
            <a:endParaRPr b="1" sz="1700">
              <a:solidFill>
                <a:srgbClr val="1E6138"/>
              </a:solidFill>
            </a:endParaRPr>
          </a:p>
          <a:p>
            <a:pPr indent="0" lvl="0" marL="0" rtl="0" algn="l">
              <a:lnSpc>
                <a:spcPct val="115000"/>
              </a:lnSpc>
              <a:spcBef>
                <a:spcPts val="0"/>
              </a:spcBef>
              <a:spcAft>
                <a:spcPts val="0"/>
              </a:spcAft>
              <a:buNone/>
            </a:pPr>
            <a:r>
              <a:t/>
            </a:r>
            <a:endParaRPr b="1" sz="2100">
              <a:solidFill>
                <a:srgbClr val="1E6138"/>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40"/>
          <p:cNvSpPr txBox="1"/>
          <p:nvPr>
            <p:ph idx="1" type="body"/>
          </p:nvPr>
        </p:nvSpPr>
        <p:spPr>
          <a:xfrm>
            <a:off x="406400" y="381000"/>
            <a:ext cx="10769700" cy="304800"/>
          </a:xfrm>
          <a:prstGeom prst="rect">
            <a:avLst/>
          </a:prstGeom>
        </p:spPr>
        <p:txBody>
          <a:bodyPr anchorCtr="0" anchor="t" bIns="0" lIns="91425" spcFirstLastPara="1" rIns="91425" wrap="square" tIns="0">
            <a:noAutofit/>
          </a:bodyPr>
          <a:lstStyle/>
          <a:p>
            <a:pPr indent="0" lvl="0" marL="0" rtl="0" algn="l">
              <a:spcBef>
                <a:spcPts val="0"/>
              </a:spcBef>
              <a:spcAft>
                <a:spcPts val="0"/>
              </a:spcAft>
              <a:buClr>
                <a:srgbClr val="000000"/>
              </a:buClr>
              <a:buFont typeface="Arial"/>
              <a:buNone/>
            </a:pPr>
            <a:r>
              <a:rPr lang="en-US" sz="2000"/>
              <a:t>TETE MODULE 3 - EFFECTIVE QUESTION AND ANSWER</a:t>
            </a:r>
            <a:endParaRPr/>
          </a:p>
        </p:txBody>
      </p:sp>
      <p:sp>
        <p:nvSpPr>
          <p:cNvPr id="282" name="Google Shape;282;p40"/>
          <p:cNvSpPr txBox="1"/>
          <p:nvPr>
            <p:ph idx="2" type="body"/>
          </p:nvPr>
        </p:nvSpPr>
        <p:spPr>
          <a:xfrm>
            <a:off x="406400" y="914400"/>
            <a:ext cx="10769700" cy="5029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b="1" lang="en-US" sz="2000"/>
              <a:t>Deepening your reflection:  </a:t>
            </a:r>
            <a:r>
              <a:rPr b="1" lang="en-US" sz="2000">
                <a:solidFill>
                  <a:srgbClr val="E69138"/>
                </a:solidFill>
              </a:rPr>
              <a:t>Remember </a:t>
            </a:r>
            <a:r>
              <a:rPr lang="en-US" sz="2000"/>
              <a:t>- </a:t>
            </a:r>
            <a:r>
              <a:rPr b="1" lang="en-US" sz="2000"/>
              <a:t>to connect your reflection to Module Contents!</a:t>
            </a:r>
            <a:endParaRPr b="1" sz="2000"/>
          </a:p>
          <a:p>
            <a:pPr indent="0" lvl="0" marL="0" rtl="0" algn="l">
              <a:spcBef>
                <a:spcPts val="360"/>
              </a:spcBef>
              <a:spcAft>
                <a:spcPts val="0"/>
              </a:spcAft>
              <a:buNone/>
            </a:pPr>
            <a:r>
              <a:t/>
            </a:r>
            <a:endParaRPr b="1" sz="2000"/>
          </a:p>
          <a:p>
            <a:pPr indent="-330200" lvl="0" marL="457200" rtl="0" algn="l">
              <a:spcBef>
                <a:spcPts val="360"/>
              </a:spcBef>
              <a:spcAft>
                <a:spcPts val="0"/>
              </a:spcAft>
              <a:buSzPts val="1600"/>
              <a:buAutoNum type="arabicParenR"/>
            </a:pPr>
            <a:r>
              <a:rPr b="1" lang="en-US" sz="2000"/>
              <a:t>First, when you list the contents of a module, or describe what you did, this is an example of reflection at the </a:t>
            </a:r>
            <a:r>
              <a:rPr b="1" lang="en-US" sz="2000">
                <a:solidFill>
                  <a:srgbClr val="E69138"/>
                </a:solidFill>
              </a:rPr>
              <a:t>Technical level</a:t>
            </a:r>
            <a:r>
              <a:rPr b="1" lang="en-US" sz="2000"/>
              <a:t>. </a:t>
            </a:r>
            <a:endParaRPr b="1" sz="2000"/>
          </a:p>
          <a:p>
            <a:pPr indent="0" lvl="0" marL="0" rtl="0" algn="l">
              <a:spcBef>
                <a:spcPts val="360"/>
              </a:spcBef>
              <a:spcAft>
                <a:spcPts val="0"/>
              </a:spcAft>
              <a:buNone/>
            </a:pPr>
            <a:r>
              <a:rPr b="1" lang="en-US" sz="2000"/>
              <a:t>	Fine to “set the stage” but this is the beginning. Keep going!</a:t>
            </a:r>
            <a:endParaRPr b="1" sz="2000"/>
          </a:p>
          <a:p>
            <a:pPr indent="0" lvl="0" marL="0" rtl="0" algn="l">
              <a:spcBef>
                <a:spcPts val="360"/>
              </a:spcBef>
              <a:spcAft>
                <a:spcPts val="0"/>
              </a:spcAft>
              <a:buNone/>
            </a:pPr>
            <a:r>
              <a:t/>
            </a:r>
            <a:endParaRPr b="1" sz="2000"/>
          </a:p>
          <a:p>
            <a:pPr indent="-330200" lvl="0" marL="457200" rtl="0" algn="l">
              <a:spcBef>
                <a:spcPts val="360"/>
              </a:spcBef>
              <a:spcAft>
                <a:spcPts val="0"/>
              </a:spcAft>
              <a:buSzPts val="1600"/>
              <a:buAutoNum type="arabicParenR"/>
            </a:pPr>
            <a:r>
              <a:rPr b="1" lang="en-US" sz="2000"/>
              <a:t>Next, connect what you did to your readings. Tell why you engaged in a certain activity or approach.  To which readings does this activity connect?  Explain how and why you did the activity.  This is reflection at the </a:t>
            </a:r>
            <a:r>
              <a:rPr b="1" lang="en-US" sz="2000">
                <a:solidFill>
                  <a:srgbClr val="E69138"/>
                </a:solidFill>
              </a:rPr>
              <a:t>Contextual level .</a:t>
            </a:r>
            <a:endParaRPr b="1" sz="2000">
              <a:solidFill>
                <a:srgbClr val="E69138"/>
              </a:solidFill>
            </a:endParaRPr>
          </a:p>
          <a:p>
            <a:pPr indent="0" lvl="0" marL="0" rtl="0" algn="l">
              <a:spcBef>
                <a:spcPts val="360"/>
              </a:spcBef>
              <a:spcAft>
                <a:spcPts val="0"/>
              </a:spcAft>
              <a:buNone/>
            </a:pPr>
            <a:r>
              <a:t/>
            </a:r>
            <a:endParaRPr b="1" sz="2000"/>
          </a:p>
          <a:p>
            <a:pPr indent="-330200" lvl="0" marL="457200" rtl="0" algn="l">
              <a:spcBef>
                <a:spcPts val="360"/>
              </a:spcBef>
              <a:spcAft>
                <a:spcPts val="0"/>
              </a:spcAft>
              <a:buSzPts val="1600"/>
              <a:buAutoNum type="arabicParenR"/>
            </a:pPr>
            <a:r>
              <a:rPr b="1" lang="en-US" sz="2000"/>
              <a:t>Last, consider the results of what you did and their impact on student learning, or on your classroom. </a:t>
            </a:r>
            <a:endParaRPr b="1" sz="2000"/>
          </a:p>
          <a:p>
            <a:pPr indent="0" lvl="0" marL="457200" rtl="0" algn="l">
              <a:spcBef>
                <a:spcPts val="360"/>
              </a:spcBef>
              <a:spcAft>
                <a:spcPts val="0"/>
              </a:spcAft>
              <a:buNone/>
            </a:pPr>
            <a:r>
              <a:rPr b="1" lang="en-US" sz="2000"/>
              <a:t>If your actions made a change, think about these changes and what more you can do.</a:t>
            </a:r>
            <a:endParaRPr b="1" sz="2000"/>
          </a:p>
          <a:p>
            <a:pPr indent="0" lvl="0" marL="457200" rtl="0" algn="l">
              <a:spcBef>
                <a:spcPts val="360"/>
              </a:spcBef>
              <a:spcAft>
                <a:spcPts val="0"/>
              </a:spcAft>
              <a:buNone/>
            </a:pPr>
            <a:r>
              <a:rPr b="1" lang="en-US" sz="2000"/>
              <a:t>Did some or ALL of your students engage in this new practice? How did it go? Do you need to make any changes? </a:t>
            </a:r>
            <a:endParaRPr b="1" sz="2000"/>
          </a:p>
          <a:p>
            <a:pPr indent="0" lvl="0" marL="457200" rtl="0" algn="l">
              <a:spcBef>
                <a:spcPts val="360"/>
              </a:spcBef>
              <a:spcAft>
                <a:spcPts val="0"/>
              </a:spcAft>
              <a:buNone/>
            </a:pPr>
            <a:r>
              <a:rPr b="1" lang="en-US" sz="2000"/>
              <a:t>What will you do next to engage your students, and why?  </a:t>
            </a:r>
            <a:endParaRPr b="1" sz="2000"/>
          </a:p>
          <a:p>
            <a:pPr indent="0" lvl="0" marL="457200" rtl="0" algn="l">
              <a:spcBef>
                <a:spcPts val="360"/>
              </a:spcBef>
              <a:spcAft>
                <a:spcPts val="0"/>
              </a:spcAft>
              <a:buNone/>
            </a:pPr>
            <a:r>
              <a:rPr b="1" lang="en-US" sz="2000"/>
              <a:t>This is reflection at the </a:t>
            </a:r>
            <a:r>
              <a:rPr b="1" lang="en-US" sz="2000">
                <a:solidFill>
                  <a:srgbClr val="E69138"/>
                </a:solidFill>
              </a:rPr>
              <a:t>Dialectical level.</a:t>
            </a:r>
            <a:endParaRPr b="1" sz="2000">
              <a:solidFill>
                <a:srgbClr val="E69138"/>
              </a:solidFill>
            </a:endParaRPr>
          </a:p>
          <a:p>
            <a:pPr indent="0" lvl="0" marL="0" rtl="0" algn="l">
              <a:spcBef>
                <a:spcPts val="360"/>
              </a:spcBef>
              <a:spcAft>
                <a:spcPts val="0"/>
              </a:spcAft>
              <a:buNone/>
            </a:pPr>
            <a:r>
              <a:rPr b="1" lang="en-US" sz="2000"/>
              <a:t> </a:t>
            </a:r>
            <a:endParaRPr b="1" sz="20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41"/>
          <p:cNvSpPr txBox="1"/>
          <p:nvPr>
            <p:ph idx="1" type="body"/>
          </p:nvPr>
        </p:nvSpPr>
        <p:spPr>
          <a:xfrm>
            <a:off x="406400" y="381000"/>
            <a:ext cx="10769700" cy="304800"/>
          </a:xfrm>
          <a:prstGeom prst="rect">
            <a:avLst/>
          </a:prstGeom>
        </p:spPr>
        <p:txBody>
          <a:bodyPr anchorCtr="0" anchor="t" bIns="0" lIns="91425" spcFirstLastPara="1" rIns="91425" wrap="square" tIns="0">
            <a:noAutofit/>
          </a:bodyPr>
          <a:lstStyle/>
          <a:p>
            <a:pPr indent="0" lvl="0" marL="0" rtl="0" algn="l">
              <a:spcBef>
                <a:spcPts val="0"/>
              </a:spcBef>
              <a:spcAft>
                <a:spcPts val="0"/>
              </a:spcAft>
              <a:buClr>
                <a:srgbClr val="000000"/>
              </a:buClr>
              <a:buFont typeface="Arial"/>
              <a:buNone/>
            </a:pPr>
            <a:r>
              <a:rPr lang="en-US" sz="2000"/>
              <a:t>TETE MODULE 3 - EFFECTIVE QUESTION AND ANSWER</a:t>
            </a:r>
            <a:endParaRPr/>
          </a:p>
        </p:txBody>
      </p:sp>
      <p:sp>
        <p:nvSpPr>
          <p:cNvPr id="289" name="Google Shape;289;p41"/>
          <p:cNvSpPr txBox="1"/>
          <p:nvPr>
            <p:ph idx="2" type="body"/>
          </p:nvPr>
        </p:nvSpPr>
        <p:spPr>
          <a:xfrm>
            <a:off x="1076225" y="1422900"/>
            <a:ext cx="10769700" cy="5029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AND Remember! </a:t>
            </a:r>
            <a:endParaRPr/>
          </a:p>
        </p:txBody>
      </p:sp>
      <p:pic>
        <p:nvPicPr>
          <p:cNvPr id="290" name="Google Shape;290;p41"/>
          <p:cNvPicPr preferRelativeResize="0"/>
          <p:nvPr/>
        </p:nvPicPr>
        <p:blipFill>
          <a:blip r:embed="rId3">
            <a:alphaModFix/>
          </a:blip>
          <a:stretch>
            <a:fillRect/>
          </a:stretch>
        </p:blipFill>
        <p:spPr>
          <a:xfrm>
            <a:off x="1138875" y="1012075"/>
            <a:ext cx="9056876" cy="50944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2"/>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a:p>
        </p:txBody>
      </p:sp>
      <p:sp>
        <p:nvSpPr>
          <p:cNvPr id="296" name="Google Shape;296;p42"/>
          <p:cNvSpPr txBox="1"/>
          <p:nvPr/>
        </p:nvSpPr>
        <p:spPr>
          <a:xfrm>
            <a:off x="406400" y="852075"/>
            <a:ext cx="10769700" cy="1371600"/>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None/>
            </a:pPr>
            <a:r>
              <a:rPr b="1" lang="en-US" sz="6000">
                <a:solidFill>
                  <a:schemeClr val="dk1"/>
                </a:solidFill>
                <a:latin typeface="Calibri"/>
                <a:ea typeface="Calibri"/>
                <a:cs typeface="Calibri"/>
                <a:sym typeface="Calibri"/>
              </a:rPr>
              <a:t>Reflection - </a:t>
            </a:r>
            <a:r>
              <a:rPr b="1" lang="en-US" sz="2900">
                <a:solidFill>
                  <a:schemeClr val="dk1"/>
                </a:solidFill>
                <a:latin typeface="Calibri"/>
                <a:ea typeface="Calibri"/>
                <a:cs typeface="Calibri"/>
                <a:sym typeface="Calibri"/>
              </a:rPr>
              <a:t>a good time to revisit the Module 0 video</a:t>
            </a:r>
            <a:endParaRPr b="1" sz="29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sz="60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sz="6000">
              <a:solidFill>
                <a:schemeClr val="dk1"/>
              </a:solidFill>
              <a:latin typeface="Calibri"/>
              <a:ea typeface="Calibri"/>
              <a:cs typeface="Calibri"/>
              <a:sym typeface="Calibri"/>
            </a:endParaRPr>
          </a:p>
          <a:p>
            <a:pPr indent="0" lvl="0" marL="0" rtl="0" algn="l">
              <a:spcBef>
                <a:spcPts val="0"/>
              </a:spcBef>
              <a:spcAft>
                <a:spcPts val="0"/>
              </a:spcAft>
              <a:buNone/>
            </a:pPr>
            <a:r>
              <a:t/>
            </a:r>
            <a:endParaRPr sz="5300">
              <a:solidFill>
                <a:schemeClr val="dk1"/>
              </a:solidFill>
              <a:latin typeface="Calibri"/>
              <a:ea typeface="Calibri"/>
              <a:cs typeface="Calibri"/>
              <a:sym typeface="Calibri"/>
            </a:endParaRPr>
          </a:p>
        </p:txBody>
      </p:sp>
      <p:pic>
        <p:nvPicPr>
          <p:cNvPr id="297" name="Google Shape;297;p42"/>
          <p:cNvPicPr preferRelativeResize="0"/>
          <p:nvPr/>
        </p:nvPicPr>
        <p:blipFill>
          <a:blip r:embed="rId3">
            <a:alphaModFix/>
          </a:blip>
          <a:stretch>
            <a:fillRect/>
          </a:stretch>
        </p:blipFill>
        <p:spPr>
          <a:xfrm>
            <a:off x="1686300" y="2126150"/>
            <a:ext cx="7776331" cy="43295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3"/>
          <p:cNvSpPr txBox="1"/>
          <p:nvPr/>
        </p:nvSpPr>
        <p:spPr>
          <a:xfrm>
            <a:off x="558800" y="779050"/>
            <a:ext cx="10617300" cy="1371600"/>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None/>
            </a:pPr>
            <a:r>
              <a:rPr b="1" lang="en-US" sz="6000">
                <a:solidFill>
                  <a:schemeClr val="dk1"/>
                </a:solidFill>
                <a:latin typeface="Calibri"/>
                <a:ea typeface="Calibri"/>
                <a:cs typeface="Calibri"/>
                <a:sym typeface="Calibri"/>
              </a:rPr>
              <a:t>Polls in the Classroom</a:t>
            </a:r>
            <a:endParaRPr>
              <a:solidFill>
                <a:srgbClr val="F7931E"/>
              </a:solidFill>
            </a:endParaRPr>
          </a:p>
        </p:txBody>
      </p:sp>
      <p:sp>
        <p:nvSpPr>
          <p:cNvPr id="303" name="Google Shape;303;p43"/>
          <p:cNvSpPr/>
          <p:nvPr/>
        </p:nvSpPr>
        <p:spPr>
          <a:xfrm>
            <a:off x="558800" y="1906325"/>
            <a:ext cx="11035800" cy="4571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3800">
                <a:latin typeface="Calibri"/>
                <a:ea typeface="Calibri"/>
                <a:cs typeface="Calibri"/>
                <a:sym typeface="Calibri"/>
              </a:rPr>
              <a:t>Run quizzes and competitions</a:t>
            </a:r>
            <a:endParaRPr sz="38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lang="en-US" sz="3800">
                <a:latin typeface="Calibri"/>
                <a:ea typeface="Calibri"/>
                <a:cs typeface="Calibri"/>
                <a:sym typeface="Calibri"/>
              </a:rPr>
              <a:t>Use as exit ticket</a:t>
            </a:r>
            <a:endParaRPr sz="38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lang="en-US" sz="3800">
                <a:latin typeface="Calibri"/>
                <a:ea typeface="Calibri"/>
                <a:cs typeface="Calibri"/>
                <a:sym typeface="Calibri"/>
              </a:rPr>
              <a:t>Receive feedback</a:t>
            </a:r>
            <a:endParaRPr sz="38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lang="en-US" sz="3800">
                <a:latin typeface="Calibri"/>
                <a:ea typeface="Calibri"/>
                <a:cs typeface="Calibri"/>
                <a:sym typeface="Calibri"/>
              </a:rPr>
              <a:t>Check for understanding:</a:t>
            </a:r>
            <a:endParaRPr sz="3800">
              <a:latin typeface="Calibri"/>
              <a:ea typeface="Calibri"/>
              <a:cs typeface="Calibri"/>
              <a:sym typeface="Calibri"/>
            </a:endParaRPr>
          </a:p>
          <a:p>
            <a:pPr indent="-431800" lvl="0" marL="457200" rtl="0" algn="l">
              <a:spcBef>
                <a:spcPts val="0"/>
              </a:spcBef>
              <a:spcAft>
                <a:spcPts val="0"/>
              </a:spcAft>
              <a:buSzPts val="3200"/>
              <a:buFont typeface="Calibri"/>
              <a:buChar char="●"/>
            </a:pPr>
            <a:r>
              <a:rPr lang="en-US" sz="3200">
                <a:latin typeface="Calibri"/>
                <a:ea typeface="Calibri"/>
                <a:cs typeface="Calibri"/>
                <a:sym typeface="Calibri"/>
              </a:rPr>
              <a:t>Question and answer choices on the board</a:t>
            </a:r>
            <a:endParaRPr sz="3200">
              <a:latin typeface="Calibri"/>
              <a:ea typeface="Calibri"/>
              <a:cs typeface="Calibri"/>
              <a:sym typeface="Calibri"/>
            </a:endParaRPr>
          </a:p>
          <a:p>
            <a:pPr indent="-431800" lvl="0" marL="457200" rtl="0" algn="l">
              <a:spcBef>
                <a:spcPts val="0"/>
              </a:spcBef>
              <a:spcAft>
                <a:spcPts val="0"/>
              </a:spcAft>
              <a:buSzPts val="3200"/>
              <a:buFont typeface="Calibri"/>
              <a:buChar char="●"/>
            </a:pPr>
            <a:r>
              <a:rPr lang="en-US" sz="3200">
                <a:latin typeface="Calibri"/>
                <a:ea typeface="Calibri"/>
                <a:cs typeface="Calibri"/>
                <a:sym typeface="Calibri"/>
              </a:rPr>
              <a:t>Paper-based surveys</a:t>
            </a:r>
            <a:endParaRPr sz="3200">
              <a:latin typeface="Calibri"/>
              <a:ea typeface="Calibri"/>
              <a:cs typeface="Calibri"/>
              <a:sym typeface="Calibri"/>
            </a:endParaRPr>
          </a:p>
          <a:p>
            <a:pPr indent="-431800" lvl="0" marL="457200" rtl="0" algn="l">
              <a:spcBef>
                <a:spcPts val="0"/>
              </a:spcBef>
              <a:spcAft>
                <a:spcPts val="0"/>
              </a:spcAft>
              <a:buSzPts val="3200"/>
              <a:buFont typeface="Calibri"/>
              <a:buChar char="●"/>
            </a:pPr>
            <a:r>
              <a:rPr lang="en-US" sz="3200">
                <a:latin typeface="Calibri"/>
                <a:ea typeface="Calibri"/>
                <a:cs typeface="Calibri"/>
                <a:sym typeface="Calibri"/>
              </a:rPr>
              <a:t>Free web-based tools: Kahoot, Poll Everywhere, Google Forms</a:t>
            </a:r>
            <a:endParaRPr sz="3200">
              <a:latin typeface="Calibri"/>
              <a:ea typeface="Calibri"/>
              <a:cs typeface="Calibri"/>
              <a:sym typeface="Calibri"/>
            </a:endParaRPr>
          </a:p>
          <a:p>
            <a:pPr indent="0" lvl="0" marL="0" rtl="0" algn="l">
              <a:spcBef>
                <a:spcPts val="0"/>
              </a:spcBef>
              <a:spcAft>
                <a:spcPts val="0"/>
              </a:spcAft>
              <a:buNone/>
            </a:pPr>
            <a:r>
              <a:rPr lang="en-US" sz="3800">
                <a:latin typeface="Calibri"/>
                <a:ea typeface="Calibri"/>
                <a:cs typeface="Calibri"/>
                <a:sym typeface="Calibri"/>
              </a:rPr>
              <a:t> </a:t>
            </a:r>
            <a:endParaRPr sz="3800">
              <a:latin typeface="Calibri"/>
              <a:ea typeface="Calibri"/>
              <a:cs typeface="Calibri"/>
              <a:sym typeface="Calibri"/>
            </a:endParaRPr>
          </a:p>
          <a:p>
            <a:pPr indent="0" lvl="0" marL="0" rtl="0" algn="l">
              <a:spcBef>
                <a:spcPts val="0"/>
              </a:spcBef>
              <a:spcAft>
                <a:spcPts val="0"/>
              </a:spcAft>
              <a:buNone/>
            </a:pPr>
            <a:r>
              <a:t/>
            </a:r>
            <a:endParaRPr sz="3800">
              <a:latin typeface="Calibri"/>
              <a:ea typeface="Calibri"/>
              <a:cs typeface="Calibri"/>
              <a:sym typeface="Calibri"/>
            </a:endParaRPr>
          </a:p>
          <a:p>
            <a:pPr indent="0" lvl="0" marL="0" rtl="0" algn="l">
              <a:spcBef>
                <a:spcPts val="0"/>
              </a:spcBef>
              <a:spcAft>
                <a:spcPts val="0"/>
              </a:spcAft>
              <a:buNone/>
            </a:pPr>
            <a:r>
              <a:t/>
            </a:r>
            <a:endParaRPr sz="3800">
              <a:latin typeface="Calibri"/>
              <a:ea typeface="Calibri"/>
              <a:cs typeface="Calibri"/>
              <a:sym typeface="Calibri"/>
            </a:endParaRPr>
          </a:p>
          <a:p>
            <a:pPr indent="0" lvl="0" marL="0" marR="0" rtl="0" algn="ctr">
              <a:spcBef>
                <a:spcPts val="0"/>
              </a:spcBef>
              <a:spcAft>
                <a:spcPts val="0"/>
              </a:spcAft>
              <a:buNone/>
            </a:pPr>
            <a:r>
              <a:t/>
            </a:r>
            <a:endParaRPr sz="3800">
              <a:latin typeface="Calibri"/>
              <a:ea typeface="Calibri"/>
              <a:cs typeface="Calibri"/>
              <a:sym typeface="Calibri"/>
            </a:endParaRPr>
          </a:p>
        </p:txBody>
      </p:sp>
      <p:sp>
        <p:nvSpPr>
          <p:cNvPr id="304" name="Google Shape;304;p43"/>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b="1">
              <a:solidFill>
                <a:schemeClr val="lt1"/>
              </a:solidFill>
            </a:endParaRPr>
          </a:p>
        </p:txBody>
      </p:sp>
      <p:pic>
        <p:nvPicPr>
          <p:cNvPr id="305" name="Google Shape;305;p43"/>
          <p:cNvPicPr preferRelativeResize="0"/>
          <p:nvPr/>
        </p:nvPicPr>
        <p:blipFill>
          <a:blip r:embed="rId3">
            <a:alphaModFix/>
          </a:blip>
          <a:stretch>
            <a:fillRect/>
          </a:stretch>
        </p:blipFill>
        <p:spPr>
          <a:xfrm>
            <a:off x="8642525" y="1999575"/>
            <a:ext cx="2695575" cy="301864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44"/>
          <p:cNvSpPr txBox="1"/>
          <p:nvPr/>
        </p:nvSpPr>
        <p:spPr>
          <a:xfrm>
            <a:off x="558800" y="779050"/>
            <a:ext cx="10617300" cy="1371600"/>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None/>
            </a:pPr>
            <a:r>
              <a:rPr b="1" lang="en-US" sz="6000">
                <a:solidFill>
                  <a:schemeClr val="dk1"/>
                </a:solidFill>
                <a:latin typeface="Calibri"/>
                <a:ea typeface="Calibri"/>
                <a:cs typeface="Calibri"/>
                <a:sym typeface="Calibri"/>
              </a:rPr>
              <a:t>Still Have Questions?</a:t>
            </a:r>
            <a:endParaRPr>
              <a:solidFill>
                <a:srgbClr val="F7931E"/>
              </a:solidFill>
            </a:endParaRPr>
          </a:p>
        </p:txBody>
      </p:sp>
      <p:sp>
        <p:nvSpPr>
          <p:cNvPr id="311" name="Google Shape;311;p44"/>
          <p:cNvSpPr/>
          <p:nvPr/>
        </p:nvSpPr>
        <p:spPr>
          <a:xfrm>
            <a:off x="558800" y="1885600"/>
            <a:ext cx="6355200" cy="4592100"/>
          </a:xfrm>
          <a:prstGeom prst="rect">
            <a:avLst/>
          </a:prstGeom>
          <a:noFill/>
          <a:ln>
            <a:noFill/>
          </a:ln>
        </p:spPr>
        <p:txBody>
          <a:bodyPr anchorCtr="0" anchor="t" bIns="45700" lIns="91425" spcFirstLastPara="1" rIns="91425" wrap="square" tIns="45700">
            <a:noAutofit/>
          </a:bodyPr>
          <a:lstStyle/>
          <a:p>
            <a:pPr indent="-469900" lvl="0" marL="457200" marR="0" rtl="0" algn="l">
              <a:spcBef>
                <a:spcPts val="0"/>
              </a:spcBef>
              <a:spcAft>
                <a:spcPts val="0"/>
              </a:spcAft>
              <a:buSzPts val="3800"/>
              <a:buFont typeface="Calibri"/>
              <a:buAutoNum type="arabicPeriod"/>
            </a:pPr>
            <a:r>
              <a:rPr lang="en-US" sz="3800">
                <a:latin typeface="Calibri"/>
                <a:ea typeface="Calibri"/>
                <a:cs typeface="Calibri"/>
                <a:sym typeface="Calibri"/>
              </a:rPr>
              <a:t>Ask your Community of Practice in Telegram</a:t>
            </a:r>
            <a:endParaRPr sz="3800">
              <a:latin typeface="Calibri"/>
              <a:ea typeface="Calibri"/>
              <a:cs typeface="Calibri"/>
              <a:sym typeface="Calibri"/>
            </a:endParaRPr>
          </a:p>
          <a:p>
            <a:pPr indent="0" lvl="0" marL="457200" marR="0" rtl="0" algn="l">
              <a:spcBef>
                <a:spcPts val="0"/>
              </a:spcBef>
              <a:spcAft>
                <a:spcPts val="0"/>
              </a:spcAft>
              <a:buNone/>
            </a:pPr>
            <a:r>
              <a:t/>
            </a:r>
            <a:endParaRPr sz="3800">
              <a:latin typeface="Calibri"/>
              <a:ea typeface="Calibri"/>
              <a:cs typeface="Calibri"/>
              <a:sym typeface="Calibri"/>
            </a:endParaRPr>
          </a:p>
          <a:p>
            <a:pPr indent="-469900" lvl="0" marL="457200" marR="0" rtl="0" algn="l">
              <a:spcBef>
                <a:spcPts val="0"/>
              </a:spcBef>
              <a:spcAft>
                <a:spcPts val="0"/>
              </a:spcAft>
              <a:buSzPts val="3800"/>
              <a:buFont typeface="Calibri"/>
              <a:buAutoNum type="arabicPeriod"/>
            </a:pPr>
            <a:r>
              <a:rPr lang="en-US" sz="3800">
                <a:latin typeface="Calibri"/>
                <a:ea typeface="Calibri"/>
                <a:cs typeface="Calibri"/>
                <a:sym typeface="Calibri"/>
              </a:rPr>
              <a:t>Reach out for help:</a:t>
            </a:r>
            <a:endParaRPr sz="3800">
              <a:latin typeface="Calibri"/>
              <a:ea typeface="Calibri"/>
              <a:cs typeface="Calibri"/>
              <a:sym typeface="Calibri"/>
            </a:endParaRPr>
          </a:p>
          <a:p>
            <a:pPr indent="-469900" lvl="1" marL="914400" marR="0" rtl="0" algn="l">
              <a:spcBef>
                <a:spcPts val="0"/>
              </a:spcBef>
              <a:spcAft>
                <a:spcPts val="0"/>
              </a:spcAft>
              <a:buSzPts val="3800"/>
              <a:buFont typeface="Calibri"/>
              <a:buChar char="○"/>
            </a:pPr>
            <a:r>
              <a:rPr lang="en-US" sz="3800">
                <a:latin typeface="Calibri"/>
                <a:ea typeface="Calibri"/>
                <a:cs typeface="Calibri"/>
                <a:sym typeface="Calibri"/>
              </a:rPr>
              <a:t>TETE Portfolio:</a:t>
            </a:r>
            <a:endParaRPr sz="3800">
              <a:latin typeface="Calibri"/>
              <a:ea typeface="Calibri"/>
              <a:cs typeface="Calibri"/>
              <a:sym typeface="Calibri"/>
            </a:endParaRPr>
          </a:p>
          <a:p>
            <a:pPr indent="0" lvl="0" marL="914400" marR="0" rtl="0" algn="l">
              <a:spcBef>
                <a:spcPts val="0"/>
              </a:spcBef>
              <a:spcAft>
                <a:spcPts val="0"/>
              </a:spcAft>
              <a:buNone/>
            </a:pPr>
            <a:r>
              <a:rPr lang="en-US" sz="3800" u="sng">
                <a:solidFill>
                  <a:schemeClr val="hlink"/>
                </a:solidFill>
                <a:latin typeface="Calibri"/>
                <a:ea typeface="Calibri"/>
                <a:cs typeface="Calibri"/>
                <a:sym typeface="Calibri"/>
                <a:hlinkClick r:id="rId3"/>
              </a:rPr>
              <a:t>aevmenov@gmu.edu</a:t>
            </a:r>
            <a:r>
              <a:rPr lang="en-US" sz="3800">
                <a:latin typeface="Calibri"/>
                <a:ea typeface="Calibri"/>
                <a:cs typeface="Calibri"/>
                <a:sym typeface="Calibri"/>
              </a:rPr>
              <a:t> </a:t>
            </a:r>
            <a:endParaRPr sz="3800">
              <a:latin typeface="Calibri"/>
              <a:ea typeface="Calibri"/>
              <a:cs typeface="Calibri"/>
              <a:sym typeface="Calibri"/>
            </a:endParaRPr>
          </a:p>
          <a:p>
            <a:pPr indent="-469900" lvl="1" marL="914400" marR="0" rtl="0" algn="l">
              <a:spcBef>
                <a:spcPts val="0"/>
              </a:spcBef>
              <a:spcAft>
                <a:spcPts val="0"/>
              </a:spcAft>
              <a:buSzPts val="3800"/>
              <a:buFont typeface="Calibri"/>
              <a:buChar char="○"/>
            </a:pPr>
            <a:r>
              <a:rPr lang="en-US" sz="3800">
                <a:latin typeface="Calibri"/>
                <a:ea typeface="Calibri"/>
                <a:cs typeface="Calibri"/>
                <a:sym typeface="Calibri"/>
              </a:rPr>
              <a:t>Reflection:</a:t>
            </a:r>
            <a:endParaRPr sz="3800">
              <a:latin typeface="Calibri"/>
              <a:ea typeface="Calibri"/>
              <a:cs typeface="Calibri"/>
              <a:sym typeface="Calibri"/>
            </a:endParaRPr>
          </a:p>
          <a:p>
            <a:pPr indent="0" lvl="0" marL="914400" marR="0" rtl="0" algn="l">
              <a:spcBef>
                <a:spcPts val="0"/>
              </a:spcBef>
              <a:spcAft>
                <a:spcPts val="0"/>
              </a:spcAft>
              <a:buNone/>
            </a:pPr>
            <a:r>
              <a:rPr lang="en-US" sz="3800" u="sng">
                <a:solidFill>
                  <a:schemeClr val="hlink"/>
                </a:solidFill>
                <a:latin typeface="Calibri"/>
                <a:ea typeface="Calibri"/>
                <a:cs typeface="Calibri"/>
                <a:sym typeface="Calibri"/>
                <a:hlinkClick r:id="rId4"/>
              </a:rPr>
              <a:t>rfox@gmu.edu</a:t>
            </a:r>
            <a:endParaRPr sz="3800">
              <a:latin typeface="Calibri"/>
              <a:ea typeface="Calibri"/>
              <a:cs typeface="Calibri"/>
              <a:sym typeface="Calibri"/>
            </a:endParaRPr>
          </a:p>
          <a:p>
            <a:pPr indent="0" lvl="0" marL="914400" marR="0" rtl="0" algn="l">
              <a:spcBef>
                <a:spcPts val="0"/>
              </a:spcBef>
              <a:spcAft>
                <a:spcPts val="0"/>
              </a:spcAft>
              <a:buNone/>
            </a:pPr>
            <a:r>
              <a:t/>
            </a:r>
            <a:endParaRPr sz="3800">
              <a:latin typeface="Calibri"/>
              <a:ea typeface="Calibri"/>
              <a:cs typeface="Calibri"/>
              <a:sym typeface="Calibri"/>
            </a:endParaRPr>
          </a:p>
          <a:p>
            <a:pPr indent="0" lvl="0" marL="914400" marR="0" rtl="0" algn="l">
              <a:spcBef>
                <a:spcPts val="0"/>
              </a:spcBef>
              <a:spcAft>
                <a:spcPts val="0"/>
              </a:spcAft>
              <a:buNone/>
            </a:pPr>
            <a:r>
              <a:rPr lang="en-US" sz="3800">
                <a:latin typeface="Calibri"/>
                <a:ea typeface="Calibri"/>
                <a:cs typeface="Calibri"/>
                <a:sym typeface="Calibri"/>
              </a:rPr>
              <a:t> </a:t>
            </a:r>
            <a:r>
              <a:rPr lang="en-US" sz="3800">
                <a:latin typeface="Calibri"/>
                <a:ea typeface="Calibri"/>
                <a:cs typeface="Calibri"/>
                <a:sym typeface="Calibri"/>
              </a:rPr>
              <a:t> </a:t>
            </a:r>
            <a:endParaRPr sz="3800">
              <a:latin typeface="Calibri"/>
              <a:ea typeface="Calibri"/>
              <a:cs typeface="Calibri"/>
              <a:sym typeface="Calibri"/>
            </a:endParaRPr>
          </a:p>
          <a:p>
            <a:pPr indent="0" lvl="0" marL="0" marR="0" rtl="0" algn="ctr">
              <a:spcBef>
                <a:spcPts val="0"/>
              </a:spcBef>
              <a:spcAft>
                <a:spcPts val="0"/>
              </a:spcAft>
              <a:buNone/>
            </a:pPr>
            <a:r>
              <a:t/>
            </a:r>
            <a:endParaRPr sz="3800">
              <a:latin typeface="Calibri"/>
              <a:ea typeface="Calibri"/>
              <a:cs typeface="Calibri"/>
              <a:sym typeface="Calibri"/>
            </a:endParaRPr>
          </a:p>
        </p:txBody>
      </p:sp>
      <p:sp>
        <p:nvSpPr>
          <p:cNvPr id="312" name="Google Shape;312;p44"/>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b="1">
              <a:solidFill>
                <a:schemeClr val="lt1"/>
              </a:solidFill>
            </a:endParaRPr>
          </a:p>
        </p:txBody>
      </p:sp>
      <p:pic>
        <p:nvPicPr>
          <p:cNvPr id="313" name="Google Shape;313;p44"/>
          <p:cNvPicPr preferRelativeResize="0"/>
          <p:nvPr/>
        </p:nvPicPr>
        <p:blipFill>
          <a:blip r:embed="rId5">
            <a:alphaModFix/>
          </a:blip>
          <a:stretch>
            <a:fillRect/>
          </a:stretch>
        </p:blipFill>
        <p:spPr>
          <a:xfrm>
            <a:off x="7198600" y="1977450"/>
            <a:ext cx="4014800" cy="38862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5"/>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b="1">
              <a:solidFill>
                <a:schemeClr val="lt1"/>
              </a:solidFill>
            </a:endParaRPr>
          </a:p>
        </p:txBody>
      </p:sp>
      <p:pic>
        <p:nvPicPr>
          <p:cNvPr id="319" name="Google Shape;319;p45"/>
          <p:cNvPicPr preferRelativeResize="0"/>
          <p:nvPr/>
        </p:nvPicPr>
        <p:blipFill>
          <a:blip r:embed="rId3">
            <a:alphaModFix/>
          </a:blip>
          <a:stretch>
            <a:fillRect/>
          </a:stretch>
        </p:blipFill>
        <p:spPr>
          <a:xfrm>
            <a:off x="1685800" y="803200"/>
            <a:ext cx="8053496" cy="5867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6"/>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b="1">
              <a:solidFill>
                <a:schemeClr val="lt1"/>
              </a:solidFill>
            </a:endParaRPr>
          </a:p>
        </p:txBody>
      </p:sp>
      <p:pic>
        <p:nvPicPr>
          <p:cNvPr id="325" name="Google Shape;325;p46"/>
          <p:cNvPicPr preferRelativeResize="0"/>
          <p:nvPr/>
        </p:nvPicPr>
        <p:blipFill>
          <a:blip r:embed="rId3">
            <a:alphaModFix/>
          </a:blip>
          <a:stretch>
            <a:fillRect/>
          </a:stretch>
        </p:blipFill>
        <p:spPr>
          <a:xfrm>
            <a:off x="1685800" y="803200"/>
            <a:ext cx="8053496" cy="5867400"/>
          </a:xfrm>
          <a:prstGeom prst="rect">
            <a:avLst/>
          </a:prstGeom>
          <a:noFill/>
          <a:ln>
            <a:noFill/>
          </a:ln>
        </p:spPr>
      </p:pic>
      <p:sp>
        <p:nvSpPr>
          <p:cNvPr id="326" name="Google Shape;326;p46"/>
          <p:cNvSpPr/>
          <p:nvPr/>
        </p:nvSpPr>
        <p:spPr>
          <a:xfrm>
            <a:off x="1993450" y="3041500"/>
            <a:ext cx="223500" cy="223500"/>
          </a:xfrm>
          <a:prstGeom prst="ellipse">
            <a:avLst/>
          </a:prstGeom>
          <a:solidFill>
            <a:srgbClr val="F7931E"/>
          </a:solidFill>
          <a:ln cap="flat" cmpd="sng" w="9525">
            <a:solidFill>
              <a:srgbClr val="F793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47"/>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b="1">
              <a:solidFill>
                <a:schemeClr val="lt1"/>
              </a:solidFill>
            </a:endParaRPr>
          </a:p>
        </p:txBody>
      </p:sp>
      <p:pic>
        <p:nvPicPr>
          <p:cNvPr id="332" name="Google Shape;332;p47"/>
          <p:cNvPicPr preferRelativeResize="0"/>
          <p:nvPr/>
        </p:nvPicPr>
        <p:blipFill>
          <a:blip r:embed="rId3">
            <a:alphaModFix/>
          </a:blip>
          <a:stretch>
            <a:fillRect/>
          </a:stretch>
        </p:blipFill>
        <p:spPr>
          <a:xfrm>
            <a:off x="1685800" y="803200"/>
            <a:ext cx="8053496" cy="5867400"/>
          </a:xfrm>
          <a:prstGeom prst="rect">
            <a:avLst/>
          </a:prstGeom>
          <a:noFill/>
          <a:ln>
            <a:noFill/>
          </a:ln>
        </p:spPr>
      </p:pic>
      <p:sp>
        <p:nvSpPr>
          <p:cNvPr id="333" name="Google Shape;333;p47"/>
          <p:cNvSpPr/>
          <p:nvPr/>
        </p:nvSpPr>
        <p:spPr>
          <a:xfrm>
            <a:off x="1993450" y="3041500"/>
            <a:ext cx="223500" cy="223500"/>
          </a:xfrm>
          <a:prstGeom prst="ellipse">
            <a:avLst/>
          </a:prstGeom>
          <a:solidFill>
            <a:srgbClr val="F7931E"/>
          </a:solidFill>
          <a:ln cap="flat" cmpd="sng" w="9525">
            <a:solidFill>
              <a:srgbClr val="F793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47"/>
          <p:cNvSpPr/>
          <p:nvPr/>
        </p:nvSpPr>
        <p:spPr>
          <a:xfrm>
            <a:off x="1993450" y="5490375"/>
            <a:ext cx="223500" cy="223500"/>
          </a:xfrm>
          <a:prstGeom prst="ellipse">
            <a:avLst/>
          </a:prstGeom>
          <a:solidFill>
            <a:srgbClr val="F7931E"/>
          </a:solidFill>
          <a:ln cap="flat" cmpd="sng" w="9525">
            <a:solidFill>
              <a:srgbClr val="F793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8"/>
          <p:cNvSpPr txBox="1"/>
          <p:nvPr/>
        </p:nvSpPr>
        <p:spPr>
          <a:xfrm>
            <a:off x="406400" y="892900"/>
            <a:ext cx="11093400" cy="1371600"/>
          </a:xfrm>
          <a:prstGeom prst="rect">
            <a:avLst/>
          </a:prstGeom>
          <a:noFill/>
          <a:ln>
            <a:noFill/>
          </a:ln>
        </p:spPr>
        <p:txBody>
          <a:bodyPr anchorCtr="0" anchor="t" bIns="46025" lIns="92075" spcFirstLastPara="1" rIns="92075" wrap="square" tIns="46025">
            <a:noAutofit/>
          </a:bodyPr>
          <a:lstStyle/>
          <a:p>
            <a:pPr indent="0" lvl="0" marL="0" marR="0" rtl="0" algn="ctr">
              <a:spcBef>
                <a:spcPts val="0"/>
              </a:spcBef>
              <a:spcAft>
                <a:spcPts val="0"/>
              </a:spcAft>
              <a:buNone/>
            </a:pPr>
            <a:r>
              <a:rPr b="1" lang="en-US" sz="5400" cap="small">
                <a:solidFill>
                  <a:srgbClr val="1E6138"/>
                </a:solidFill>
                <a:latin typeface="Calibri"/>
                <a:ea typeface="Calibri"/>
                <a:cs typeface="Calibri"/>
                <a:sym typeface="Calibri"/>
              </a:rPr>
              <a:t>Time for D.E.A.R.!</a:t>
            </a:r>
            <a:endParaRPr b="1" sz="5400" cap="small">
              <a:solidFill>
                <a:srgbClr val="1E6138"/>
              </a:solidFill>
              <a:latin typeface="Calibri"/>
              <a:ea typeface="Calibri"/>
              <a:cs typeface="Calibri"/>
              <a:sym typeface="Calibri"/>
            </a:endParaRPr>
          </a:p>
          <a:p>
            <a:pPr indent="0" lvl="0" marL="0" marR="0" rtl="0" algn="ctr">
              <a:spcBef>
                <a:spcPts val="0"/>
              </a:spcBef>
              <a:spcAft>
                <a:spcPts val="0"/>
              </a:spcAft>
              <a:buNone/>
            </a:pPr>
            <a:r>
              <a:rPr b="1" lang="en-US" sz="4200" cap="small">
                <a:solidFill>
                  <a:srgbClr val="1E6138"/>
                </a:solidFill>
                <a:latin typeface="Calibri"/>
                <a:ea typeface="Calibri"/>
                <a:cs typeface="Calibri"/>
                <a:sym typeface="Calibri"/>
              </a:rPr>
              <a:t>Drop Everything and Reflect!</a:t>
            </a:r>
            <a:endParaRPr b="1" sz="4200" cap="small">
              <a:solidFill>
                <a:srgbClr val="1E6138"/>
              </a:solidFill>
              <a:latin typeface="Calibri"/>
              <a:ea typeface="Calibri"/>
              <a:cs typeface="Calibri"/>
              <a:sym typeface="Calibri"/>
            </a:endParaRPr>
          </a:p>
          <a:p>
            <a:pPr indent="0" lvl="0" marL="0" marR="0" rtl="0" algn="l">
              <a:spcBef>
                <a:spcPts val="0"/>
              </a:spcBef>
              <a:spcAft>
                <a:spcPts val="0"/>
              </a:spcAft>
              <a:buNone/>
            </a:pPr>
            <a:r>
              <a:t/>
            </a:r>
            <a:endParaRPr b="1" sz="4200" cap="small">
              <a:solidFill>
                <a:srgbClr val="1E6138"/>
              </a:solidFill>
              <a:latin typeface="Calibri"/>
              <a:ea typeface="Calibri"/>
              <a:cs typeface="Calibri"/>
              <a:sym typeface="Calibri"/>
            </a:endParaRPr>
          </a:p>
          <a:p>
            <a:pPr indent="0" lvl="0" marL="0" marR="0" rtl="0" algn="ctr">
              <a:spcBef>
                <a:spcPts val="0"/>
              </a:spcBef>
              <a:spcAft>
                <a:spcPts val="0"/>
              </a:spcAft>
              <a:buNone/>
            </a:pPr>
            <a:r>
              <a:rPr b="1" lang="en-US" sz="3500" cap="small">
                <a:solidFill>
                  <a:srgbClr val="1E6138"/>
                </a:solidFill>
                <a:latin typeface="Calibri"/>
                <a:ea typeface="Calibri"/>
                <a:cs typeface="Calibri"/>
                <a:sym typeface="Calibri"/>
              </a:rPr>
              <a:t>3: Three words that capture effective questioning.</a:t>
            </a:r>
            <a:endParaRPr b="1" sz="3500" cap="small">
              <a:solidFill>
                <a:srgbClr val="1E6138"/>
              </a:solidFill>
              <a:latin typeface="Calibri"/>
              <a:ea typeface="Calibri"/>
              <a:cs typeface="Calibri"/>
              <a:sym typeface="Calibri"/>
            </a:endParaRPr>
          </a:p>
          <a:p>
            <a:pPr indent="0" lvl="0" marL="0" marR="0" rtl="0" algn="ctr">
              <a:spcBef>
                <a:spcPts val="0"/>
              </a:spcBef>
              <a:spcAft>
                <a:spcPts val="0"/>
              </a:spcAft>
              <a:buNone/>
            </a:pPr>
            <a:r>
              <a:rPr b="1" lang="en-US" sz="3500" cap="small">
                <a:solidFill>
                  <a:srgbClr val="1E6138"/>
                </a:solidFill>
                <a:latin typeface="Calibri"/>
                <a:ea typeface="Calibri"/>
                <a:cs typeface="Calibri"/>
                <a:sym typeface="Calibri"/>
              </a:rPr>
              <a:t>2: Two things I need to do about TETE this/next week.</a:t>
            </a:r>
            <a:endParaRPr b="1" sz="3500" cap="small">
              <a:solidFill>
                <a:srgbClr val="1E6138"/>
              </a:solidFill>
              <a:latin typeface="Calibri"/>
              <a:ea typeface="Calibri"/>
              <a:cs typeface="Calibri"/>
              <a:sym typeface="Calibri"/>
            </a:endParaRPr>
          </a:p>
          <a:p>
            <a:pPr indent="0" lvl="0" marL="0" marR="0" rtl="0" algn="ctr">
              <a:spcBef>
                <a:spcPts val="0"/>
              </a:spcBef>
              <a:spcAft>
                <a:spcPts val="0"/>
              </a:spcAft>
              <a:buNone/>
            </a:pPr>
            <a:r>
              <a:rPr b="1" lang="en-US" sz="3500" cap="small">
                <a:solidFill>
                  <a:srgbClr val="1E6138"/>
                </a:solidFill>
                <a:latin typeface="Calibri"/>
                <a:ea typeface="Calibri"/>
                <a:cs typeface="Calibri"/>
                <a:sym typeface="Calibri"/>
              </a:rPr>
              <a:t>1: One new thing I will try out this/next week from Module 3, "Effective Question and Answer".  </a:t>
            </a:r>
            <a:endParaRPr sz="3500"/>
          </a:p>
        </p:txBody>
      </p:sp>
      <p:sp>
        <p:nvSpPr>
          <p:cNvPr id="340" name="Google Shape;340;p48"/>
          <p:cNvSpPr/>
          <p:nvPr/>
        </p:nvSpPr>
        <p:spPr>
          <a:xfrm>
            <a:off x="406400" y="4232850"/>
            <a:ext cx="10769700" cy="2494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1" i="1" sz="3800">
              <a:solidFill>
                <a:srgbClr val="F8931F"/>
              </a:solidFill>
              <a:latin typeface="Calibri"/>
              <a:ea typeface="Calibri"/>
              <a:cs typeface="Calibri"/>
              <a:sym typeface="Calibri"/>
            </a:endParaRPr>
          </a:p>
          <a:p>
            <a:pPr indent="0" lvl="0" marL="0" marR="0" rtl="0" algn="ctr">
              <a:spcBef>
                <a:spcPts val="0"/>
              </a:spcBef>
              <a:spcAft>
                <a:spcPts val="0"/>
              </a:spcAft>
              <a:buNone/>
            </a:pPr>
            <a:r>
              <a:t/>
            </a:r>
            <a:endParaRPr b="1" i="1" sz="3800">
              <a:solidFill>
                <a:srgbClr val="F8931F"/>
              </a:solidFill>
              <a:latin typeface="Calibri"/>
              <a:ea typeface="Calibri"/>
              <a:cs typeface="Calibri"/>
              <a:sym typeface="Calibri"/>
            </a:endParaRPr>
          </a:p>
          <a:p>
            <a:pPr indent="0" lvl="0" marL="0" marR="0" rtl="0" algn="ctr">
              <a:spcBef>
                <a:spcPts val="0"/>
              </a:spcBef>
              <a:spcAft>
                <a:spcPts val="0"/>
              </a:spcAft>
              <a:buNone/>
            </a:pPr>
            <a:r>
              <a:rPr b="1" i="1" lang="en-US" sz="3800">
                <a:solidFill>
                  <a:srgbClr val="F8931F"/>
                </a:solidFill>
                <a:latin typeface="Calibri"/>
                <a:ea typeface="Calibri"/>
                <a:cs typeface="Calibri"/>
                <a:sym typeface="Calibri"/>
              </a:rPr>
              <a:t>Now we will do our Module 3 Exit Ticket!</a:t>
            </a:r>
            <a:endParaRPr b="1" i="1" sz="3800">
              <a:solidFill>
                <a:srgbClr val="F8931F"/>
              </a:solidFill>
              <a:latin typeface="Calibri"/>
              <a:ea typeface="Calibri"/>
              <a:cs typeface="Calibri"/>
              <a:sym typeface="Calibri"/>
            </a:endParaRPr>
          </a:p>
          <a:p>
            <a:pPr indent="0" lvl="0" marL="0" marR="0" rtl="0" algn="ctr">
              <a:spcBef>
                <a:spcPts val="0"/>
              </a:spcBef>
              <a:spcAft>
                <a:spcPts val="0"/>
              </a:spcAft>
              <a:buNone/>
            </a:pPr>
            <a:r>
              <a:rPr b="1" i="1" lang="en-US" sz="3800">
                <a:solidFill>
                  <a:srgbClr val="F8931F"/>
                </a:solidFill>
                <a:latin typeface="Calibri"/>
                <a:ea typeface="Calibri"/>
                <a:cs typeface="Calibri"/>
                <a:sym typeface="Calibri"/>
              </a:rPr>
              <a:t>Click on the link in the chat box.</a:t>
            </a:r>
            <a:endParaRPr b="1" i="1" sz="3800">
              <a:solidFill>
                <a:srgbClr val="F8931F"/>
              </a:solidFill>
              <a:latin typeface="Calibri"/>
              <a:ea typeface="Calibri"/>
              <a:cs typeface="Calibri"/>
              <a:sym typeface="Calibri"/>
            </a:endParaRPr>
          </a:p>
        </p:txBody>
      </p:sp>
      <p:sp>
        <p:nvSpPr>
          <p:cNvPr id="341" name="Google Shape;341;p48"/>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b="1">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2"/>
          <p:cNvSpPr txBox="1"/>
          <p:nvPr/>
        </p:nvSpPr>
        <p:spPr>
          <a:xfrm>
            <a:off x="367200" y="1528800"/>
            <a:ext cx="10152600" cy="5156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b="1" sz="4000">
              <a:latin typeface="Calibri"/>
              <a:ea typeface="Calibri"/>
              <a:cs typeface="Calibri"/>
              <a:sym typeface="Calibri"/>
            </a:endParaRPr>
          </a:p>
          <a:p>
            <a:pPr indent="0" lvl="0" marL="0" rtl="0" algn="l">
              <a:lnSpc>
                <a:spcPct val="115000"/>
              </a:lnSpc>
              <a:spcBef>
                <a:spcPts val="0"/>
              </a:spcBef>
              <a:spcAft>
                <a:spcPts val="0"/>
              </a:spcAft>
              <a:buNone/>
            </a:pPr>
            <a:r>
              <a:rPr b="1" lang="en-US" sz="4000">
                <a:latin typeface="Calibri"/>
                <a:ea typeface="Calibri"/>
                <a:cs typeface="Calibri"/>
                <a:sym typeface="Calibri"/>
              </a:rPr>
              <a:t>“Interactive/Alternative Student </a:t>
            </a:r>
            <a:r>
              <a:rPr b="1" lang="en-US" sz="3600">
                <a:latin typeface="Calibri"/>
                <a:ea typeface="Calibri"/>
                <a:cs typeface="Calibri"/>
                <a:sym typeface="Calibri"/>
              </a:rPr>
              <a:t>Responses”</a:t>
            </a:r>
            <a:endParaRPr b="1" sz="3600">
              <a:latin typeface="Calibri"/>
              <a:ea typeface="Calibri"/>
              <a:cs typeface="Calibri"/>
              <a:sym typeface="Calibri"/>
            </a:endParaRPr>
          </a:p>
          <a:p>
            <a:pPr indent="-457200" lvl="0" marL="457200" rtl="0" algn="l">
              <a:lnSpc>
                <a:spcPct val="115000"/>
              </a:lnSpc>
              <a:spcBef>
                <a:spcPts val="0"/>
              </a:spcBef>
              <a:spcAft>
                <a:spcPts val="0"/>
              </a:spcAft>
              <a:buClr>
                <a:srgbClr val="1E6238"/>
              </a:buClr>
              <a:buSzPts val="3600"/>
              <a:buFont typeface="Calibri"/>
              <a:buChar char="●"/>
            </a:pPr>
            <a:r>
              <a:rPr b="1" lang="en-US" sz="3600">
                <a:solidFill>
                  <a:srgbClr val="1E6238"/>
                </a:solidFill>
                <a:latin typeface="Calibri"/>
                <a:ea typeface="Calibri"/>
                <a:cs typeface="Calibri"/>
                <a:sym typeface="Calibri"/>
              </a:rPr>
              <a:t>Hand Signals: “Thumbs up” or “Thumbs down”</a:t>
            </a:r>
            <a:endParaRPr b="1" sz="3600">
              <a:solidFill>
                <a:srgbClr val="1E6238"/>
              </a:solidFill>
              <a:latin typeface="Calibri"/>
              <a:ea typeface="Calibri"/>
              <a:cs typeface="Calibri"/>
              <a:sym typeface="Calibri"/>
            </a:endParaRPr>
          </a:p>
          <a:p>
            <a:pPr indent="-457200" lvl="0" marL="457200" rtl="0" algn="l">
              <a:lnSpc>
                <a:spcPct val="115000"/>
              </a:lnSpc>
              <a:spcBef>
                <a:spcPts val="0"/>
              </a:spcBef>
              <a:spcAft>
                <a:spcPts val="0"/>
              </a:spcAft>
              <a:buClr>
                <a:srgbClr val="1E6238"/>
              </a:buClr>
              <a:buSzPts val="3600"/>
              <a:buFont typeface="Calibri"/>
              <a:buChar char="●"/>
            </a:pPr>
            <a:r>
              <a:rPr b="1" lang="en-US" sz="3600">
                <a:solidFill>
                  <a:srgbClr val="1E6238"/>
                </a:solidFill>
                <a:latin typeface="Calibri"/>
                <a:ea typeface="Calibri"/>
                <a:cs typeface="Calibri"/>
                <a:sym typeface="Calibri"/>
              </a:rPr>
              <a:t>Stand Up/Sit Down</a:t>
            </a:r>
            <a:endParaRPr b="1" sz="3600">
              <a:solidFill>
                <a:srgbClr val="1E6238"/>
              </a:solidFill>
              <a:latin typeface="Calibri"/>
              <a:ea typeface="Calibri"/>
              <a:cs typeface="Calibri"/>
              <a:sym typeface="Calibri"/>
            </a:endParaRPr>
          </a:p>
          <a:p>
            <a:pPr indent="-457200" lvl="0" marL="457200" rtl="0" algn="l">
              <a:lnSpc>
                <a:spcPct val="115000"/>
              </a:lnSpc>
              <a:spcBef>
                <a:spcPts val="0"/>
              </a:spcBef>
              <a:spcAft>
                <a:spcPts val="0"/>
              </a:spcAft>
              <a:buClr>
                <a:srgbClr val="1E6238"/>
              </a:buClr>
              <a:buSzPts val="3600"/>
              <a:buFont typeface="Calibri"/>
              <a:buChar char="●"/>
            </a:pPr>
            <a:r>
              <a:rPr b="1" lang="en-US" sz="3600">
                <a:solidFill>
                  <a:srgbClr val="1E6238"/>
                </a:solidFill>
                <a:latin typeface="Calibri"/>
                <a:ea typeface="Calibri"/>
                <a:cs typeface="Calibri"/>
                <a:sym typeface="Calibri"/>
              </a:rPr>
              <a:t>Move to the Answer: </a:t>
            </a:r>
            <a:endParaRPr b="1" sz="3600">
              <a:solidFill>
                <a:srgbClr val="1E6238"/>
              </a:solidFill>
              <a:latin typeface="Calibri"/>
              <a:ea typeface="Calibri"/>
              <a:cs typeface="Calibri"/>
              <a:sym typeface="Calibri"/>
            </a:endParaRPr>
          </a:p>
          <a:p>
            <a:pPr indent="-457200" lvl="0" marL="457200" rtl="0" algn="l">
              <a:lnSpc>
                <a:spcPct val="115000"/>
              </a:lnSpc>
              <a:spcBef>
                <a:spcPts val="0"/>
              </a:spcBef>
              <a:spcAft>
                <a:spcPts val="0"/>
              </a:spcAft>
              <a:buClr>
                <a:srgbClr val="1E6238"/>
              </a:buClr>
              <a:buSzPts val="3600"/>
              <a:buFont typeface="Calibri"/>
              <a:buChar char="●"/>
            </a:pPr>
            <a:r>
              <a:rPr b="1" lang="en-US" sz="3600">
                <a:solidFill>
                  <a:srgbClr val="1E6238"/>
                </a:solidFill>
                <a:latin typeface="Calibri"/>
                <a:ea typeface="Calibri"/>
                <a:cs typeface="Calibri"/>
                <a:sym typeface="Calibri"/>
              </a:rPr>
              <a:t>“Right or Left” (Yes/No)</a:t>
            </a:r>
            <a:endParaRPr b="1" sz="3600">
              <a:solidFill>
                <a:srgbClr val="1E6238"/>
              </a:solidFill>
              <a:latin typeface="Calibri"/>
              <a:ea typeface="Calibri"/>
              <a:cs typeface="Calibri"/>
              <a:sym typeface="Calibri"/>
            </a:endParaRPr>
          </a:p>
          <a:p>
            <a:pPr indent="-457200" lvl="0" marL="457200" rtl="0" algn="l">
              <a:lnSpc>
                <a:spcPct val="115000"/>
              </a:lnSpc>
              <a:spcBef>
                <a:spcPts val="0"/>
              </a:spcBef>
              <a:spcAft>
                <a:spcPts val="0"/>
              </a:spcAft>
              <a:buClr>
                <a:srgbClr val="1E6238"/>
              </a:buClr>
              <a:buSzPts val="3600"/>
              <a:buFont typeface="Calibri"/>
              <a:buChar char="●"/>
            </a:pPr>
            <a:r>
              <a:rPr b="1" lang="en-US" sz="3600">
                <a:solidFill>
                  <a:srgbClr val="1E6238"/>
                </a:solidFill>
                <a:latin typeface="Calibri"/>
                <a:ea typeface="Calibri"/>
                <a:cs typeface="Calibri"/>
                <a:sym typeface="Calibri"/>
              </a:rPr>
              <a:t>“Reactions” (Yes/No via Zoom) </a:t>
            </a:r>
            <a:endParaRPr b="1" sz="3600">
              <a:solidFill>
                <a:srgbClr val="1E6238"/>
              </a:solidFill>
              <a:latin typeface="Calibri"/>
              <a:ea typeface="Calibri"/>
              <a:cs typeface="Calibri"/>
              <a:sym typeface="Calibri"/>
            </a:endParaRPr>
          </a:p>
          <a:p>
            <a:pPr indent="0" lvl="0" marL="0" rtl="0" algn="ctr">
              <a:lnSpc>
                <a:spcPct val="115000"/>
              </a:lnSpc>
              <a:spcBef>
                <a:spcPts val="0"/>
              </a:spcBef>
              <a:spcAft>
                <a:spcPts val="0"/>
              </a:spcAft>
              <a:buNone/>
            </a:pPr>
            <a:r>
              <a:t/>
            </a:r>
            <a:endParaRPr sz="2400">
              <a:latin typeface="Calibri"/>
              <a:ea typeface="Calibri"/>
              <a:cs typeface="Calibri"/>
              <a:sym typeface="Calibri"/>
            </a:endParaRPr>
          </a:p>
        </p:txBody>
      </p:sp>
      <p:sp>
        <p:nvSpPr>
          <p:cNvPr id="132" name="Google Shape;132;p22"/>
          <p:cNvSpPr txBox="1"/>
          <p:nvPr/>
        </p:nvSpPr>
        <p:spPr>
          <a:xfrm>
            <a:off x="1868175" y="836100"/>
            <a:ext cx="81006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solidFill>
                  <a:srgbClr val="F8931F"/>
                </a:solidFill>
                <a:latin typeface="Calibri"/>
                <a:ea typeface="Calibri"/>
                <a:cs typeface="Calibri"/>
                <a:sym typeface="Calibri"/>
              </a:rPr>
              <a:t>Question Game </a:t>
            </a:r>
            <a:endParaRPr b="1" sz="3300">
              <a:solidFill>
                <a:srgbClr val="F8931F"/>
              </a:solidFill>
              <a:latin typeface="Calibri"/>
              <a:ea typeface="Calibri"/>
              <a:cs typeface="Calibri"/>
              <a:sym typeface="Calibri"/>
            </a:endParaRPr>
          </a:p>
        </p:txBody>
      </p:sp>
      <p:sp>
        <p:nvSpPr>
          <p:cNvPr id="133" name="Google Shape;133;p22"/>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a:p>
        </p:txBody>
      </p:sp>
      <p:pic>
        <p:nvPicPr>
          <p:cNvPr id="134" name="Google Shape;134;p22"/>
          <p:cNvPicPr preferRelativeResize="0"/>
          <p:nvPr/>
        </p:nvPicPr>
        <p:blipFill>
          <a:blip r:embed="rId3">
            <a:alphaModFix/>
          </a:blip>
          <a:stretch>
            <a:fillRect/>
          </a:stretch>
        </p:blipFill>
        <p:spPr>
          <a:xfrm>
            <a:off x="731225" y="836100"/>
            <a:ext cx="3161650" cy="1572601"/>
          </a:xfrm>
          <a:prstGeom prst="rect">
            <a:avLst/>
          </a:prstGeom>
          <a:noFill/>
          <a:ln>
            <a:noFill/>
          </a:ln>
        </p:spPr>
      </p:pic>
      <p:pic>
        <p:nvPicPr>
          <p:cNvPr id="135" name="Google Shape;135;p22"/>
          <p:cNvPicPr preferRelativeResize="0"/>
          <p:nvPr/>
        </p:nvPicPr>
        <p:blipFill>
          <a:blip r:embed="rId4">
            <a:alphaModFix/>
          </a:blip>
          <a:stretch>
            <a:fillRect/>
          </a:stretch>
        </p:blipFill>
        <p:spPr>
          <a:xfrm>
            <a:off x="7849763" y="3848100"/>
            <a:ext cx="4162425" cy="30099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49"/>
          <p:cNvSpPr txBox="1"/>
          <p:nvPr/>
        </p:nvSpPr>
        <p:spPr>
          <a:xfrm>
            <a:off x="406400" y="759675"/>
            <a:ext cx="107697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600"/>
              </a:spcAft>
              <a:buNone/>
            </a:pPr>
            <a:r>
              <a:rPr b="1" lang="en-US" sz="3000">
                <a:solidFill>
                  <a:schemeClr val="dk1"/>
                </a:solidFill>
                <a:latin typeface="Calibri"/>
                <a:ea typeface="Calibri"/>
                <a:cs typeface="Calibri"/>
                <a:sym typeface="Calibri"/>
              </a:rPr>
              <a:t>What is due on Sunday, May 16th?</a:t>
            </a:r>
            <a:endParaRPr/>
          </a:p>
        </p:txBody>
      </p:sp>
      <p:sp>
        <p:nvSpPr>
          <p:cNvPr id="348" name="Google Shape;348;p49"/>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a:p>
        </p:txBody>
      </p:sp>
      <p:pic>
        <p:nvPicPr>
          <p:cNvPr id="349" name="Google Shape;349;p49"/>
          <p:cNvPicPr preferRelativeResize="0"/>
          <p:nvPr/>
        </p:nvPicPr>
        <p:blipFill>
          <a:blip r:embed="rId3">
            <a:alphaModFix/>
          </a:blip>
          <a:stretch>
            <a:fillRect/>
          </a:stretch>
        </p:blipFill>
        <p:spPr>
          <a:xfrm>
            <a:off x="1986275" y="1332875"/>
            <a:ext cx="7949952" cy="55251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50"/>
          <p:cNvSpPr txBox="1"/>
          <p:nvPr/>
        </p:nvSpPr>
        <p:spPr>
          <a:xfrm>
            <a:off x="452700" y="864200"/>
            <a:ext cx="10769700" cy="5618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400">
                <a:solidFill>
                  <a:srgbClr val="F8931F"/>
                </a:solidFill>
                <a:latin typeface="Calibri"/>
                <a:ea typeface="Calibri"/>
                <a:cs typeface="Calibri"/>
                <a:sym typeface="Calibri"/>
              </a:rPr>
              <a:t>ANNOUNCEMENTS</a:t>
            </a:r>
            <a:endParaRPr b="1" sz="4400">
              <a:solidFill>
                <a:srgbClr val="F8931F"/>
              </a:solidFill>
              <a:latin typeface="Calibri"/>
              <a:ea typeface="Calibri"/>
              <a:cs typeface="Calibri"/>
              <a:sym typeface="Calibri"/>
            </a:endParaRPr>
          </a:p>
          <a:p>
            <a:pPr indent="0" lvl="0" marL="0" rtl="0" algn="ctr">
              <a:spcBef>
                <a:spcPts val="600"/>
              </a:spcBef>
              <a:spcAft>
                <a:spcPts val="0"/>
              </a:spcAft>
              <a:buNone/>
            </a:pPr>
            <a:r>
              <a:t/>
            </a:r>
            <a:endParaRPr b="1" sz="2000">
              <a:solidFill>
                <a:schemeClr val="dk1"/>
              </a:solidFill>
              <a:latin typeface="Calibri"/>
              <a:ea typeface="Calibri"/>
              <a:cs typeface="Calibri"/>
              <a:sym typeface="Calibri"/>
            </a:endParaRPr>
          </a:p>
          <a:p>
            <a:pPr indent="0" lvl="0" marL="0" rtl="0" algn="ctr">
              <a:spcBef>
                <a:spcPts val="600"/>
              </a:spcBef>
              <a:spcAft>
                <a:spcPts val="0"/>
              </a:spcAft>
              <a:buNone/>
            </a:pPr>
            <a:r>
              <a:rPr b="1" lang="en-US" sz="3000">
                <a:solidFill>
                  <a:schemeClr val="dk1"/>
                </a:solidFill>
                <a:latin typeface="Calibri"/>
                <a:ea typeface="Calibri"/>
                <a:cs typeface="Calibri"/>
                <a:sym typeface="Calibri"/>
              </a:rPr>
              <a:t>Module 4: Checking Comprehension and Providing Feedback</a:t>
            </a:r>
            <a:endParaRPr b="1" sz="3000">
              <a:solidFill>
                <a:schemeClr val="dk1"/>
              </a:solidFill>
              <a:latin typeface="Calibri"/>
              <a:ea typeface="Calibri"/>
              <a:cs typeface="Calibri"/>
              <a:sym typeface="Calibri"/>
            </a:endParaRPr>
          </a:p>
          <a:p>
            <a:pPr indent="0" lvl="0" marL="0" rtl="0" algn="ctr">
              <a:spcBef>
                <a:spcPts val="600"/>
              </a:spcBef>
              <a:spcAft>
                <a:spcPts val="0"/>
              </a:spcAft>
              <a:buNone/>
            </a:pPr>
            <a:r>
              <a:rPr b="1" lang="en-US" sz="3000">
                <a:solidFill>
                  <a:schemeClr val="dk1"/>
                </a:solidFill>
                <a:latin typeface="Calibri"/>
                <a:ea typeface="Calibri"/>
                <a:cs typeface="Calibri"/>
                <a:sym typeface="Calibri"/>
              </a:rPr>
              <a:t>will be announced on Monday, May17th!</a:t>
            </a:r>
            <a:endParaRPr b="1" sz="3000">
              <a:solidFill>
                <a:schemeClr val="dk1"/>
              </a:solidFill>
              <a:latin typeface="Calibri"/>
              <a:ea typeface="Calibri"/>
              <a:cs typeface="Calibri"/>
              <a:sym typeface="Calibri"/>
            </a:endParaRPr>
          </a:p>
          <a:p>
            <a:pPr indent="0" lvl="0" marL="0" rtl="0" algn="ctr">
              <a:spcBef>
                <a:spcPts val="600"/>
              </a:spcBef>
              <a:spcAft>
                <a:spcPts val="0"/>
              </a:spcAft>
              <a:buNone/>
            </a:pPr>
            <a:r>
              <a:t/>
            </a:r>
            <a:endParaRPr b="1" sz="3000">
              <a:solidFill>
                <a:schemeClr val="dk1"/>
              </a:solidFill>
              <a:latin typeface="Calibri"/>
              <a:ea typeface="Calibri"/>
              <a:cs typeface="Calibri"/>
              <a:sym typeface="Calibri"/>
            </a:endParaRPr>
          </a:p>
          <a:p>
            <a:pPr indent="0" lvl="0" marL="0" rtl="0" algn="ctr">
              <a:spcBef>
                <a:spcPts val="600"/>
              </a:spcBef>
              <a:spcAft>
                <a:spcPts val="0"/>
              </a:spcAft>
              <a:buNone/>
            </a:pPr>
            <a:r>
              <a:rPr b="1" lang="en-US" sz="3000">
                <a:solidFill>
                  <a:schemeClr val="dk1"/>
                </a:solidFill>
                <a:latin typeface="Calibri"/>
                <a:ea typeface="Calibri"/>
                <a:cs typeface="Calibri"/>
                <a:sym typeface="Calibri"/>
              </a:rPr>
              <a:t>Module Packets in “Start Here”</a:t>
            </a:r>
            <a:endParaRPr b="1" sz="3000">
              <a:solidFill>
                <a:schemeClr val="dk1"/>
              </a:solidFill>
              <a:latin typeface="Calibri"/>
              <a:ea typeface="Calibri"/>
              <a:cs typeface="Calibri"/>
              <a:sym typeface="Calibri"/>
            </a:endParaRPr>
          </a:p>
          <a:p>
            <a:pPr indent="0" lvl="0" marL="0" rtl="0" algn="ctr">
              <a:spcBef>
                <a:spcPts val="600"/>
              </a:spcBef>
              <a:spcAft>
                <a:spcPts val="0"/>
              </a:spcAft>
              <a:buNone/>
            </a:pPr>
            <a:r>
              <a:t/>
            </a:r>
            <a:endParaRPr b="1" sz="3000">
              <a:solidFill>
                <a:schemeClr val="dk1"/>
              </a:solidFill>
              <a:latin typeface="Calibri"/>
              <a:ea typeface="Calibri"/>
              <a:cs typeface="Calibri"/>
              <a:sym typeface="Calibri"/>
            </a:endParaRPr>
          </a:p>
          <a:p>
            <a:pPr indent="0" lvl="0" marL="0" rtl="0" algn="ctr">
              <a:spcBef>
                <a:spcPts val="600"/>
              </a:spcBef>
              <a:spcAft>
                <a:spcPts val="0"/>
              </a:spcAft>
              <a:buNone/>
            </a:pPr>
            <a:r>
              <a:rPr b="1" lang="en-US" sz="3400">
                <a:solidFill>
                  <a:srgbClr val="F8931F"/>
                </a:solidFill>
                <a:latin typeface="Calibri"/>
                <a:ea typeface="Calibri"/>
                <a:cs typeface="Calibri"/>
                <a:sym typeface="Calibri"/>
              </a:rPr>
              <a:t>NEXT WEBINAR</a:t>
            </a:r>
            <a:endParaRPr b="1" sz="3000">
              <a:solidFill>
                <a:schemeClr val="dk1"/>
              </a:solidFill>
              <a:latin typeface="Calibri"/>
              <a:ea typeface="Calibri"/>
              <a:cs typeface="Calibri"/>
              <a:sym typeface="Calibri"/>
            </a:endParaRPr>
          </a:p>
          <a:p>
            <a:pPr indent="0" lvl="0" marL="0" rtl="0" algn="ctr">
              <a:spcBef>
                <a:spcPts val="600"/>
              </a:spcBef>
              <a:spcAft>
                <a:spcPts val="0"/>
              </a:spcAft>
              <a:buNone/>
            </a:pPr>
            <a:r>
              <a:rPr b="1" lang="en-US" sz="3000">
                <a:solidFill>
                  <a:schemeClr val="dk1"/>
                </a:solidFill>
                <a:latin typeface="Calibri"/>
                <a:ea typeface="Calibri"/>
                <a:cs typeface="Calibri"/>
                <a:sym typeface="Calibri"/>
              </a:rPr>
              <a:t>Friday, May 21st</a:t>
            </a:r>
            <a:endParaRPr b="1" sz="3000">
              <a:solidFill>
                <a:schemeClr val="dk1"/>
              </a:solidFill>
              <a:latin typeface="Calibri"/>
              <a:ea typeface="Calibri"/>
              <a:cs typeface="Calibri"/>
              <a:sym typeface="Calibri"/>
            </a:endParaRPr>
          </a:p>
          <a:p>
            <a:pPr indent="0" lvl="0" marL="0" rtl="0" algn="ctr">
              <a:spcBef>
                <a:spcPts val="600"/>
              </a:spcBef>
              <a:spcAft>
                <a:spcPts val="600"/>
              </a:spcAft>
              <a:buNone/>
            </a:pPr>
            <a:r>
              <a:rPr b="1" lang="en-US" sz="3000">
                <a:solidFill>
                  <a:schemeClr val="dk1"/>
                </a:solidFill>
                <a:latin typeface="Calibri"/>
                <a:ea typeface="Calibri"/>
                <a:cs typeface="Calibri"/>
                <a:sym typeface="Calibri"/>
              </a:rPr>
              <a:t>7:00-8:00 PM Uzbekistan Time</a:t>
            </a:r>
            <a:endParaRPr b="1" sz="3000">
              <a:solidFill>
                <a:schemeClr val="dk1"/>
              </a:solidFill>
              <a:latin typeface="Calibri"/>
              <a:ea typeface="Calibri"/>
              <a:cs typeface="Calibri"/>
              <a:sym typeface="Calibri"/>
            </a:endParaRPr>
          </a:p>
        </p:txBody>
      </p:sp>
      <p:sp>
        <p:nvSpPr>
          <p:cNvPr id="356" name="Google Shape;356;p50"/>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51"/>
          <p:cNvSpPr txBox="1"/>
          <p:nvPr/>
        </p:nvSpPr>
        <p:spPr>
          <a:xfrm>
            <a:off x="1789050" y="3014875"/>
            <a:ext cx="7967700" cy="3129900"/>
          </a:xfrm>
          <a:prstGeom prst="rect">
            <a:avLst/>
          </a:prstGeom>
          <a:noFill/>
          <a:ln>
            <a:noFill/>
          </a:ln>
        </p:spPr>
        <p:txBody>
          <a:bodyPr anchorCtr="0" anchor="t" bIns="91425" lIns="91425" spcFirstLastPara="1" rIns="91425" wrap="square" tIns="91425">
            <a:spAutoFit/>
          </a:bodyPr>
          <a:lstStyle/>
          <a:p>
            <a:pPr indent="0" lvl="0" marL="0" rtl="0" algn="ctr">
              <a:lnSpc>
                <a:spcPct val="166670"/>
              </a:lnSpc>
              <a:spcBef>
                <a:spcPts val="0"/>
              </a:spcBef>
              <a:spcAft>
                <a:spcPts val="0"/>
              </a:spcAft>
              <a:buNone/>
            </a:pPr>
            <a:r>
              <a:t/>
            </a:r>
            <a:endParaRPr b="1" i="1" sz="2600">
              <a:solidFill>
                <a:schemeClr val="dk1"/>
              </a:solidFill>
            </a:endParaRPr>
          </a:p>
          <a:p>
            <a:pPr indent="0" lvl="0" marL="0" rtl="0" algn="ctr">
              <a:lnSpc>
                <a:spcPct val="166670"/>
              </a:lnSpc>
              <a:spcBef>
                <a:spcPts val="0"/>
              </a:spcBef>
              <a:spcAft>
                <a:spcPts val="0"/>
              </a:spcAft>
              <a:buNone/>
            </a:pPr>
            <a:r>
              <a:rPr b="1" i="1" lang="en-US" sz="2600">
                <a:solidFill>
                  <a:schemeClr val="dk1"/>
                </a:solidFill>
              </a:rPr>
              <a:t>"[Wise people don’t] give the right answers, </a:t>
            </a:r>
            <a:endParaRPr b="1" i="1" sz="2600">
              <a:solidFill>
                <a:schemeClr val="dk1"/>
              </a:solidFill>
            </a:endParaRPr>
          </a:p>
          <a:p>
            <a:pPr indent="0" lvl="0" marL="0" rtl="0" algn="ctr">
              <a:lnSpc>
                <a:spcPct val="166670"/>
              </a:lnSpc>
              <a:spcBef>
                <a:spcPts val="0"/>
              </a:spcBef>
              <a:spcAft>
                <a:spcPts val="0"/>
              </a:spcAft>
              <a:buNone/>
            </a:pPr>
            <a:r>
              <a:rPr b="1" i="1" lang="en-US" sz="2600">
                <a:solidFill>
                  <a:schemeClr val="dk1"/>
                </a:solidFill>
              </a:rPr>
              <a:t>[they] pose the right questions."</a:t>
            </a:r>
            <a:r>
              <a:rPr lang="en-US" sz="2600">
                <a:solidFill>
                  <a:schemeClr val="dk1"/>
                </a:solidFill>
              </a:rPr>
              <a:t> </a:t>
            </a:r>
            <a:endParaRPr sz="2600">
              <a:solidFill>
                <a:schemeClr val="dk1"/>
              </a:solidFill>
            </a:endParaRPr>
          </a:p>
          <a:p>
            <a:pPr indent="0" lvl="0" marL="0" rtl="0" algn="ctr">
              <a:lnSpc>
                <a:spcPct val="166670"/>
              </a:lnSpc>
              <a:spcBef>
                <a:spcPts val="0"/>
              </a:spcBef>
              <a:spcAft>
                <a:spcPts val="0"/>
              </a:spcAft>
              <a:buNone/>
            </a:pPr>
            <a:r>
              <a:rPr b="1" lang="en-US" sz="2300">
                <a:solidFill>
                  <a:schemeClr val="dk1"/>
                </a:solidFill>
                <a:latin typeface="Raleway"/>
                <a:ea typeface="Raleway"/>
                <a:cs typeface="Raleway"/>
                <a:sym typeface="Raleway"/>
              </a:rPr>
              <a:t>- Claude Levi-Strauss</a:t>
            </a:r>
            <a:endParaRPr b="1" sz="2300">
              <a:solidFill>
                <a:schemeClr val="dk1"/>
              </a:solidFill>
              <a:latin typeface="Raleway"/>
              <a:ea typeface="Raleway"/>
              <a:cs typeface="Raleway"/>
              <a:sym typeface="Raleway"/>
            </a:endParaRPr>
          </a:p>
          <a:p>
            <a:pPr indent="0" lvl="0" marL="0" rtl="0" algn="ctr">
              <a:lnSpc>
                <a:spcPct val="166670"/>
              </a:lnSpc>
              <a:spcBef>
                <a:spcPts val="0"/>
              </a:spcBef>
              <a:spcAft>
                <a:spcPts val="0"/>
              </a:spcAft>
              <a:buNone/>
            </a:pPr>
            <a:r>
              <a:t/>
            </a:r>
            <a:endParaRPr b="1" sz="2300">
              <a:solidFill>
                <a:srgbClr val="1E6138"/>
              </a:solidFill>
              <a:latin typeface="Raleway"/>
              <a:ea typeface="Raleway"/>
              <a:cs typeface="Raleway"/>
              <a:sym typeface="Raleway"/>
            </a:endParaRPr>
          </a:p>
        </p:txBody>
      </p:sp>
      <p:sp>
        <p:nvSpPr>
          <p:cNvPr id="362" name="Google Shape;362;p51"/>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b="1">
              <a:solidFill>
                <a:schemeClr val="lt1"/>
              </a:solidFill>
            </a:endParaRPr>
          </a:p>
        </p:txBody>
      </p:sp>
      <p:pic>
        <p:nvPicPr>
          <p:cNvPr id="363" name="Google Shape;363;p51"/>
          <p:cNvPicPr preferRelativeResize="0"/>
          <p:nvPr/>
        </p:nvPicPr>
        <p:blipFill>
          <a:blip r:embed="rId3">
            <a:alphaModFix/>
          </a:blip>
          <a:stretch>
            <a:fillRect/>
          </a:stretch>
        </p:blipFill>
        <p:spPr>
          <a:xfrm>
            <a:off x="4726025" y="1177950"/>
            <a:ext cx="2130449" cy="215061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52"/>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a:p>
        </p:txBody>
      </p:sp>
      <p:sp>
        <p:nvSpPr>
          <p:cNvPr id="369" name="Google Shape;369;p52"/>
          <p:cNvSpPr txBox="1"/>
          <p:nvPr/>
        </p:nvSpPr>
        <p:spPr>
          <a:xfrm>
            <a:off x="406400" y="852075"/>
            <a:ext cx="10769700" cy="1371600"/>
          </a:xfrm>
          <a:prstGeom prst="rect">
            <a:avLst/>
          </a:prstGeom>
          <a:noFill/>
          <a:ln>
            <a:noFill/>
          </a:ln>
        </p:spPr>
        <p:txBody>
          <a:bodyPr anchorCtr="0" anchor="t" bIns="46025" lIns="92075" spcFirstLastPara="1" rIns="92075" wrap="square" tIns="46025">
            <a:noAutofit/>
          </a:bodyPr>
          <a:lstStyle/>
          <a:p>
            <a:pPr indent="-342900" lvl="0" marL="342900" rtl="0" algn="ctr">
              <a:spcBef>
                <a:spcPts val="0"/>
              </a:spcBef>
              <a:spcAft>
                <a:spcPts val="0"/>
              </a:spcAft>
              <a:buNone/>
            </a:pPr>
            <a:r>
              <a:rPr b="1" lang="en-US" sz="4900">
                <a:solidFill>
                  <a:schemeClr val="dk1"/>
                </a:solidFill>
                <a:latin typeface="Calibri"/>
                <a:ea typeface="Calibri"/>
                <a:cs typeface="Calibri"/>
                <a:sym typeface="Calibri"/>
              </a:rPr>
              <a:t>Farewell Routine</a:t>
            </a:r>
            <a:endParaRPr b="1" sz="4900">
              <a:solidFill>
                <a:schemeClr val="dk1"/>
              </a:solidFill>
              <a:latin typeface="Calibri"/>
              <a:ea typeface="Calibri"/>
              <a:cs typeface="Calibri"/>
              <a:sym typeface="Calibri"/>
            </a:endParaRPr>
          </a:p>
          <a:p>
            <a:pPr indent="0" lvl="0" marL="0" rtl="0" algn="ctr">
              <a:spcBef>
                <a:spcPts val="0"/>
              </a:spcBef>
              <a:spcAft>
                <a:spcPts val="0"/>
              </a:spcAft>
              <a:buNone/>
            </a:pPr>
            <a:r>
              <a:t/>
            </a:r>
            <a:endParaRPr sz="4200">
              <a:solidFill>
                <a:schemeClr val="dk1"/>
              </a:solidFill>
              <a:latin typeface="Calibri"/>
              <a:ea typeface="Calibri"/>
              <a:cs typeface="Calibri"/>
              <a:sym typeface="Calibri"/>
            </a:endParaRPr>
          </a:p>
        </p:txBody>
      </p:sp>
      <p:pic>
        <p:nvPicPr>
          <p:cNvPr id="370" name="Google Shape;370;p52"/>
          <p:cNvPicPr preferRelativeResize="0"/>
          <p:nvPr/>
        </p:nvPicPr>
        <p:blipFill>
          <a:blip r:embed="rId3">
            <a:alphaModFix/>
          </a:blip>
          <a:stretch>
            <a:fillRect/>
          </a:stretch>
        </p:blipFill>
        <p:spPr>
          <a:xfrm>
            <a:off x="2641525" y="1851725"/>
            <a:ext cx="6299446" cy="38209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53"/>
          <p:cNvSpPr txBox="1"/>
          <p:nvPr/>
        </p:nvSpPr>
        <p:spPr>
          <a:xfrm>
            <a:off x="143750" y="1754775"/>
            <a:ext cx="11590800" cy="5048700"/>
          </a:xfrm>
          <a:prstGeom prst="rect">
            <a:avLst/>
          </a:prstGeom>
          <a:noFill/>
          <a:ln>
            <a:noFill/>
          </a:ln>
        </p:spPr>
        <p:txBody>
          <a:bodyPr anchorCtr="0" anchor="t" bIns="91425" lIns="91425" spcFirstLastPara="1" rIns="91425" wrap="square" tIns="91425">
            <a:spAutoFit/>
          </a:bodyPr>
          <a:lstStyle/>
          <a:p>
            <a:pPr indent="457200" lvl="0" marL="1828800" rtl="0" algn="ctr">
              <a:lnSpc>
                <a:spcPct val="115000"/>
              </a:lnSpc>
              <a:spcBef>
                <a:spcPts val="0"/>
              </a:spcBef>
              <a:spcAft>
                <a:spcPts val="0"/>
              </a:spcAft>
              <a:buNone/>
            </a:pPr>
            <a:r>
              <a:rPr b="1" lang="en-US" sz="4000">
                <a:latin typeface="Calibri"/>
                <a:ea typeface="Calibri"/>
                <a:cs typeface="Calibri"/>
                <a:sym typeface="Calibri"/>
              </a:rPr>
              <a:t>“21 Questions”</a:t>
            </a:r>
            <a:endParaRPr b="1" sz="4000">
              <a:latin typeface="Calibri"/>
              <a:ea typeface="Calibri"/>
              <a:cs typeface="Calibri"/>
              <a:sym typeface="Calibri"/>
            </a:endParaRPr>
          </a:p>
          <a:p>
            <a:pPr indent="0" lvl="0" marL="0" rtl="0" algn="l">
              <a:lnSpc>
                <a:spcPct val="115000"/>
              </a:lnSpc>
              <a:spcBef>
                <a:spcPts val="0"/>
              </a:spcBef>
              <a:spcAft>
                <a:spcPts val="0"/>
              </a:spcAft>
              <a:buNone/>
            </a:pPr>
            <a:r>
              <a:t/>
            </a:r>
            <a:endParaRPr b="1" sz="4000">
              <a:latin typeface="Calibri"/>
              <a:ea typeface="Calibri"/>
              <a:cs typeface="Calibri"/>
              <a:sym typeface="Calibri"/>
            </a:endParaRPr>
          </a:p>
          <a:p>
            <a:pPr indent="-482600" lvl="0" marL="457200" rtl="0" algn="l">
              <a:lnSpc>
                <a:spcPct val="115000"/>
              </a:lnSpc>
              <a:spcBef>
                <a:spcPts val="0"/>
              </a:spcBef>
              <a:spcAft>
                <a:spcPts val="0"/>
              </a:spcAft>
              <a:buSzPts val="4000"/>
              <a:buFont typeface="Calibri"/>
              <a:buChar char="●"/>
            </a:pPr>
            <a:r>
              <a:rPr b="1" lang="en-US" sz="4000">
                <a:latin typeface="Calibri"/>
                <a:ea typeface="Calibri"/>
                <a:cs typeface="Calibri"/>
                <a:sym typeface="Calibri"/>
              </a:rPr>
              <a:t>Anyone in the room can ask </a:t>
            </a:r>
            <a:r>
              <a:rPr b="1" lang="en-US" sz="4000">
                <a:highlight>
                  <a:srgbClr val="FFFF00"/>
                </a:highlight>
                <a:latin typeface="Calibri"/>
                <a:ea typeface="Calibri"/>
                <a:cs typeface="Calibri"/>
                <a:sym typeface="Calibri"/>
              </a:rPr>
              <a:t>Yes/No</a:t>
            </a:r>
            <a:r>
              <a:rPr b="1" lang="en-US" sz="4000">
                <a:latin typeface="Calibri"/>
                <a:ea typeface="Calibri"/>
                <a:cs typeface="Calibri"/>
                <a:sym typeface="Calibri"/>
              </a:rPr>
              <a:t> questions, only.</a:t>
            </a:r>
            <a:endParaRPr b="1" sz="4000">
              <a:latin typeface="Calibri"/>
              <a:ea typeface="Calibri"/>
              <a:cs typeface="Calibri"/>
              <a:sym typeface="Calibri"/>
            </a:endParaRPr>
          </a:p>
          <a:p>
            <a:pPr indent="-482600" lvl="0" marL="457200" rtl="0" algn="l">
              <a:lnSpc>
                <a:spcPct val="115000"/>
              </a:lnSpc>
              <a:spcBef>
                <a:spcPts val="0"/>
              </a:spcBef>
              <a:spcAft>
                <a:spcPts val="0"/>
              </a:spcAft>
              <a:buSzPts val="4000"/>
              <a:buFont typeface="Calibri"/>
              <a:buChar char="●"/>
            </a:pPr>
            <a:r>
              <a:rPr b="1" lang="en-US" sz="4000">
                <a:latin typeface="Calibri"/>
                <a:ea typeface="Calibri"/>
                <a:cs typeface="Calibri"/>
                <a:sym typeface="Calibri"/>
              </a:rPr>
              <a:t>Students can also take turns.</a:t>
            </a:r>
            <a:endParaRPr b="1" sz="4000">
              <a:latin typeface="Calibri"/>
              <a:ea typeface="Calibri"/>
              <a:cs typeface="Calibri"/>
              <a:sym typeface="Calibri"/>
            </a:endParaRPr>
          </a:p>
          <a:p>
            <a:pPr indent="-482600" lvl="0" marL="457200" rtl="0" algn="l">
              <a:lnSpc>
                <a:spcPct val="115000"/>
              </a:lnSpc>
              <a:spcBef>
                <a:spcPts val="0"/>
              </a:spcBef>
              <a:spcAft>
                <a:spcPts val="0"/>
              </a:spcAft>
              <a:buSzPts val="4000"/>
              <a:buFont typeface="Calibri"/>
              <a:buChar char="●"/>
            </a:pPr>
            <a:r>
              <a:rPr b="1" lang="en-US" sz="4000">
                <a:latin typeface="Calibri"/>
                <a:ea typeface="Calibri"/>
                <a:cs typeface="Calibri"/>
                <a:sym typeface="Calibri"/>
              </a:rPr>
              <a:t>If there are enough clues, someone can guess the answer.</a:t>
            </a:r>
            <a:endParaRPr b="1" sz="4000">
              <a:latin typeface="Calibri"/>
              <a:ea typeface="Calibri"/>
              <a:cs typeface="Calibri"/>
              <a:sym typeface="Calibri"/>
            </a:endParaRPr>
          </a:p>
          <a:p>
            <a:pPr indent="-482600" lvl="0" marL="457200" rtl="0" algn="l">
              <a:lnSpc>
                <a:spcPct val="115000"/>
              </a:lnSpc>
              <a:spcBef>
                <a:spcPts val="0"/>
              </a:spcBef>
              <a:spcAft>
                <a:spcPts val="0"/>
              </a:spcAft>
              <a:buSzPts val="4000"/>
              <a:buFont typeface="Calibri"/>
              <a:buChar char="●"/>
            </a:pPr>
            <a:r>
              <a:rPr b="1" lang="en-US" sz="4000">
                <a:latin typeface="Calibri"/>
                <a:ea typeface="Calibri"/>
                <a:cs typeface="Calibri"/>
                <a:sym typeface="Calibri"/>
              </a:rPr>
              <a:t>Topic: “What did I eat for breakfast today?”</a:t>
            </a:r>
            <a:endParaRPr b="1" sz="4000">
              <a:latin typeface="Calibri"/>
              <a:ea typeface="Calibri"/>
              <a:cs typeface="Calibri"/>
              <a:sym typeface="Calibri"/>
            </a:endParaRPr>
          </a:p>
        </p:txBody>
      </p:sp>
      <p:sp>
        <p:nvSpPr>
          <p:cNvPr id="377" name="Google Shape;377;p53"/>
          <p:cNvSpPr txBox="1"/>
          <p:nvPr/>
        </p:nvSpPr>
        <p:spPr>
          <a:xfrm>
            <a:off x="1830750" y="1062075"/>
            <a:ext cx="9610200" cy="692700"/>
          </a:xfrm>
          <a:prstGeom prst="rect">
            <a:avLst/>
          </a:prstGeom>
          <a:noFill/>
          <a:ln>
            <a:noFill/>
          </a:ln>
        </p:spPr>
        <p:txBody>
          <a:bodyPr anchorCtr="0" anchor="t" bIns="91425" lIns="91425" spcFirstLastPara="1" rIns="91425" wrap="square" tIns="91425">
            <a:spAutoFit/>
          </a:bodyPr>
          <a:lstStyle/>
          <a:p>
            <a:pPr indent="457200" lvl="0" marL="1828800" rtl="0" algn="ctr">
              <a:spcBef>
                <a:spcPts val="0"/>
              </a:spcBef>
              <a:spcAft>
                <a:spcPts val="0"/>
              </a:spcAft>
              <a:buNone/>
            </a:pPr>
            <a:r>
              <a:rPr b="1" lang="en-US" sz="3300">
                <a:solidFill>
                  <a:srgbClr val="F8931F"/>
                </a:solidFill>
                <a:latin typeface="Calibri"/>
                <a:ea typeface="Calibri"/>
                <a:cs typeface="Calibri"/>
                <a:sym typeface="Calibri"/>
              </a:rPr>
              <a:t>Question Game 2 (Anya)</a:t>
            </a:r>
            <a:endParaRPr b="1" sz="3300">
              <a:solidFill>
                <a:srgbClr val="F8931F"/>
              </a:solidFill>
              <a:latin typeface="Calibri"/>
              <a:ea typeface="Calibri"/>
              <a:cs typeface="Calibri"/>
              <a:sym typeface="Calibri"/>
            </a:endParaRPr>
          </a:p>
        </p:txBody>
      </p:sp>
      <p:sp>
        <p:nvSpPr>
          <p:cNvPr id="378" name="Google Shape;378;p53"/>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a:p>
        </p:txBody>
      </p:sp>
      <p:sp>
        <p:nvSpPr>
          <p:cNvPr id="379" name="Google Shape;379;p53"/>
          <p:cNvSpPr txBox="1"/>
          <p:nvPr/>
        </p:nvSpPr>
        <p:spPr>
          <a:xfrm rot="254">
            <a:off x="406400" y="4966825"/>
            <a:ext cx="4055400" cy="157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i="1" sz="4100">
              <a:solidFill>
                <a:srgbClr val="F7931E"/>
              </a:solidFill>
              <a:latin typeface="Calibri"/>
              <a:ea typeface="Calibri"/>
              <a:cs typeface="Calibri"/>
              <a:sym typeface="Calibri"/>
            </a:endParaRPr>
          </a:p>
        </p:txBody>
      </p:sp>
      <p:pic>
        <p:nvPicPr>
          <p:cNvPr id="380" name="Google Shape;380;p53"/>
          <p:cNvPicPr preferRelativeResize="0"/>
          <p:nvPr/>
        </p:nvPicPr>
        <p:blipFill>
          <a:blip r:embed="rId3">
            <a:alphaModFix/>
          </a:blip>
          <a:stretch>
            <a:fillRect/>
          </a:stretch>
        </p:blipFill>
        <p:spPr>
          <a:xfrm>
            <a:off x="797125" y="1062075"/>
            <a:ext cx="4055400" cy="201713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3"/>
          <p:cNvSpPr txBox="1"/>
          <p:nvPr/>
        </p:nvSpPr>
        <p:spPr>
          <a:xfrm>
            <a:off x="367200" y="1528800"/>
            <a:ext cx="10152600" cy="5156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b="1" sz="4000">
              <a:latin typeface="Calibri"/>
              <a:ea typeface="Calibri"/>
              <a:cs typeface="Calibri"/>
              <a:sym typeface="Calibri"/>
            </a:endParaRPr>
          </a:p>
          <a:p>
            <a:pPr indent="0" lvl="0" marL="0" rtl="0" algn="l">
              <a:lnSpc>
                <a:spcPct val="115000"/>
              </a:lnSpc>
              <a:spcBef>
                <a:spcPts val="0"/>
              </a:spcBef>
              <a:spcAft>
                <a:spcPts val="0"/>
              </a:spcAft>
              <a:buNone/>
            </a:pPr>
            <a:r>
              <a:rPr b="1" lang="en-US" sz="4000">
                <a:latin typeface="Calibri"/>
                <a:ea typeface="Calibri"/>
                <a:cs typeface="Calibri"/>
                <a:sym typeface="Calibri"/>
              </a:rPr>
              <a:t>“Interactive/Alternative Student </a:t>
            </a:r>
            <a:r>
              <a:rPr b="1" lang="en-US" sz="3600">
                <a:latin typeface="Calibri"/>
                <a:ea typeface="Calibri"/>
                <a:cs typeface="Calibri"/>
                <a:sym typeface="Calibri"/>
              </a:rPr>
              <a:t>Responses”</a:t>
            </a:r>
            <a:endParaRPr b="1" sz="3600">
              <a:latin typeface="Calibri"/>
              <a:ea typeface="Calibri"/>
              <a:cs typeface="Calibri"/>
              <a:sym typeface="Calibri"/>
            </a:endParaRPr>
          </a:p>
          <a:p>
            <a:pPr indent="-457200" lvl="0" marL="457200" rtl="0" algn="l">
              <a:lnSpc>
                <a:spcPct val="115000"/>
              </a:lnSpc>
              <a:spcBef>
                <a:spcPts val="0"/>
              </a:spcBef>
              <a:spcAft>
                <a:spcPts val="0"/>
              </a:spcAft>
              <a:buClr>
                <a:srgbClr val="1E6238"/>
              </a:buClr>
              <a:buSzPts val="3600"/>
              <a:buFont typeface="Calibri"/>
              <a:buChar char="●"/>
            </a:pPr>
            <a:r>
              <a:rPr b="1" lang="en-US" sz="3600">
                <a:solidFill>
                  <a:srgbClr val="1E6238"/>
                </a:solidFill>
                <a:latin typeface="Calibri"/>
                <a:ea typeface="Calibri"/>
                <a:cs typeface="Calibri"/>
                <a:sym typeface="Calibri"/>
              </a:rPr>
              <a:t>Hand Signals: “Thumbs up” or “Thumbs down”</a:t>
            </a:r>
            <a:endParaRPr b="1" sz="3600">
              <a:solidFill>
                <a:srgbClr val="1E6238"/>
              </a:solidFill>
              <a:latin typeface="Calibri"/>
              <a:ea typeface="Calibri"/>
              <a:cs typeface="Calibri"/>
              <a:sym typeface="Calibri"/>
            </a:endParaRPr>
          </a:p>
          <a:p>
            <a:pPr indent="-457200" lvl="0" marL="457200" rtl="0" algn="l">
              <a:lnSpc>
                <a:spcPct val="115000"/>
              </a:lnSpc>
              <a:spcBef>
                <a:spcPts val="0"/>
              </a:spcBef>
              <a:spcAft>
                <a:spcPts val="0"/>
              </a:spcAft>
              <a:buClr>
                <a:srgbClr val="1E6238"/>
              </a:buClr>
              <a:buSzPts val="3600"/>
              <a:buFont typeface="Calibri"/>
              <a:buChar char="●"/>
            </a:pPr>
            <a:r>
              <a:rPr b="1" lang="en-US" sz="3600">
                <a:solidFill>
                  <a:srgbClr val="1E6238"/>
                </a:solidFill>
                <a:latin typeface="Calibri"/>
                <a:ea typeface="Calibri"/>
                <a:cs typeface="Calibri"/>
                <a:sym typeface="Calibri"/>
              </a:rPr>
              <a:t>Stand Up/Sit Down</a:t>
            </a:r>
            <a:endParaRPr b="1" sz="3600">
              <a:solidFill>
                <a:srgbClr val="1E6238"/>
              </a:solidFill>
              <a:latin typeface="Calibri"/>
              <a:ea typeface="Calibri"/>
              <a:cs typeface="Calibri"/>
              <a:sym typeface="Calibri"/>
            </a:endParaRPr>
          </a:p>
          <a:p>
            <a:pPr indent="-457200" lvl="0" marL="457200" rtl="0" algn="l">
              <a:lnSpc>
                <a:spcPct val="115000"/>
              </a:lnSpc>
              <a:spcBef>
                <a:spcPts val="0"/>
              </a:spcBef>
              <a:spcAft>
                <a:spcPts val="0"/>
              </a:spcAft>
              <a:buClr>
                <a:srgbClr val="1E6238"/>
              </a:buClr>
              <a:buSzPts val="3600"/>
              <a:buFont typeface="Calibri"/>
              <a:buChar char="●"/>
            </a:pPr>
            <a:r>
              <a:rPr b="1" lang="en-US" sz="3600">
                <a:solidFill>
                  <a:srgbClr val="1E6238"/>
                </a:solidFill>
                <a:latin typeface="Calibri"/>
                <a:ea typeface="Calibri"/>
                <a:cs typeface="Calibri"/>
                <a:sym typeface="Calibri"/>
              </a:rPr>
              <a:t>Move to the Answer: </a:t>
            </a:r>
            <a:endParaRPr b="1" sz="3600">
              <a:solidFill>
                <a:srgbClr val="1E6238"/>
              </a:solidFill>
              <a:latin typeface="Calibri"/>
              <a:ea typeface="Calibri"/>
              <a:cs typeface="Calibri"/>
              <a:sym typeface="Calibri"/>
            </a:endParaRPr>
          </a:p>
          <a:p>
            <a:pPr indent="-457200" lvl="0" marL="457200" rtl="0" algn="l">
              <a:lnSpc>
                <a:spcPct val="115000"/>
              </a:lnSpc>
              <a:spcBef>
                <a:spcPts val="0"/>
              </a:spcBef>
              <a:spcAft>
                <a:spcPts val="0"/>
              </a:spcAft>
              <a:buClr>
                <a:srgbClr val="1E6238"/>
              </a:buClr>
              <a:buSzPts val="3600"/>
              <a:buFont typeface="Calibri"/>
              <a:buChar char="●"/>
            </a:pPr>
            <a:r>
              <a:rPr b="1" lang="en-US" sz="3600">
                <a:solidFill>
                  <a:srgbClr val="1E6238"/>
                </a:solidFill>
                <a:latin typeface="Calibri"/>
                <a:ea typeface="Calibri"/>
                <a:cs typeface="Calibri"/>
                <a:sym typeface="Calibri"/>
              </a:rPr>
              <a:t>“Right or Left” (Yes/No)</a:t>
            </a:r>
            <a:endParaRPr b="1" sz="3600">
              <a:solidFill>
                <a:srgbClr val="1E6238"/>
              </a:solidFill>
              <a:latin typeface="Calibri"/>
              <a:ea typeface="Calibri"/>
              <a:cs typeface="Calibri"/>
              <a:sym typeface="Calibri"/>
            </a:endParaRPr>
          </a:p>
          <a:p>
            <a:pPr indent="-457200" lvl="0" marL="457200" rtl="0" algn="l">
              <a:lnSpc>
                <a:spcPct val="115000"/>
              </a:lnSpc>
              <a:spcBef>
                <a:spcPts val="0"/>
              </a:spcBef>
              <a:spcAft>
                <a:spcPts val="0"/>
              </a:spcAft>
              <a:buClr>
                <a:srgbClr val="1E6238"/>
              </a:buClr>
              <a:buSzPts val="3600"/>
              <a:buFont typeface="Calibri"/>
              <a:buChar char="●"/>
            </a:pPr>
            <a:r>
              <a:rPr b="1" lang="en-US" sz="3600">
                <a:solidFill>
                  <a:srgbClr val="1E6238"/>
                </a:solidFill>
                <a:latin typeface="Calibri"/>
                <a:ea typeface="Calibri"/>
                <a:cs typeface="Calibri"/>
                <a:sym typeface="Calibri"/>
              </a:rPr>
              <a:t>“Reactions” (Yes/No via Zoom) </a:t>
            </a:r>
            <a:endParaRPr b="1" sz="3600">
              <a:solidFill>
                <a:srgbClr val="1E6238"/>
              </a:solidFill>
              <a:latin typeface="Calibri"/>
              <a:ea typeface="Calibri"/>
              <a:cs typeface="Calibri"/>
              <a:sym typeface="Calibri"/>
            </a:endParaRPr>
          </a:p>
          <a:p>
            <a:pPr indent="0" lvl="0" marL="0" rtl="0" algn="ctr">
              <a:lnSpc>
                <a:spcPct val="115000"/>
              </a:lnSpc>
              <a:spcBef>
                <a:spcPts val="0"/>
              </a:spcBef>
              <a:spcAft>
                <a:spcPts val="0"/>
              </a:spcAft>
              <a:buNone/>
            </a:pPr>
            <a:r>
              <a:t/>
            </a:r>
            <a:endParaRPr sz="2400">
              <a:latin typeface="Calibri"/>
              <a:ea typeface="Calibri"/>
              <a:cs typeface="Calibri"/>
              <a:sym typeface="Calibri"/>
            </a:endParaRPr>
          </a:p>
        </p:txBody>
      </p:sp>
      <p:sp>
        <p:nvSpPr>
          <p:cNvPr id="142" name="Google Shape;142;p23"/>
          <p:cNvSpPr txBox="1"/>
          <p:nvPr/>
        </p:nvSpPr>
        <p:spPr>
          <a:xfrm>
            <a:off x="3225275" y="836100"/>
            <a:ext cx="81006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solidFill>
                  <a:srgbClr val="F8931F"/>
                </a:solidFill>
                <a:latin typeface="Calibri"/>
                <a:ea typeface="Calibri"/>
                <a:cs typeface="Calibri"/>
                <a:sym typeface="Calibri"/>
              </a:rPr>
              <a:t>Question Game </a:t>
            </a:r>
            <a:endParaRPr b="1" sz="3300">
              <a:solidFill>
                <a:srgbClr val="F8931F"/>
              </a:solidFill>
              <a:latin typeface="Calibri"/>
              <a:ea typeface="Calibri"/>
              <a:cs typeface="Calibri"/>
              <a:sym typeface="Calibri"/>
            </a:endParaRPr>
          </a:p>
        </p:txBody>
      </p:sp>
      <p:sp>
        <p:nvSpPr>
          <p:cNvPr id="143" name="Google Shape;143;p23"/>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a:p>
        </p:txBody>
      </p:sp>
      <p:pic>
        <p:nvPicPr>
          <p:cNvPr id="144" name="Google Shape;144;p23"/>
          <p:cNvPicPr preferRelativeResize="0"/>
          <p:nvPr/>
        </p:nvPicPr>
        <p:blipFill>
          <a:blip r:embed="rId3">
            <a:alphaModFix/>
          </a:blip>
          <a:stretch>
            <a:fillRect/>
          </a:stretch>
        </p:blipFill>
        <p:spPr>
          <a:xfrm>
            <a:off x="731225" y="836100"/>
            <a:ext cx="3161650" cy="1572601"/>
          </a:xfrm>
          <a:prstGeom prst="rect">
            <a:avLst/>
          </a:prstGeom>
          <a:noFill/>
          <a:ln>
            <a:noFill/>
          </a:ln>
        </p:spPr>
      </p:pic>
      <p:pic>
        <p:nvPicPr>
          <p:cNvPr id="145" name="Google Shape;145;p23"/>
          <p:cNvPicPr preferRelativeResize="0"/>
          <p:nvPr/>
        </p:nvPicPr>
        <p:blipFill>
          <a:blip r:embed="rId4">
            <a:alphaModFix/>
          </a:blip>
          <a:stretch>
            <a:fillRect/>
          </a:stretch>
        </p:blipFill>
        <p:spPr>
          <a:xfrm>
            <a:off x="7849763" y="3848100"/>
            <a:ext cx="4162425" cy="30099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4"/>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a:p>
        </p:txBody>
      </p:sp>
      <p:grpSp>
        <p:nvGrpSpPr>
          <p:cNvPr id="151" name="Google Shape;151;p24"/>
          <p:cNvGrpSpPr/>
          <p:nvPr/>
        </p:nvGrpSpPr>
        <p:grpSpPr>
          <a:xfrm>
            <a:off x="424360" y="1002308"/>
            <a:ext cx="10733700" cy="5418600"/>
            <a:chOff x="0" y="0"/>
            <a:chExt cx="10733700" cy="5418600"/>
          </a:xfrm>
        </p:grpSpPr>
        <p:cxnSp>
          <p:nvCxnSpPr>
            <p:cNvPr id="152" name="Google Shape;152;p24"/>
            <p:cNvCxnSpPr/>
            <p:nvPr/>
          </p:nvCxnSpPr>
          <p:spPr>
            <a:xfrm>
              <a:off x="0" y="0"/>
              <a:ext cx="10733700" cy="0"/>
            </a:xfrm>
            <a:prstGeom prst="straightConnector1">
              <a:avLst/>
            </a:prstGeom>
            <a:solidFill>
              <a:schemeClr val="lt1"/>
            </a:solidFill>
            <a:ln cap="flat" cmpd="sng" w="42500">
              <a:solidFill>
                <a:srgbClr val="DF8418"/>
              </a:solidFill>
              <a:prstDash val="solid"/>
              <a:round/>
              <a:headEnd len="sm" w="sm" type="none"/>
              <a:tailEnd len="sm" w="sm" type="none"/>
            </a:ln>
          </p:spPr>
        </p:cxnSp>
        <p:sp>
          <p:nvSpPr>
            <p:cNvPr id="153" name="Google Shape;153;p24"/>
            <p:cNvSpPr/>
            <p:nvPr/>
          </p:nvSpPr>
          <p:spPr>
            <a:xfrm>
              <a:off x="0" y="0"/>
              <a:ext cx="2701800" cy="541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4"/>
            <p:cNvSpPr txBox="1"/>
            <p:nvPr/>
          </p:nvSpPr>
          <p:spPr>
            <a:xfrm>
              <a:off x="0" y="0"/>
              <a:ext cx="2701800" cy="5418600"/>
            </a:xfrm>
            <a:prstGeom prst="rect">
              <a:avLst/>
            </a:prstGeom>
            <a:noFill/>
            <a:ln>
              <a:noFill/>
            </a:ln>
          </p:spPr>
          <p:txBody>
            <a:bodyPr anchorCtr="0" anchor="t" bIns="129525" lIns="129525" spcFirstLastPara="1" rIns="129525" wrap="square" tIns="129525">
              <a:noAutofit/>
            </a:bodyPr>
            <a:lstStyle/>
            <a:p>
              <a:pPr indent="0" lvl="0" marL="0" marR="0" rtl="0" algn="l">
                <a:lnSpc>
                  <a:spcPct val="90000"/>
                </a:lnSpc>
                <a:spcBef>
                  <a:spcPts val="0"/>
                </a:spcBef>
                <a:spcAft>
                  <a:spcPts val="0"/>
                </a:spcAft>
                <a:buClr>
                  <a:schemeClr val="dk1"/>
                </a:buClr>
                <a:buSzPts val="3400"/>
                <a:buFont typeface="Calibri"/>
                <a:buNone/>
              </a:pPr>
              <a:r>
                <a:t/>
              </a:r>
              <a:endParaRPr b="1" i="1" sz="3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t/>
              </a:r>
              <a:endParaRPr b="1" i="1" sz="3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t/>
              </a:r>
              <a:endParaRPr b="1" sz="3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rPr b="1" lang="en-US" sz="3400">
                  <a:solidFill>
                    <a:schemeClr val="dk1"/>
                  </a:solidFill>
                  <a:latin typeface="Calibri"/>
                  <a:ea typeface="Calibri"/>
                  <a:cs typeface="Calibri"/>
                  <a:sym typeface="Calibri"/>
                </a:rPr>
                <a:t>Module 3</a:t>
              </a:r>
              <a:endParaRPr b="1" sz="3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rPr b="1" lang="en-US" sz="3400">
                  <a:solidFill>
                    <a:schemeClr val="dk1"/>
                  </a:solidFill>
                  <a:latin typeface="Calibri"/>
                  <a:ea typeface="Calibri"/>
                  <a:cs typeface="Calibri"/>
                  <a:sym typeface="Calibri"/>
                </a:rPr>
                <a:t>Webinar Agenda:</a:t>
              </a:r>
              <a:endParaRPr b="1" sz="3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t/>
              </a:r>
              <a:endParaRPr b="1" sz="3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t/>
              </a:r>
              <a:endParaRPr b="1" sz="3400">
                <a:solidFill>
                  <a:schemeClr val="dk1"/>
                </a:solidFill>
                <a:latin typeface="Calibri"/>
                <a:ea typeface="Calibri"/>
                <a:cs typeface="Calibri"/>
                <a:sym typeface="Calibri"/>
              </a:endParaRPr>
            </a:p>
          </p:txBody>
        </p:sp>
        <p:sp>
          <p:nvSpPr>
            <p:cNvPr id="155" name="Google Shape;155;p24"/>
            <p:cNvSpPr/>
            <p:nvPr/>
          </p:nvSpPr>
          <p:spPr>
            <a:xfrm>
              <a:off x="2852234" y="143668"/>
              <a:ext cx="7874700" cy="10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6" name="Google Shape;156;p24"/>
            <p:cNvCxnSpPr/>
            <p:nvPr/>
          </p:nvCxnSpPr>
          <p:spPr>
            <a:xfrm>
              <a:off x="2701753" y="2166625"/>
              <a:ext cx="8025000" cy="0"/>
            </a:xfrm>
            <a:prstGeom prst="straightConnector1">
              <a:avLst/>
            </a:prstGeom>
            <a:solidFill>
              <a:srgbClr val="F7931B"/>
            </a:solidFill>
            <a:ln cap="flat" cmpd="sng" w="42500">
              <a:solidFill>
                <a:srgbClr val="F7931B"/>
              </a:solidFill>
              <a:prstDash val="solid"/>
              <a:round/>
              <a:headEnd len="sm" w="sm" type="none"/>
              <a:tailEnd len="sm" w="sm" type="none"/>
            </a:ln>
          </p:spPr>
        </p:cxnSp>
        <p:cxnSp>
          <p:nvCxnSpPr>
            <p:cNvPr id="157" name="Google Shape;157;p24"/>
            <p:cNvCxnSpPr/>
            <p:nvPr/>
          </p:nvCxnSpPr>
          <p:spPr>
            <a:xfrm>
              <a:off x="2701753" y="3563987"/>
              <a:ext cx="8025000" cy="0"/>
            </a:xfrm>
            <a:prstGeom prst="straightConnector1">
              <a:avLst/>
            </a:prstGeom>
            <a:solidFill>
              <a:srgbClr val="F7931B"/>
            </a:solidFill>
            <a:ln cap="flat" cmpd="sng" w="42500">
              <a:solidFill>
                <a:srgbClr val="F7931B"/>
              </a:solidFill>
              <a:prstDash val="solid"/>
              <a:round/>
              <a:headEnd len="sm" w="sm" type="none"/>
              <a:tailEnd len="sm" w="sm" type="none"/>
            </a:ln>
          </p:spPr>
        </p:cxnSp>
        <p:cxnSp>
          <p:nvCxnSpPr>
            <p:cNvPr id="158" name="Google Shape;158;p24"/>
            <p:cNvCxnSpPr/>
            <p:nvPr/>
          </p:nvCxnSpPr>
          <p:spPr>
            <a:xfrm>
              <a:off x="2701740" y="5067415"/>
              <a:ext cx="8025000" cy="0"/>
            </a:xfrm>
            <a:prstGeom prst="straightConnector1">
              <a:avLst/>
            </a:prstGeom>
            <a:solidFill>
              <a:srgbClr val="F7931B"/>
            </a:solidFill>
            <a:ln cap="flat" cmpd="sng" w="42500">
              <a:solidFill>
                <a:srgbClr val="F7931B"/>
              </a:solidFill>
              <a:prstDash val="solid"/>
              <a:round/>
              <a:headEnd len="sm" w="sm" type="none"/>
              <a:tailEnd len="sm" w="sm" type="none"/>
            </a:ln>
          </p:spPr>
        </p:cxnSp>
        <p:sp>
          <p:nvSpPr>
            <p:cNvPr id="159" name="Google Shape;159;p24"/>
            <p:cNvSpPr txBox="1"/>
            <p:nvPr/>
          </p:nvSpPr>
          <p:spPr>
            <a:xfrm>
              <a:off x="2852234" y="409793"/>
              <a:ext cx="7874700" cy="1030500"/>
            </a:xfrm>
            <a:prstGeom prst="rect">
              <a:avLst/>
            </a:prstGeom>
            <a:noFill/>
            <a:ln>
              <a:noFill/>
            </a:ln>
          </p:spPr>
          <p:txBody>
            <a:bodyPr anchorCtr="0" anchor="t" bIns="95250" lIns="95250" spcFirstLastPara="1" rIns="95250" wrap="square" tIns="95250">
              <a:noAutofit/>
            </a:bodyPr>
            <a:lstStyle/>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500">
                  <a:solidFill>
                    <a:schemeClr val="dk1"/>
                  </a:solidFill>
                  <a:latin typeface="Calibri"/>
                  <a:ea typeface="Calibri"/>
                  <a:cs typeface="Calibri"/>
                  <a:sym typeface="Calibri"/>
                </a:rPr>
                <a:t>Module 3 content and strategies for effective questioning in English</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500">
                  <a:solidFill>
                    <a:schemeClr val="dk1"/>
                  </a:solidFill>
                  <a:latin typeface="Calibri"/>
                  <a:ea typeface="Calibri"/>
                  <a:cs typeface="Calibri"/>
                  <a:sym typeface="Calibri"/>
                </a:rPr>
                <a:t>TETE Portfolio and Reflection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500">
                  <a:solidFill>
                    <a:schemeClr val="dk1"/>
                  </a:solidFill>
                  <a:latin typeface="Calibri"/>
                  <a:ea typeface="Calibri"/>
                  <a:cs typeface="Calibri"/>
                  <a:sym typeface="Calibri"/>
                </a:rPr>
                <a:t>Q &amp; A about TETE Portfolio, Reflection, and Module 3 content</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2500"/>
                <a:buFont typeface="Calibri"/>
                <a:buNone/>
              </a:pPr>
              <a:r>
                <a:t/>
              </a:r>
              <a:endParaRPr sz="2500">
                <a:solidFill>
                  <a:schemeClr val="dk1"/>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5"/>
          <p:cNvSpPr/>
          <p:nvPr/>
        </p:nvSpPr>
        <p:spPr>
          <a:xfrm>
            <a:off x="435000" y="784675"/>
            <a:ext cx="11322000" cy="1150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3200" u="none" cap="none" strike="noStrike">
                <a:solidFill>
                  <a:schemeClr val="dk1"/>
                </a:solidFill>
                <a:latin typeface="Calibri"/>
                <a:ea typeface="Calibri"/>
                <a:cs typeface="Calibri"/>
                <a:sym typeface="Calibri"/>
              </a:rPr>
              <a:t>Purpose of Module </a:t>
            </a:r>
            <a:r>
              <a:rPr b="1" lang="en-US" sz="3200">
                <a:solidFill>
                  <a:schemeClr val="dk1"/>
                </a:solidFill>
                <a:latin typeface="Calibri"/>
                <a:ea typeface="Calibri"/>
                <a:cs typeface="Calibri"/>
                <a:sym typeface="Calibri"/>
              </a:rPr>
              <a:t>3</a:t>
            </a:r>
            <a:r>
              <a:rPr b="1" lang="en-US" sz="3200" u="none" cap="none" strike="noStrike">
                <a:solidFill>
                  <a:schemeClr val="dk1"/>
                </a:solidFill>
                <a:latin typeface="Calibri"/>
                <a:ea typeface="Calibri"/>
                <a:cs typeface="Calibri"/>
                <a:sym typeface="Calibri"/>
              </a:rPr>
              <a:t>: To prepare you </a:t>
            </a:r>
            <a:r>
              <a:rPr b="1" lang="en-US" sz="3200">
                <a:solidFill>
                  <a:schemeClr val="dk1"/>
                </a:solidFill>
                <a:latin typeface="Calibri"/>
                <a:ea typeface="Calibri"/>
                <a:cs typeface="Calibri"/>
                <a:sym typeface="Calibri"/>
              </a:rPr>
              <a:t>to use effective questioning and answering techniques in your English classroom</a:t>
            </a:r>
            <a:endParaRPr/>
          </a:p>
          <a:p>
            <a:pPr indent="0" lvl="0" marL="0" marR="0" rtl="0" algn="l">
              <a:spcBef>
                <a:spcPts val="640"/>
              </a:spcBef>
              <a:spcAft>
                <a:spcPts val="0"/>
              </a:spcAft>
              <a:buNone/>
            </a:pPr>
            <a:r>
              <a:t/>
            </a:r>
            <a:endParaRPr b="0" i="0" sz="3200" u="none" cap="none" strike="noStrike">
              <a:solidFill>
                <a:schemeClr val="dk1"/>
              </a:solidFill>
              <a:latin typeface="Calibri"/>
              <a:ea typeface="Calibri"/>
              <a:cs typeface="Calibri"/>
              <a:sym typeface="Calibri"/>
            </a:endParaRPr>
          </a:p>
          <a:p>
            <a:pPr indent="0" lvl="0" marL="0" marR="0" rtl="0" algn="l">
              <a:spcBef>
                <a:spcPts val="640"/>
              </a:spcBef>
              <a:spcAft>
                <a:spcPts val="0"/>
              </a:spcAft>
              <a:buNone/>
            </a:pPr>
            <a:r>
              <a:t/>
            </a:r>
            <a:endParaRPr b="0" i="0" sz="3200" u="none" cap="none" strike="noStrike">
              <a:solidFill>
                <a:schemeClr val="dk1"/>
              </a:solidFill>
              <a:latin typeface="Calibri"/>
              <a:ea typeface="Calibri"/>
              <a:cs typeface="Calibri"/>
              <a:sym typeface="Calibri"/>
            </a:endParaRPr>
          </a:p>
          <a:p>
            <a:pPr indent="0" lvl="0" marL="0" marR="0" rtl="0" algn="l">
              <a:spcBef>
                <a:spcPts val="640"/>
              </a:spcBef>
              <a:spcAft>
                <a:spcPts val="0"/>
              </a:spcAft>
              <a:buNone/>
            </a:pPr>
            <a:r>
              <a:rPr b="0" i="0" lang="en-US" sz="3200" u="none" cap="none" strike="noStrike">
                <a:solidFill>
                  <a:schemeClr val="dk1"/>
                </a:solidFill>
                <a:latin typeface="Calibri"/>
                <a:ea typeface="Calibri"/>
                <a:cs typeface="Calibri"/>
                <a:sym typeface="Calibri"/>
              </a:rPr>
              <a:t> </a:t>
            </a:r>
            <a:endParaRPr/>
          </a:p>
        </p:txBody>
      </p:sp>
      <p:sp>
        <p:nvSpPr>
          <p:cNvPr id="165" name="Google Shape;165;p25"/>
          <p:cNvSpPr txBox="1"/>
          <p:nvPr>
            <p:ph idx="2" type="body"/>
          </p:nvPr>
        </p:nvSpPr>
        <p:spPr>
          <a:xfrm>
            <a:off x="491675" y="2186475"/>
            <a:ext cx="8080500" cy="4671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b="1" lang="en-US" sz="2800">
                <a:solidFill>
                  <a:srgbClr val="000000"/>
                </a:solidFill>
              </a:rPr>
              <a:t>By the end of the module, you will be able to:</a:t>
            </a:r>
            <a:endParaRPr b="1" sz="2800">
              <a:solidFill>
                <a:srgbClr val="000000"/>
              </a:solidFill>
            </a:endParaRPr>
          </a:p>
          <a:p>
            <a:pPr indent="0" lvl="0" marL="0" rtl="0" algn="l">
              <a:lnSpc>
                <a:spcPct val="100000"/>
              </a:lnSpc>
              <a:spcBef>
                <a:spcPts val="0"/>
              </a:spcBef>
              <a:spcAft>
                <a:spcPts val="0"/>
              </a:spcAft>
              <a:buNone/>
            </a:pPr>
            <a:r>
              <a:t/>
            </a:r>
            <a:endParaRPr b="1" sz="2800">
              <a:solidFill>
                <a:srgbClr val="000000"/>
              </a:solidFill>
            </a:endParaRPr>
          </a:p>
          <a:p>
            <a:pPr indent="-298450" lvl="0" marL="457200" rtl="0" algn="l">
              <a:lnSpc>
                <a:spcPct val="115000"/>
              </a:lnSpc>
              <a:spcBef>
                <a:spcPts val="0"/>
              </a:spcBef>
              <a:spcAft>
                <a:spcPts val="0"/>
              </a:spcAft>
              <a:buSzPts val="1100"/>
              <a:buChar char="■"/>
            </a:pPr>
            <a:r>
              <a:rPr lang="en-US" sz="2800">
                <a:solidFill>
                  <a:srgbClr val="000000"/>
                </a:solidFill>
              </a:rPr>
              <a:t>understand how different types of questions are used in effective teacher talk</a:t>
            </a:r>
            <a:endParaRPr sz="2800">
              <a:solidFill>
                <a:srgbClr val="000000"/>
              </a:solidFill>
            </a:endParaRPr>
          </a:p>
          <a:p>
            <a:pPr indent="-298450" lvl="0" marL="457200" rtl="0" algn="l">
              <a:lnSpc>
                <a:spcPct val="115000"/>
              </a:lnSpc>
              <a:spcBef>
                <a:spcPts val="0"/>
              </a:spcBef>
              <a:spcAft>
                <a:spcPts val="0"/>
              </a:spcAft>
              <a:buSzPts val="1100"/>
              <a:buChar char="■"/>
            </a:pPr>
            <a:r>
              <a:rPr lang="en-US" sz="2800">
                <a:solidFill>
                  <a:srgbClr val="000000"/>
                </a:solidFill>
              </a:rPr>
              <a:t>form beginner friendly questions</a:t>
            </a:r>
            <a:endParaRPr sz="2800">
              <a:solidFill>
                <a:srgbClr val="000000"/>
              </a:solidFill>
            </a:endParaRPr>
          </a:p>
          <a:p>
            <a:pPr indent="-298450" lvl="0" marL="457200" rtl="0" algn="l">
              <a:lnSpc>
                <a:spcPct val="115000"/>
              </a:lnSpc>
              <a:spcBef>
                <a:spcPts val="0"/>
              </a:spcBef>
              <a:spcAft>
                <a:spcPts val="0"/>
              </a:spcAft>
              <a:buSzPts val="1100"/>
              <a:buChar char="■"/>
            </a:pPr>
            <a:r>
              <a:rPr lang="en-US" sz="2800">
                <a:solidFill>
                  <a:srgbClr val="000000"/>
                </a:solidFill>
              </a:rPr>
              <a:t>scaffold students’ response in more comfortable and effective ways</a:t>
            </a:r>
            <a:endParaRPr sz="2800">
              <a:solidFill>
                <a:srgbClr val="000000"/>
              </a:solidFill>
            </a:endParaRPr>
          </a:p>
          <a:p>
            <a:pPr indent="-298450" lvl="0" marL="457200" rtl="0" algn="l">
              <a:lnSpc>
                <a:spcPct val="115000"/>
              </a:lnSpc>
              <a:spcBef>
                <a:spcPts val="0"/>
              </a:spcBef>
              <a:spcAft>
                <a:spcPts val="0"/>
              </a:spcAft>
              <a:buSzPts val="1100"/>
              <a:buChar char="■"/>
            </a:pPr>
            <a:r>
              <a:rPr lang="en-US" sz="2800">
                <a:solidFill>
                  <a:srgbClr val="000000"/>
                </a:solidFill>
              </a:rPr>
              <a:t>practice basic question forms and answers with students</a:t>
            </a:r>
            <a:endParaRPr sz="2800">
              <a:solidFill>
                <a:srgbClr val="000000"/>
              </a:solidFill>
            </a:endParaRPr>
          </a:p>
          <a:p>
            <a:pPr indent="0" lvl="0" marL="457200" rtl="0" algn="l">
              <a:lnSpc>
                <a:spcPct val="100000"/>
              </a:lnSpc>
              <a:spcBef>
                <a:spcPts val="0"/>
              </a:spcBef>
              <a:spcAft>
                <a:spcPts val="0"/>
              </a:spcAft>
              <a:buNone/>
            </a:pPr>
            <a:r>
              <a:t/>
            </a:r>
            <a:endParaRPr sz="2800">
              <a:solidFill>
                <a:srgbClr val="000000"/>
              </a:solidFill>
            </a:endParaRPr>
          </a:p>
        </p:txBody>
      </p:sp>
      <p:sp>
        <p:nvSpPr>
          <p:cNvPr id="166" name="Google Shape;166;p25"/>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b="1" lang="en-US" sz="2000">
                <a:solidFill>
                  <a:schemeClr val="lt1"/>
                </a:solidFill>
              </a:rPr>
              <a:t>TETE MODULE 3 - EFFECTIVE QUESTION AND ANSWER</a:t>
            </a:r>
            <a:endParaRPr b="1">
              <a:solidFill>
                <a:srgbClr val="FFFFFF"/>
              </a:solidFill>
            </a:endParaRPr>
          </a:p>
        </p:txBody>
      </p:sp>
      <p:pic>
        <p:nvPicPr>
          <p:cNvPr id="167" name="Google Shape;167;p25"/>
          <p:cNvPicPr preferRelativeResize="0"/>
          <p:nvPr/>
        </p:nvPicPr>
        <p:blipFill>
          <a:blip r:embed="rId3">
            <a:alphaModFix/>
          </a:blip>
          <a:stretch>
            <a:fillRect/>
          </a:stretch>
        </p:blipFill>
        <p:spPr>
          <a:xfrm>
            <a:off x="8894550" y="2765525"/>
            <a:ext cx="2343501" cy="2343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6"/>
          <p:cNvSpPr txBox="1"/>
          <p:nvPr/>
        </p:nvSpPr>
        <p:spPr>
          <a:xfrm>
            <a:off x="406400" y="852075"/>
            <a:ext cx="10769700" cy="1371600"/>
          </a:xfrm>
          <a:prstGeom prst="rect">
            <a:avLst/>
          </a:prstGeom>
          <a:noFill/>
          <a:ln>
            <a:noFill/>
          </a:ln>
        </p:spPr>
        <p:txBody>
          <a:bodyPr anchorCtr="0" anchor="t" bIns="46025" lIns="92075" spcFirstLastPara="1" rIns="92075" wrap="square" tIns="46025">
            <a:noAutofit/>
          </a:bodyPr>
          <a:lstStyle/>
          <a:p>
            <a:pPr indent="-342900" lvl="0" marL="342900" rtl="0" algn="ctr">
              <a:spcBef>
                <a:spcPts val="0"/>
              </a:spcBef>
              <a:spcAft>
                <a:spcPts val="0"/>
              </a:spcAft>
              <a:buNone/>
            </a:pPr>
            <a:r>
              <a:rPr b="1" lang="en-US" sz="6000">
                <a:solidFill>
                  <a:schemeClr val="dk1"/>
                </a:solidFill>
                <a:latin typeface="Calibri"/>
                <a:ea typeface="Calibri"/>
                <a:cs typeface="Calibri"/>
                <a:sym typeface="Calibri"/>
              </a:rPr>
              <a:t>Why is asking questions in English important?</a:t>
            </a:r>
            <a:endParaRPr b="1" sz="6000">
              <a:solidFill>
                <a:schemeClr val="dk1"/>
              </a:solidFill>
              <a:latin typeface="Calibri"/>
              <a:ea typeface="Calibri"/>
              <a:cs typeface="Calibri"/>
              <a:sym typeface="Calibri"/>
            </a:endParaRPr>
          </a:p>
          <a:p>
            <a:pPr indent="-342900" lvl="0" marL="342900" rtl="0" algn="ctr">
              <a:spcBef>
                <a:spcPts val="0"/>
              </a:spcBef>
              <a:spcAft>
                <a:spcPts val="0"/>
              </a:spcAft>
              <a:buNone/>
            </a:pPr>
            <a:r>
              <a:t/>
            </a:r>
            <a:endParaRPr b="1" sz="6000">
              <a:solidFill>
                <a:schemeClr val="dk1"/>
              </a:solidFill>
              <a:latin typeface="Calibri"/>
              <a:ea typeface="Calibri"/>
              <a:cs typeface="Calibri"/>
              <a:sym typeface="Calibri"/>
            </a:endParaRPr>
          </a:p>
          <a:p>
            <a:pPr indent="0" lvl="0" marL="0" rtl="0" algn="ctr">
              <a:spcBef>
                <a:spcPts val="0"/>
              </a:spcBef>
              <a:spcAft>
                <a:spcPts val="0"/>
              </a:spcAft>
              <a:buNone/>
            </a:pPr>
            <a:r>
              <a:t/>
            </a:r>
            <a:endParaRPr sz="5300">
              <a:solidFill>
                <a:schemeClr val="dk1"/>
              </a:solidFill>
              <a:latin typeface="Calibri"/>
              <a:ea typeface="Calibri"/>
              <a:cs typeface="Calibri"/>
              <a:sym typeface="Calibri"/>
            </a:endParaRPr>
          </a:p>
        </p:txBody>
      </p:sp>
      <p:sp>
        <p:nvSpPr>
          <p:cNvPr id="173" name="Google Shape;173;p26"/>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a:p>
        </p:txBody>
      </p:sp>
      <p:sp>
        <p:nvSpPr>
          <p:cNvPr id="174" name="Google Shape;174;p26"/>
          <p:cNvSpPr txBox="1"/>
          <p:nvPr/>
        </p:nvSpPr>
        <p:spPr>
          <a:xfrm>
            <a:off x="406400" y="2303300"/>
            <a:ext cx="10769700" cy="295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i="1" sz="4400">
              <a:solidFill>
                <a:srgbClr val="F7931E"/>
              </a:solidFill>
              <a:latin typeface="Calibri"/>
              <a:ea typeface="Calibri"/>
              <a:cs typeface="Calibri"/>
              <a:sym typeface="Calibri"/>
            </a:endParaRPr>
          </a:p>
          <a:p>
            <a:pPr indent="0" lvl="0" marL="0" rtl="0" algn="ctr">
              <a:spcBef>
                <a:spcPts val="0"/>
              </a:spcBef>
              <a:spcAft>
                <a:spcPts val="0"/>
              </a:spcAft>
              <a:buNone/>
            </a:pPr>
            <a:r>
              <a:rPr b="1" i="1" lang="en-US" sz="4400">
                <a:solidFill>
                  <a:srgbClr val="F7931E"/>
                </a:solidFill>
                <a:latin typeface="Calibri"/>
                <a:ea typeface="Calibri"/>
                <a:cs typeface="Calibri"/>
                <a:sym typeface="Calibri"/>
              </a:rPr>
              <a:t>YOUR TURN!</a:t>
            </a:r>
            <a:endParaRPr b="1" i="1" sz="4400">
              <a:solidFill>
                <a:srgbClr val="F7931E"/>
              </a:solidFill>
              <a:latin typeface="Calibri"/>
              <a:ea typeface="Calibri"/>
              <a:cs typeface="Calibri"/>
              <a:sym typeface="Calibri"/>
            </a:endParaRPr>
          </a:p>
          <a:p>
            <a:pPr indent="0" lvl="0" marL="0" rtl="0" algn="ctr">
              <a:spcBef>
                <a:spcPts val="0"/>
              </a:spcBef>
              <a:spcAft>
                <a:spcPts val="0"/>
              </a:spcAft>
              <a:buNone/>
            </a:pPr>
            <a:r>
              <a:t/>
            </a:r>
            <a:endParaRPr b="1" i="1" sz="2000">
              <a:solidFill>
                <a:srgbClr val="F7931E"/>
              </a:solidFill>
              <a:latin typeface="Calibri"/>
              <a:ea typeface="Calibri"/>
              <a:cs typeface="Calibri"/>
              <a:sym typeface="Calibri"/>
            </a:endParaRPr>
          </a:p>
          <a:p>
            <a:pPr indent="0" lvl="0" marL="0" rtl="0" algn="ctr">
              <a:spcBef>
                <a:spcPts val="0"/>
              </a:spcBef>
              <a:spcAft>
                <a:spcPts val="0"/>
              </a:spcAft>
              <a:buNone/>
            </a:pPr>
            <a:r>
              <a:rPr b="1" i="1" lang="en-US" sz="3600">
                <a:solidFill>
                  <a:srgbClr val="F7931E"/>
                </a:solidFill>
                <a:latin typeface="Calibri"/>
                <a:ea typeface="Calibri"/>
                <a:cs typeface="Calibri"/>
                <a:sym typeface="Calibri"/>
              </a:rPr>
              <a:t>Please type your answers into the chat box or raise your hand to say an answer!</a:t>
            </a:r>
            <a:endParaRPr b="1" i="1" sz="3600">
              <a:solidFill>
                <a:srgbClr val="F7931E"/>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7"/>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a:p>
        </p:txBody>
      </p:sp>
      <p:sp>
        <p:nvSpPr>
          <p:cNvPr id="180" name="Google Shape;180;p27"/>
          <p:cNvSpPr txBox="1"/>
          <p:nvPr/>
        </p:nvSpPr>
        <p:spPr>
          <a:xfrm>
            <a:off x="406400" y="559550"/>
            <a:ext cx="10769700" cy="1371600"/>
          </a:xfrm>
          <a:prstGeom prst="rect">
            <a:avLst/>
          </a:prstGeom>
          <a:noFill/>
          <a:ln>
            <a:noFill/>
          </a:ln>
        </p:spPr>
        <p:txBody>
          <a:bodyPr anchorCtr="0" anchor="t" bIns="46025" lIns="92075" spcFirstLastPara="1" rIns="92075" wrap="square" tIns="46025">
            <a:noAutofit/>
          </a:bodyPr>
          <a:lstStyle/>
          <a:p>
            <a:pPr indent="-342900" lvl="0" marL="342900" rtl="0" algn="ctr">
              <a:spcBef>
                <a:spcPts val="0"/>
              </a:spcBef>
              <a:spcAft>
                <a:spcPts val="0"/>
              </a:spcAft>
              <a:buNone/>
            </a:pPr>
            <a:r>
              <a:rPr b="1" lang="en-US" sz="6000">
                <a:solidFill>
                  <a:schemeClr val="dk1"/>
                </a:solidFill>
                <a:latin typeface="Calibri"/>
                <a:ea typeface="Calibri"/>
                <a:cs typeface="Calibri"/>
                <a:sym typeface="Calibri"/>
              </a:rPr>
              <a:t>Why is asking questions in English important?</a:t>
            </a:r>
            <a:endParaRPr b="1" sz="6000">
              <a:solidFill>
                <a:schemeClr val="dk1"/>
              </a:solidFill>
              <a:latin typeface="Calibri"/>
              <a:ea typeface="Calibri"/>
              <a:cs typeface="Calibri"/>
              <a:sym typeface="Calibri"/>
            </a:endParaRPr>
          </a:p>
          <a:p>
            <a:pPr indent="-476250" lvl="0" marL="457200" rtl="0" algn="l">
              <a:spcBef>
                <a:spcPts val="0"/>
              </a:spcBef>
              <a:spcAft>
                <a:spcPts val="0"/>
              </a:spcAft>
              <a:buClr>
                <a:schemeClr val="dk1"/>
              </a:buClr>
              <a:buSzPts val="3900"/>
              <a:buFont typeface="Calibri"/>
              <a:buChar char="●"/>
            </a:pPr>
            <a:r>
              <a:rPr lang="en-US" sz="3900">
                <a:solidFill>
                  <a:schemeClr val="dk1"/>
                </a:solidFill>
                <a:latin typeface="Calibri"/>
                <a:ea typeface="Calibri"/>
                <a:cs typeface="Calibri"/>
                <a:sym typeface="Calibri"/>
              </a:rPr>
              <a:t>Initiate interactions in English</a:t>
            </a:r>
            <a:endParaRPr sz="3900">
              <a:solidFill>
                <a:schemeClr val="dk1"/>
              </a:solidFill>
              <a:latin typeface="Calibri"/>
              <a:ea typeface="Calibri"/>
              <a:cs typeface="Calibri"/>
              <a:sym typeface="Calibri"/>
            </a:endParaRPr>
          </a:p>
          <a:p>
            <a:pPr indent="-476250" lvl="0" marL="457200" rtl="0" algn="l">
              <a:spcBef>
                <a:spcPts val="0"/>
              </a:spcBef>
              <a:spcAft>
                <a:spcPts val="0"/>
              </a:spcAft>
              <a:buClr>
                <a:schemeClr val="dk1"/>
              </a:buClr>
              <a:buSzPts val="3900"/>
              <a:buFont typeface="Calibri"/>
              <a:buChar char="●"/>
            </a:pPr>
            <a:r>
              <a:rPr lang="en-US" sz="3900">
                <a:solidFill>
                  <a:schemeClr val="dk1"/>
                </a:solidFill>
                <a:latin typeface="Calibri"/>
                <a:ea typeface="Calibri"/>
                <a:cs typeface="Calibri"/>
                <a:sym typeface="Calibri"/>
              </a:rPr>
              <a:t>Reduce teacher talk time</a:t>
            </a:r>
            <a:endParaRPr sz="3900">
              <a:solidFill>
                <a:schemeClr val="dk1"/>
              </a:solidFill>
              <a:latin typeface="Calibri"/>
              <a:ea typeface="Calibri"/>
              <a:cs typeface="Calibri"/>
              <a:sym typeface="Calibri"/>
            </a:endParaRPr>
          </a:p>
          <a:p>
            <a:pPr indent="-476250" lvl="0" marL="457200" rtl="0" algn="l">
              <a:spcBef>
                <a:spcPts val="0"/>
              </a:spcBef>
              <a:spcAft>
                <a:spcPts val="0"/>
              </a:spcAft>
              <a:buClr>
                <a:schemeClr val="dk1"/>
              </a:buClr>
              <a:buSzPts val="3900"/>
              <a:buFont typeface="Calibri"/>
              <a:buChar char="●"/>
            </a:pPr>
            <a:r>
              <a:rPr lang="en-US" sz="3900">
                <a:solidFill>
                  <a:schemeClr val="dk1"/>
                </a:solidFill>
                <a:latin typeface="Calibri"/>
                <a:ea typeface="Calibri"/>
                <a:cs typeface="Calibri"/>
                <a:sym typeface="Calibri"/>
              </a:rPr>
              <a:t>Increase student talk time</a:t>
            </a:r>
            <a:endParaRPr sz="3900">
              <a:solidFill>
                <a:schemeClr val="dk1"/>
              </a:solidFill>
              <a:latin typeface="Calibri"/>
              <a:ea typeface="Calibri"/>
              <a:cs typeface="Calibri"/>
              <a:sym typeface="Calibri"/>
            </a:endParaRPr>
          </a:p>
          <a:p>
            <a:pPr indent="-476250" lvl="0" marL="457200" rtl="0" algn="l">
              <a:spcBef>
                <a:spcPts val="0"/>
              </a:spcBef>
              <a:spcAft>
                <a:spcPts val="0"/>
              </a:spcAft>
              <a:buClr>
                <a:schemeClr val="dk1"/>
              </a:buClr>
              <a:buSzPts val="3900"/>
              <a:buFont typeface="Calibri"/>
              <a:buChar char="●"/>
            </a:pPr>
            <a:r>
              <a:rPr lang="en-US" sz="3900">
                <a:solidFill>
                  <a:schemeClr val="dk1"/>
                </a:solidFill>
                <a:latin typeface="Calibri"/>
                <a:ea typeface="Calibri"/>
                <a:cs typeface="Calibri"/>
                <a:sym typeface="Calibri"/>
              </a:rPr>
              <a:t>Establish the routine of target language use</a:t>
            </a:r>
            <a:endParaRPr sz="3900">
              <a:solidFill>
                <a:schemeClr val="dk1"/>
              </a:solidFill>
              <a:latin typeface="Calibri"/>
              <a:ea typeface="Calibri"/>
              <a:cs typeface="Calibri"/>
              <a:sym typeface="Calibri"/>
            </a:endParaRPr>
          </a:p>
          <a:p>
            <a:pPr indent="-476250" lvl="0" marL="457200" rtl="0" algn="l">
              <a:spcBef>
                <a:spcPts val="0"/>
              </a:spcBef>
              <a:spcAft>
                <a:spcPts val="0"/>
              </a:spcAft>
              <a:buClr>
                <a:schemeClr val="dk1"/>
              </a:buClr>
              <a:buSzPts val="3900"/>
              <a:buFont typeface="Calibri"/>
              <a:buChar char="●"/>
            </a:pPr>
            <a:r>
              <a:rPr lang="en-US" sz="3900">
                <a:solidFill>
                  <a:schemeClr val="dk1"/>
                </a:solidFill>
                <a:latin typeface="Calibri"/>
                <a:ea typeface="Calibri"/>
                <a:cs typeface="Calibri"/>
                <a:sym typeface="Calibri"/>
              </a:rPr>
              <a:t>Model communicative interactions</a:t>
            </a:r>
            <a:endParaRPr sz="3900">
              <a:solidFill>
                <a:schemeClr val="dk1"/>
              </a:solidFill>
              <a:latin typeface="Calibri"/>
              <a:ea typeface="Calibri"/>
              <a:cs typeface="Calibri"/>
              <a:sym typeface="Calibri"/>
            </a:endParaRPr>
          </a:p>
          <a:p>
            <a:pPr indent="-476250" lvl="0" marL="457200" rtl="0" algn="l">
              <a:spcBef>
                <a:spcPts val="0"/>
              </a:spcBef>
              <a:spcAft>
                <a:spcPts val="0"/>
              </a:spcAft>
              <a:buClr>
                <a:schemeClr val="dk1"/>
              </a:buClr>
              <a:buSzPts val="3900"/>
              <a:buFont typeface="Calibri"/>
              <a:buChar char="●"/>
            </a:pPr>
            <a:r>
              <a:rPr lang="en-US" sz="3900">
                <a:solidFill>
                  <a:schemeClr val="dk1"/>
                </a:solidFill>
                <a:latin typeface="Calibri"/>
                <a:ea typeface="Calibri"/>
                <a:cs typeface="Calibri"/>
                <a:sym typeface="Calibri"/>
              </a:rPr>
              <a:t>Engage students actively in the lesson</a:t>
            </a:r>
            <a:endParaRPr sz="3900">
              <a:solidFill>
                <a:schemeClr val="dk1"/>
              </a:solidFill>
              <a:latin typeface="Calibri"/>
              <a:ea typeface="Calibri"/>
              <a:cs typeface="Calibri"/>
              <a:sym typeface="Calibri"/>
            </a:endParaRPr>
          </a:p>
          <a:p>
            <a:pPr indent="-476250" lvl="0" marL="457200" rtl="0" algn="l">
              <a:spcBef>
                <a:spcPts val="0"/>
              </a:spcBef>
              <a:spcAft>
                <a:spcPts val="0"/>
              </a:spcAft>
              <a:buClr>
                <a:schemeClr val="dk1"/>
              </a:buClr>
              <a:buSzPts val="3900"/>
              <a:buFont typeface="Calibri"/>
              <a:buChar char="●"/>
            </a:pPr>
            <a:r>
              <a:rPr lang="en-US" sz="3900">
                <a:solidFill>
                  <a:schemeClr val="dk1"/>
                </a:solidFill>
                <a:latin typeface="Calibri"/>
                <a:ea typeface="Calibri"/>
                <a:cs typeface="Calibri"/>
                <a:sym typeface="Calibri"/>
              </a:rPr>
              <a:t>Provide time for formative assessment</a:t>
            </a:r>
            <a:endParaRPr sz="39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8"/>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a:p>
        </p:txBody>
      </p:sp>
      <p:sp>
        <p:nvSpPr>
          <p:cNvPr id="186" name="Google Shape;186;p28"/>
          <p:cNvSpPr txBox="1"/>
          <p:nvPr/>
        </p:nvSpPr>
        <p:spPr>
          <a:xfrm>
            <a:off x="406400" y="852075"/>
            <a:ext cx="10769700" cy="1371600"/>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None/>
            </a:pPr>
            <a:r>
              <a:rPr b="1" lang="en-US" sz="6000">
                <a:solidFill>
                  <a:schemeClr val="dk1"/>
                </a:solidFill>
                <a:latin typeface="Calibri"/>
                <a:ea typeface="Calibri"/>
                <a:cs typeface="Calibri"/>
                <a:sym typeface="Calibri"/>
              </a:rPr>
              <a:t>Questioning Techniques</a:t>
            </a:r>
            <a:endParaRPr b="1" sz="4600">
              <a:solidFill>
                <a:schemeClr val="dk1"/>
              </a:solidFill>
              <a:latin typeface="Calibri"/>
              <a:ea typeface="Calibri"/>
              <a:cs typeface="Calibri"/>
              <a:sym typeface="Calibri"/>
            </a:endParaRPr>
          </a:p>
          <a:p>
            <a:pPr indent="-533400" lvl="0" marL="457200" rtl="0" algn="l">
              <a:spcBef>
                <a:spcPts val="0"/>
              </a:spcBef>
              <a:spcAft>
                <a:spcPts val="0"/>
              </a:spcAft>
              <a:buClr>
                <a:schemeClr val="dk1"/>
              </a:buClr>
              <a:buSzPts val="4800"/>
              <a:buFont typeface="Calibri"/>
              <a:buChar char="●"/>
            </a:pPr>
            <a:r>
              <a:rPr lang="en-US" sz="4800">
                <a:solidFill>
                  <a:schemeClr val="dk1"/>
                </a:solidFill>
                <a:latin typeface="Calibri"/>
                <a:ea typeface="Calibri"/>
                <a:cs typeface="Calibri"/>
                <a:sym typeface="Calibri"/>
              </a:rPr>
              <a:t>Predicting</a:t>
            </a:r>
            <a:endParaRPr sz="4800">
              <a:solidFill>
                <a:schemeClr val="dk1"/>
              </a:solidFill>
              <a:latin typeface="Calibri"/>
              <a:ea typeface="Calibri"/>
              <a:cs typeface="Calibri"/>
              <a:sym typeface="Calibri"/>
            </a:endParaRPr>
          </a:p>
          <a:p>
            <a:pPr indent="-533400" lvl="0" marL="457200" rtl="0" algn="l">
              <a:spcBef>
                <a:spcPts val="0"/>
              </a:spcBef>
              <a:spcAft>
                <a:spcPts val="0"/>
              </a:spcAft>
              <a:buClr>
                <a:schemeClr val="dk1"/>
              </a:buClr>
              <a:buSzPts val="4800"/>
              <a:buFont typeface="Calibri"/>
              <a:buChar char="●"/>
            </a:pPr>
            <a:r>
              <a:rPr lang="en-US" sz="4800">
                <a:solidFill>
                  <a:schemeClr val="dk1"/>
                </a:solidFill>
                <a:latin typeface="Calibri"/>
                <a:ea typeface="Calibri"/>
                <a:cs typeface="Calibri"/>
                <a:sym typeface="Calibri"/>
              </a:rPr>
              <a:t>Understanding Main Ideas</a:t>
            </a:r>
            <a:endParaRPr sz="4800">
              <a:solidFill>
                <a:schemeClr val="dk1"/>
              </a:solidFill>
              <a:latin typeface="Calibri"/>
              <a:ea typeface="Calibri"/>
              <a:cs typeface="Calibri"/>
              <a:sym typeface="Calibri"/>
            </a:endParaRPr>
          </a:p>
          <a:p>
            <a:pPr indent="-533400" lvl="0" marL="457200" rtl="0" algn="l">
              <a:spcBef>
                <a:spcPts val="0"/>
              </a:spcBef>
              <a:spcAft>
                <a:spcPts val="0"/>
              </a:spcAft>
              <a:buClr>
                <a:schemeClr val="dk1"/>
              </a:buClr>
              <a:buSzPts val="4800"/>
              <a:buFont typeface="Calibri"/>
              <a:buChar char="●"/>
            </a:pPr>
            <a:r>
              <a:rPr lang="en-US" sz="4800">
                <a:solidFill>
                  <a:schemeClr val="dk1"/>
                </a:solidFill>
                <a:latin typeface="Calibri"/>
                <a:ea typeface="Calibri"/>
                <a:cs typeface="Calibri"/>
                <a:sym typeface="Calibri"/>
              </a:rPr>
              <a:t>Specific Information</a:t>
            </a:r>
            <a:endParaRPr sz="4800">
              <a:solidFill>
                <a:schemeClr val="dk1"/>
              </a:solidFill>
              <a:latin typeface="Calibri"/>
              <a:ea typeface="Calibri"/>
              <a:cs typeface="Calibri"/>
              <a:sym typeface="Calibri"/>
            </a:endParaRPr>
          </a:p>
          <a:p>
            <a:pPr indent="-533400" lvl="0" marL="457200" rtl="0" algn="l">
              <a:spcBef>
                <a:spcPts val="0"/>
              </a:spcBef>
              <a:spcAft>
                <a:spcPts val="0"/>
              </a:spcAft>
              <a:buClr>
                <a:schemeClr val="dk1"/>
              </a:buClr>
              <a:buSzPts val="4800"/>
              <a:buFont typeface="Calibri"/>
              <a:buChar char="●"/>
            </a:pPr>
            <a:r>
              <a:rPr lang="en-US" sz="4800">
                <a:solidFill>
                  <a:schemeClr val="dk1"/>
                </a:solidFill>
                <a:latin typeface="Calibri"/>
                <a:ea typeface="Calibri"/>
                <a:cs typeface="Calibri"/>
                <a:sym typeface="Calibri"/>
              </a:rPr>
              <a:t>Making Inference and asking opinions</a:t>
            </a:r>
            <a:endParaRPr sz="4800">
              <a:solidFill>
                <a:schemeClr val="dk1"/>
              </a:solidFill>
              <a:latin typeface="Calibri"/>
              <a:ea typeface="Calibri"/>
              <a:cs typeface="Calibri"/>
              <a:sym typeface="Calibri"/>
            </a:endParaRPr>
          </a:p>
          <a:p>
            <a:pPr indent="-533400" lvl="0" marL="457200" rtl="0" algn="l">
              <a:spcBef>
                <a:spcPts val="0"/>
              </a:spcBef>
              <a:spcAft>
                <a:spcPts val="0"/>
              </a:spcAft>
              <a:buClr>
                <a:schemeClr val="dk1"/>
              </a:buClr>
              <a:buSzPts val="4800"/>
              <a:buFont typeface="Calibri"/>
              <a:buChar char="●"/>
            </a:pPr>
            <a:r>
              <a:rPr lang="en-US" sz="4800">
                <a:solidFill>
                  <a:schemeClr val="dk1"/>
                </a:solidFill>
                <a:latin typeface="Calibri"/>
                <a:ea typeface="Calibri"/>
                <a:cs typeface="Calibri"/>
                <a:sym typeface="Calibri"/>
              </a:rPr>
              <a:t>Using WH-Questions (who, what, when, where, which, why, how)</a:t>
            </a:r>
            <a:endParaRPr sz="4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MasonBrand.pxtx">
  <a:themeElements>
    <a:clrScheme name="Custom 5">
      <a:dk1>
        <a:srgbClr val="1E6138"/>
      </a:dk1>
      <a:lt1>
        <a:srgbClr val="FFFFFF"/>
      </a:lt1>
      <a:dk2>
        <a:srgbClr val="00909E"/>
      </a:dk2>
      <a:lt2>
        <a:srgbClr val="D1D3D5"/>
      </a:lt2>
      <a:accent1>
        <a:srgbClr val="B31D37"/>
      </a:accent1>
      <a:accent2>
        <a:srgbClr val="E2A82B"/>
      </a:accent2>
      <a:accent3>
        <a:srgbClr val="7E5300"/>
      </a:accent3>
      <a:accent4>
        <a:srgbClr val="87908F"/>
      </a:accent4>
      <a:accent5>
        <a:srgbClr val="81A32B"/>
      </a:accent5>
      <a:accent6>
        <a:srgbClr val="F7931E"/>
      </a:accent6>
      <a:hlink>
        <a:srgbClr val="007DC5"/>
      </a:hlink>
      <a:folHlink>
        <a:srgbClr val="80573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