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http://customooxmlschemas.google.com/">
      <go:slidesCustomData xmlns:go="http://customooxmlschemas.google.com/" r:id="rId32" roundtripDataSignature="AMtx7mjxbMDXnhTv1Gsw/Vb2qXHHQ81Lb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8A2B265-75D0-481B-9585-1E8DA2A0508C}">
  <a:tblStyle styleId="{38A2B265-75D0-481B-9585-1E8DA2A0508C}"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9B56A6F8-789F-4954-81DE-3EFAB71E8A2F}" styleName="Table_1">
    <a:wholeTbl>
      <a:tcTxStyle b="off" i="off">
        <a:font>
          <a:latin typeface="Arial"/>
          <a:ea typeface="Arial"/>
          <a:cs typeface="Arial"/>
        </a:font>
        <a:schemeClr val="dk1"/>
      </a:tcTxStyle>
      <a:tcStyle>
        <a:tcBdr>
          <a:left>
            <a:ln cap="flat" cmpd="sng" w="12700">
              <a:solidFill>
                <a:schemeClr val="dk1"/>
              </a:solidFill>
              <a:prstDash val="solid"/>
              <a:round/>
              <a:headEnd len="sm" w="sm" type="none"/>
              <a:tailEnd len="sm" w="sm" type="none"/>
            </a:ln>
          </a:left>
          <a:right>
            <a:ln cap="flat" cmpd="sng" w="12700">
              <a:solidFill>
                <a:schemeClr val="dk1"/>
              </a:solidFill>
              <a:prstDash val="solid"/>
              <a:round/>
              <a:headEnd len="sm" w="sm" type="none"/>
              <a:tailEnd len="sm" w="sm" type="none"/>
            </a:ln>
          </a:right>
          <a:top>
            <a:ln cap="flat" cmpd="sng" w="12700">
              <a:solidFill>
                <a:schemeClr val="dk1"/>
              </a:solidFill>
              <a:prstDash val="solid"/>
              <a:round/>
              <a:headEnd len="sm" w="sm" type="none"/>
              <a:tailEnd len="sm" w="sm" type="none"/>
            </a:ln>
          </a:top>
          <a:bottom>
            <a:ln cap="flat" cmpd="sng" w="12700">
              <a:solidFill>
                <a:schemeClr val="dk1"/>
              </a:solidFill>
              <a:prstDash val="solid"/>
              <a:round/>
              <a:headEnd len="sm" w="sm" type="none"/>
              <a:tailEnd len="sm" w="sm" type="none"/>
            </a:ln>
          </a:bottom>
          <a:insideH>
            <a:ln cap="flat" cmpd="sng" w="12700">
              <a:solidFill>
                <a:schemeClr val="dk1"/>
              </a:solidFill>
              <a:prstDash val="solid"/>
              <a:round/>
              <a:headEnd len="sm" w="sm" type="none"/>
              <a:tailEnd len="sm" w="sm" type="none"/>
            </a:ln>
          </a:insideH>
          <a:insideV>
            <a:ln cap="flat" cmpd="sng" w="12700">
              <a:solidFill>
                <a:schemeClr val="dk1"/>
              </a:solidFill>
              <a:prstDash val="solid"/>
              <a:round/>
              <a:headEnd len="sm" w="sm" type="none"/>
              <a:tailEnd len="sm" w="sm" type="none"/>
            </a:ln>
          </a:insideV>
        </a:tcBdr>
        <a:fill>
          <a:solidFill>
            <a:srgbClr val="FFFFFF">
              <a:alpha val="0"/>
            </a:srgbClr>
          </a:solidFill>
        </a:fill>
      </a:tcStyle>
    </a:wholeTbl>
    <a:band1H>
      <a:tcTxStyle/>
      <a:tcStyle>
        <a:fill>
          <a:solidFill>
            <a:schemeClr val="dk1">
              <a:alpha val="20000"/>
            </a:schemeClr>
          </a:solidFill>
        </a:fill>
      </a:tcStyle>
    </a:band1H>
    <a:band2H>
      <a:tcTxStyle/>
    </a:band2H>
    <a:band1V>
      <a:tcTxStyle/>
      <a:tcStyle>
        <a:fill>
          <a:solidFill>
            <a:schemeClr val="dk1">
              <a:alpha val="20000"/>
            </a:schemeClr>
          </a:solidFill>
        </a:fill>
      </a:tcStyle>
    </a:band1V>
    <a:band2V>
      <a:tcTxStyle/>
    </a:band2V>
    <a:lastCol>
      <a:tcTxStyle b="on" i="off"/>
    </a:lastCol>
    <a:firstCol>
      <a:tcTxStyle b="on" i="off"/>
    </a:firstCol>
    <a:lastRow>
      <a:tcTxStyle b="on" i="off"/>
      <a:tcStyle>
        <a:tcBdr>
          <a:top>
            <a:ln cap="flat" cmpd="sng" w="50800">
              <a:solidFill>
                <a:schemeClr val="dk1"/>
              </a:solidFill>
              <a:prstDash val="solid"/>
              <a:round/>
              <a:headEnd len="sm" w="sm" type="none"/>
              <a:tailEnd len="sm" w="sm" type="none"/>
            </a:ln>
          </a:top>
        </a:tcBdr>
        <a:fill>
          <a:solidFill>
            <a:srgbClr val="FFFFFF">
              <a:alpha val="0"/>
            </a:srgbClr>
          </a:solidFill>
        </a:fill>
      </a:tcStyle>
    </a:lastRow>
    <a:seCell>
      <a:tcTxStyle/>
    </a:seCell>
    <a:swCell>
      <a:tcTxStyle/>
    </a:swCell>
    <a:firstRow>
      <a:tcTxStyle b="on" i="off"/>
      <a:tcStyle>
        <a:tcBdr>
          <a:bottom>
            <a:ln cap="flat" cmpd="sng" w="25400">
              <a:solidFill>
                <a:schemeClr val="dk1"/>
              </a:solidFill>
              <a:prstDash val="solid"/>
              <a:round/>
              <a:headEnd len="sm" w="sm" type="none"/>
              <a:tailEnd len="sm" w="sm" type="none"/>
            </a:ln>
          </a:bottom>
        </a:tcBdr>
        <a:fill>
          <a:solidFill>
            <a:srgbClr val="FFFFFF">
              <a:alpha val="0"/>
            </a:srgbClr>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10" Type="http://schemas.openxmlformats.org/officeDocument/2006/relationships/slide" Target="slides/slide4.xml"/><Relationship Id="rId32" Type="http://customschemas.google.com/relationships/presentationmetadata" Target="meta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2pPr>
            <a:lvl3pPr indent="-228600" lvl="2" marL="13716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4pPr>
            <a:lvl5pPr indent="-228600" lvl="4" marL="22860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dk1"/>
                </a:solidFill>
                <a:latin typeface="Arial"/>
                <a:ea typeface="Arial"/>
                <a:cs typeface="Arial"/>
                <a:sym typeface="Arial"/>
              </a:rPr>
              <a:t>‹#›</a:t>
            </a:fld>
            <a:endParaRPr b="0" i="0" sz="18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200"/>
              </a:spcBef>
              <a:spcAft>
                <a:spcPts val="1200"/>
              </a:spcAft>
              <a:buClr>
                <a:schemeClr val="dk1"/>
              </a:buClr>
              <a:buSzPts val="1100"/>
              <a:buFont typeface="Arial"/>
              <a:buNone/>
            </a:pPr>
            <a:r>
              <a:rPr lang="en-US"/>
              <a:t>Dr. Fox opens</a:t>
            </a:r>
            <a:endParaRPr/>
          </a:p>
        </p:txBody>
      </p:sp>
      <p:sp>
        <p:nvSpPr>
          <p:cNvPr id="107" name="Google Shape;107;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rPr lang="en-US"/>
              <a:t>Dr. Fox</a:t>
            </a:r>
            <a:endParaRPr/>
          </a:p>
        </p:txBody>
      </p:sp>
      <p:sp>
        <p:nvSpPr>
          <p:cNvPr id="188" name="Google Shape;188;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HS</a:t>
            </a:r>
            <a:endParaRPr/>
          </a:p>
        </p:txBody>
      </p:sp>
      <p:sp>
        <p:nvSpPr>
          <p:cNvPr id="195" name="Google Shape;195;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 name="Google Shape;201;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360"/>
              </a:spcBef>
              <a:spcAft>
                <a:spcPts val="0"/>
              </a:spcAft>
              <a:buSzPts val="1400"/>
              <a:buNone/>
            </a:pPr>
            <a:r>
              <a:rPr lang="en-US"/>
              <a:t>HS: Teacher’s reflection in action (and on action)</a:t>
            </a:r>
            <a:endParaRPr/>
          </a:p>
        </p:txBody>
      </p:sp>
      <p:sp>
        <p:nvSpPr>
          <p:cNvPr id="202" name="Google Shape;202;p14:notes"/>
          <p:cNvSpPr txBox="1"/>
          <p:nvPr>
            <p:ph idx="12" type="sldNum"/>
          </p:nvPr>
        </p:nvSpPr>
        <p:spPr>
          <a:xfrm>
            <a:off x="3884613" y="8685213"/>
            <a:ext cx="2971800" cy="4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800"/>
              <a:buNone/>
            </a:pPr>
            <a:fld id="{00000000-1234-1234-1234-123412341234}" type="slidenum">
              <a:rPr b="0" i="0" lang="en-US" sz="1800" u="none" cap="none" strike="noStrike">
                <a:solidFill>
                  <a:schemeClr val="dk1"/>
                </a:solidFill>
                <a:latin typeface="Arial"/>
                <a:ea typeface="Arial"/>
                <a:cs typeface="Arial"/>
                <a:sym typeface="Arial"/>
              </a:rPr>
              <a:t>‹#›</a:t>
            </a:fld>
            <a:endParaRPr b="0" i="0" sz="1800" u="none" cap="none" strike="noStrike">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HS</a:t>
            </a:r>
            <a:endParaRPr/>
          </a:p>
        </p:txBody>
      </p:sp>
      <p:sp>
        <p:nvSpPr>
          <p:cNvPr id="211" name="Google Shape;211;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e72a9565ab_0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 name="Google Shape;218;ge72a9565ab_0_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360"/>
              </a:spcBef>
              <a:spcAft>
                <a:spcPts val="0"/>
              </a:spcAft>
              <a:buSzPts val="1400"/>
              <a:buNone/>
            </a:pPr>
            <a:r>
              <a:rPr lang="en-US"/>
              <a:t>HS</a:t>
            </a:r>
            <a:endParaRPr/>
          </a:p>
        </p:txBody>
      </p:sp>
      <p:sp>
        <p:nvSpPr>
          <p:cNvPr id="219" name="Google Shape;219;ge72a9565ab_0_1:notes"/>
          <p:cNvSpPr txBox="1"/>
          <p:nvPr>
            <p:ph idx="12" type="sldNum"/>
          </p:nvPr>
        </p:nvSpPr>
        <p:spPr>
          <a:xfrm>
            <a:off x="3884613" y="8685213"/>
            <a:ext cx="2971800" cy="4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800"/>
              <a:buNone/>
            </a:pPr>
            <a:fld id="{00000000-1234-1234-1234-123412341234}" type="slidenum">
              <a:rPr b="0" i="0" lang="en-US" sz="1800" u="none" cap="none" strike="noStrike">
                <a:solidFill>
                  <a:schemeClr val="dk1"/>
                </a:solidFill>
                <a:latin typeface="Arial"/>
                <a:ea typeface="Arial"/>
                <a:cs typeface="Arial"/>
                <a:sym typeface="Arial"/>
              </a:rPr>
              <a:t>‹#›</a:t>
            </a:fld>
            <a:endParaRPr b="0" i="0" sz="1800" u="none" cap="none" strike="noStrike">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8" name="Google Shape;228;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360"/>
              </a:spcBef>
              <a:spcAft>
                <a:spcPts val="0"/>
              </a:spcAft>
              <a:buSzPts val="1400"/>
              <a:buNone/>
            </a:pPr>
            <a:r>
              <a:rPr lang="en-US"/>
              <a:t>HS:</a:t>
            </a:r>
            <a:endParaRPr/>
          </a:p>
          <a:p>
            <a:pPr indent="-228600" lvl="0" marL="457200" marR="0" rtl="0" algn="l">
              <a:lnSpc>
                <a:spcPct val="100000"/>
              </a:lnSpc>
              <a:spcBef>
                <a:spcPts val="360"/>
              </a:spcBef>
              <a:spcAft>
                <a:spcPts val="0"/>
              </a:spcAft>
              <a:buSzPts val="1400"/>
              <a:buNone/>
            </a:pPr>
            <a:r>
              <a:rPr lang="en-US"/>
              <a:t>Both recase and requesting clarification is indirect corrective feedback. In recast teacher imply the students’ errors by reformulating the sentence and providing the correct model…</a:t>
            </a:r>
            <a:endParaRPr/>
          </a:p>
          <a:p>
            <a:pPr indent="-228600" lvl="0" marL="457200" marR="0" rtl="0" algn="l">
              <a:lnSpc>
                <a:spcPct val="100000"/>
              </a:lnSpc>
              <a:spcBef>
                <a:spcPts val="360"/>
              </a:spcBef>
              <a:spcAft>
                <a:spcPts val="0"/>
              </a:spcAft>
              <a:buSzPts val="1400"/>
              <a:buNone/>
            </a:pPr>
            <a:r>
              <a:rPr lang="en-US"/>
              <a:t>In clarifying request, teachers can use phrases like excuse me? Or I don’t understand. Then the teacher indicate the student’s message has not been understood or there is some kind of mistakes.</a:t>
            </a:r>
            <a:endParaRPr/>
          </a:p>
        </p:txBody>
      </p:sp>
      <p:sp>
        <p:nvSpPr>
          <p:cNvPr id="229" name="Google Shape;229;p16:notes"/>
          <p:cNvSpPr txBox="1"/>
          <p:nvPr>
            <p:ph idx="12" type="sldNum"/>
          </p:nvPr>
        </p:nvSpPr>
        <p:spPr>
          <a:xfrm>
            <a:off x="3884613" y="8685213"/>
            <a:ext cx="2971800" cy="4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800"/>
              <a:buNone/>
            </a:pPr>
            <a:fld id="{00000000-1234-1234-1234-123412341234}" type="slidenum">
              <a:rPr b="0" i="0" lang="en-US" sz="1800" u="none" cap="none" strike="noStrike">
                <a:solidFill>
                  <a:schemeClr val="dk1"/>
                </a:solidFill>
                <a:latin typeface="Arial"/>
                <a:ea typeface="Arial"/>
                <a:cs typeface="Arial"/>
                <a:sym typeface="Arial"/>
              </a:rPr>
              <a:t>‹#›</a:t>
            </a:fld>
            <a:endParaRPr b="0" i="0" sz="1800" u="none" cap="none" strike="noStrike">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Dr. Fox</a:t>
            </a:r>
            <a:endParaRPr/>
          </a:p>
        </p:txBody>
      </p:sp>
      <p:sp>
        <p:nvSpPr>
          <p:cNvPr id="235" name="Google Shape;235;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Dr. Fox</a:t>
            </a:r>
            <a:endParaRPr/>
          </a:p>
        </p:txBody>
      </p:sp>
      <p:sp>
        <p:nvSpPr>
          <p:cNvPr id="242" name="Google Shape;242;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400"/>
              <a:buFont typeface="Arial"/>
              <a:buNone/>
            </a:pPr>
            <a:r>
              <a:rPr lang="en-US">
                <a:solidFill>
                  <a:srgbClr val="1E6138"/>
                </a:solidFill>
              </a:rPr>
              <a:t>Dr. Fox leads; Hyunsun reports the chat box together</a:t>
            </a:r>
            <a:endParaRPr/>
          </a:p>
        </p:txBody>
      </p:sp>
      <p:sp>
        <p:nvSpPr>
          <p:cNvPr id="249" name="Google Shape;249;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rPr lang="en-US"/>
              <a:t>HS</a:t>
            </a:r>
            <a:endParaRPr/>
          </a:p>
        </p:txBody>
      </p:sp>
      <p:sp>
        <p:nvSpPr>
          <p:cNvPr id="255" name="Google Shape;255;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rPr lang="en-US"/>
              <a:t>Dr. Evmenova:</a:t>
            </a:r>
            <a:endParaRPr/>
          </a:p>
          <a:p>
            <a:pPr indent="0" lvl="0" marL="0" rtl="0" algn="l">
              <a:lnSpc>
                <a:spcPct val="100000"/>
              </a:lnSpc>
              <a:spcBef>
                <a:spcPts val="360"/>
              </a:spcBef>
              <a:spcAft>
                <a:spcPts val="0"/>
              </a:spcAft>
              <a:buSzPts val="1400"/>
              <a:buNone/>
            </a:pPr>
            <a:r>
              <a:rPr lang="en-US"/>
              <a:t>Questions for Zoom poll - all True/False</a:t>
            </a:r>
            <a:endParaRPr/>
          </a:p>
          <a:p>
            <a:pPr indent="0" lvl="0" marL="0" rtl="0" algn="l">
              <a:lnSpc>
                <a:spcPct val="100000"/>
              </a:lnSpc>
              <a:spcBef>
                <a:spcPts val="360"/>
              </a:spcBef>
              <a:spcAft>
                <a:spcPts val="0"/>
              </a:spcAft>
              <a:buSzPts val="1400"/>
              <a:buNone/>
            </a:pPr>
            <a:r>
              <a:rPr lang="en-US"/>
              <a:t>I need to have a gmail account to be able to create TETE portfolio. </a:t>
            </a:r>
            <a:endParaRPr/>
          </a:p>
          <a:p>
            <a:pPr indent="0" lvl="0" marL="0" rtl="0" algn="l">
              <a:lnSpc>
                <a:spcPct val="100000"/>
              </a:lnSpc>
              <a:spcBef>
                <a:spcPts val="360"/>
              </a:spcBef>
              <a:spcAft>
                <a:spcPts val="0"/>
              </a:spcAft>
              <a:buSzPts val="1400"/>
              <a:buNone/>
            </a:pPr>
            <a:r>
              <a:rPr lang="en-US"/>
              <a:t>I need to create 13 different pages in my TETE portfolio.</a:t>
            </a:r>
            <a:endParaRPr/>
          </a:p>
          <a:p>
            <a:pPr indent="0" lvl="0" marL="0" rtl="0" algn="l">
              <a:lnSpc>
                <a:spcPct val="100000"/>
              </a:lnSpc>
              <a:spcBef>
                <a:spcPts val="360"/>
              </a:spcBef>
              <a:spcAft>
                <a:spcPts val="0"/>
              </a:spcAft>
              <a:buSzPts val="1400"/>
              <a:buNone/>
            </a:pPr>
            <a:r>
              <a:rPr lang="en-US"/>
              <a:t>My create and reflect tasks that I post in my portfolio should have a clear connection to what I learned in the module.</a:t>
            </a:r>
            <a:endParaRPr/>
          </a:p>
          <a:p>
            <a:pPr indent="0" lvl="0" marL="0" rtl="0" algn="l">
              <a:lnSpc>
                <a:spcPct val="100000"/>
              </a:lnSpc>
              <a:spcBef>
                <a:spcPts val="360"/>
              </a:spcBef>
              <a:spcAft>
                <a:spcPts val="0"/>
              </a:spcAft>
              <a:buSzPts val="1400"/>
              <a:buNone/>
            </a:pPr>
            <a:r>
              <a:rPr lang="en-US"/>
              <a:t>I need to simply list what I did in all my reflections.</a:t>
            </a:r>
            <a:endParaRPr/>
          </a:p>
        </p:txBody>
      </p:sp>
      <p:sp>
        <p:nvSpPr>
          <p:cNvPr id="115" name="Google Shape;115;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rPr lang="en-US"/>
              <a:t>HS</a:t>
            </a:r>
            <a:endParaRPr/>
          </a:p>
        </p:txBody>
      </p:sp>
      <p:sp>
        <p:nvSpPr>
          <p:cNvPr id="261" name="Google Shape;261;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rPr lang="en-US"/>
              <a:t>Dr.Fox (HS will post the exit ticket link)</a:t>
            </a:r>
            <a:endParaRPr/>
          </a:p>
        </p:txBody>
      </p:sp>
      <p:sp>
        <p:nvSpPr>
          <p:cNvPr id="267" name="Google Shape;267;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5" name="Google Shape;275;p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rPr lang="en-US"/>
              <a:t>HS</a:t>
            </a:r>
            <a:endParaRPr/>
          </a:p>
        </p:txBody>
      </p:sp>
      <p:sp>
        <p:nvSpPr>
          <p:cNvPr id="276" name="Google Shape;276;p24:notes"/>
          <p:cNvSpPr txBox="1"/>
          <p:nvPr>
            <p:ph idx="12" type="sldNum"/>
          </p:nvPr>
        </p:nvSpPr>
        <p:spPr>
          <a:xfrm>
            <a:off x="3884613" y="8685213"/>
            <a:ext cx="2971800" cy="457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3" name="Google Shape;283;p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rPr lang="en-US"/>
              <a:t>HS</a:t>
            </a:r>
            <a:endParaRPr/>
          </a:p>
        </p:txBody>
      </p:sp>
      <p:sp>
        <p:nvSpPr>
          <p:cNvPr id="284" name="Google Shape;284;p25:notes"/>
          <p:cNvSpPr txBox="1"/>
          <p:nvPr>
            <p:ph idx="12" type="sldNum"/>
          </p:nvPr>
        </p:nvSpPr>
        <p:spPr>
          <a:xfrm>
            <a:off x="3884613" y="8685213"/>
            <a:ext cx="2971800" cy="457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rPr lang="en-US"/>
              <a:t>Dr. Fox</a:t>
            </a:r>
            <a:endParaRPr/>
          </a:p>
        </p:txBody>
      </p:sp>
      <p:sp>
        <p:nvSpPr>
          <p:cNvPr id="290" name="Google Shape;290;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2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All</a:t>
            </a:r>
            <a:endParaRPr/>
          </a:p>
        </p:txBody>
      </p:sp>
      <p:sp>
        <p:nvSpPr>
          <p:cNvPr id="298" name="Google Shape;298;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 name="Google Shape;123;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rPr lang="en-US"/>
              <a:t>Dr. Fox leads; Hyunsun reports the chat box together</a:t>
            </a:r>
            <a:endParaRPr/>
          </a:p>
        </p:txBody>
      </p:sp>
      <p:sp>
        <p:nvSpPr>
          <p:cNvPr id="124" name="Google Shape;124;p3:notes"/>
          <p:cNvSpPr txBox="1"/>
          <p:nvPr>
            <p:ph idx="12" type="sldNum"/>
          </p:nvPr>
        </p:nvSpPr>
        <p:spPr>
          <a:xfrm>
            <a:off x="3884613" y="8685213"/>
            <a:ext cx="2971800" cy="457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rPr lang="en-US"/>
              <a:t>Dr. Fox</a:t>
            </a:r>
            <a:endParaRPr/>
          </a:p>
        </p:txBody>
      </p:sp>
      <p:sp>
        <p:nvSpPr>
          <p:cNvPr id="131" name="Google Shape;131;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rPr lang="en-US"/>
              <a:t>Dr.Fox</a:t>
            </a:r>
            <a:endParaRPr/>
          </a:p>
          <a:p>
            <a:pPr indent="0" lvl="0" marL="0" rtl="0" algn="l">
              <a:lnSpc>
                <a:spcPct val="100000"/>
              </a:lnSpc>
              <a:spcBef>
                <a:spcPts val="360"/>
              </a:spcBef>
              <a:spcAft>
                <a:spcPts val="0"/>
              </a:spcAft>
              <a:buSzPts val="1400"/>
              <a:buNone/>
            </a:pPr>
            <a:r>
              <a:rPr lang="en-US"/>
              <a:t>When? Anytime, after giving directions, during the group work, while they are in activities, after finishing a task</a:t>
            </a:r>
            <a:endParaRPr/>
          </a:p>
        </p:txBody>
      </p:sp>
      <p:sp>
        <p:nvSpPr>
          <p:cNvPr id="145" name="Google Shape;145;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360"/>
              </a:spcBef>
              <a:spcAft>
                <a:spcPts val="0"/>
              </a:spcAft>
              <a:buSzPts val="1400"/>
              <a:buNone/>
            </a:pPr>
            <a:r>
              <a:rPr lang="en-US"/>
              <a:t>HS: </a:t>
            </a:r>
            <a:endParaRPr/>
          </a:p>
          <a:p>
            <a:pPr indent="-228600" lvl="0" marL="457200" marR="0" rtl="0" algn="l">
              <a:lnSpc>
                <a:spcPct val="100000"/>
              </a:lnSpc>
              <a:spcBef>
                <a:spcPts val="360"/>
              </a:spcBef>
              <a:spcAft>
                <a:spcPts val="0"/>
              </a:spcAft>
              <a:buSzPts val="1400"/>
              <a:buNone/>
            </a:pPr>
            <a:r>
              <a:t/>
            </a:r>
            <a:endParaRPr/>
          </a:p>
        </p:txBody>
      </p:sp>
      <p:sp>
        <p:nvSpPr>
          <p:cNvPr id="152" name="Google Shape;152;p6:notes"/>
          <p:cNvSpPr txBox="1"/>
          <p:nvPr>
            <p:ph idx="12" type="sldNum"/>
          </p:nvPr>
        </p:nvSpPr>
        <p:spPr>
          <a:xfrm>
            <a:off x="3884613" y="8685213"/>
            <a:ext cx="2971800" cy="4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800"/>
              <a:buNone/>
            </a:pPr>
            <a:fld id="{00000000-1234-1234-1234-123412341234}" type="slidenum">
              <a:rPr b="0" i="0" lang="en-US" sz="1800" u="none" cap="none" strike="noStrike">
                <a:solidFill>
                  <a:schemeClr val="dk1"/>
                </a:solidFill>
                <a:latin typeface="Arial"/>
                <a:ea typeface="Arial"/>
                <a:cs typeface="Arial"/>
                <a:sym typeface="Arial"/>
              </a:rPr>
              <a:t>‹#›</a:t>
            </a:fld>
            <a:endParaRPr b="0" i="0" sz="1800" u="none" cap="none" strike="noStrike">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 name="Google Shape;159;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360"/>
              </a:spcBef>
              <a:spcAft>
                <a:spcPts val="0"/>
              </a:spcAft>
              <a:buSzPts val="1400"/>
              <a:buNone/>
            </a:pPr>
            <a:r>
              <a:rPr lang="en-US"/>
              <a:t>HS</a:t>
            </a:r>
            <a:endParaRPr/>
          </a:p>
          <a:p>
            <a:pPr indent="-228600" lvl="0" marL="457200" marR="0" rtl="0" algn="l">
              <a:lnSpc>
                <a:spcPct val="100000"/>
              </a:lnSpc>
              <a:spcBef>
                <a:spcPts val="360"/>
              </a:spcBef>
              <a:spcAft>
                <a:spcPts val="0"/>
              </a:spcAft>
              <a:buSzPts val="1400"/>
              <a:buNone/>
            </a:pPr>
            <a:r>
              <a:t/>
            </a:r>
            <a:endParaRPr/>
          </a:p>
        </p:txBody>
      </p:sp>
      <p:sp>
        <p:nvSpPr>
          <p:cNvPr id="160" name="Google Shape;160;p8:notes"/>
          <p:cNvSpPr txBox="1"/>
          <p:nvPr>
            <p:ph idx="12" type="sldNum"/>
          </p:nvPr>
        </p:nvSpPr>
        <p:spPr>
          <a:xfrm>
            <a:off x="3884613" y="8685213"/>
            <a:ext cx="2971800" cy="4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800"/>
              <a:buNone/>
            </a:pPr>
            <a:fld id="{00000000-1234-1234-1234-123412341234}" type="slidenum">
              <a:rPr b="0" i="0" lang="en-US" sz="1800" u="none" cap="none" strike="noStrike">
                <a:solidFill>
                  <a:schemeClr val="dk1"/>
                </a:solidFill>
                <a:latin typeface="Arial"/>
                <a:ea typeface="Arial"/>
                <a:cs typeface="Arial"/>
                <a:sym typeface="Arial"/>
              </a:rPr>
              <a:t>‹#›</a:t>
            </a:fld>
            <a:endParaRPr b="0" i="0" sz="1800" u="none" cap="none" strike="noStrike">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 name="Google Shape;173;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360"/>
              </a:spcBef>
              <a:spcAft>
                <a:spcPts val="0"/>
              </a:spcAft>
              <a:buSzPts val="1400"/>
              <a:buNone/>
            </a:pPr>
            <a:r>
              <a:rPr lang="en-US"/>
              <a:t>HS</a:t>
            </a:r>
            <a:endParaRPr/>
          </a:p>
        </p:txBody>
      </p:sp>
      <p:sp>
        <p:nvSpPr>
          <p:cNvPr id="174" name="Google Shape;174;p7:notes"/>
          <p:cNvSpPr txBox="1"/>
          <p:nvPr>
            <p:ph idx="12" type="sldNum"/>
          </p:nvPr>
        </p:nvSpPr>
        <p:spPr>
          <a:xfrm>
            <a:off x="3884613" y="8685213"/>
            <a:ext cx="2971800" cy="45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800"/>
              <a:buNone/>
            </a:pPr>
            <a:fld id="{00000000-1234-1234-1234-123412341234}" type="slidenum">
              <a:rPr b="0" i="0" lang="en-US" sz="1800" u="none" cap="none" strike="noStrike">
                <a:solidFill>
                  <a:schemeClr val="dk1"/>
                </a:solidFill>
                <a:latin typeface="Arial"/>
                <a:ea typeface="Arial"/>
                <a:cs typeface="Arial"/>
                <a:sym typeface="Arial"/>
              </a:rPr>
              <a:t>‹#›</a:t>
            </a:fld>
            <a:endParaRPr b="0" i="0" sz="1800" u="none" cap="none" strike="noStrike">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400"/>
              <a:buFont typeface="Arial"/>
              <a:buNone/>
            </a:pPr>
            <a:r>
              <a:rPr lang="en-US">
                <a:solidFill>
                  <a:srgbClr val="1E6138"/>
                </a:solidFill>
              </a:rPr>
              <a:t>Dr. Fox leads; Hyunsun reports the chat box</a:t>
            </a:r>
            <a:endParaRPr/>
          </a:p>
        </p:txBody>
      </p:sp>
      <p:sp>
        <p:nvSpPr>
          <p:cNvPr id="182" name="Google Shape;182;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 Id="rId3"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howMasterSp="0" type="title">
  <p:cSld name="TITLE">
    <p:spTree>
      <p:nvGrpSpPr>
        <p:cNvPr id="14" name="Shape 14"/>
        <p:cNvGrpSpPr/>
        <p:nvPr/>
      </p:nvGrpSpPr>
      <p:grpSpPr>
        <a:xfrm>
          <a:off x="0" y="0"/>
          <a:ext cx="0" cy="0"/>
          <a:chOff x="0" y="0"/>
          <a:chExt cx="0" cy="0"/>
        </a:xfrm>
      </p:grpSpPr>
      <p:pic>
        <p:nvPicPr>
          <p:cNvPr descr="140424502.jpg" id="15" name="Google Shape;15;p29"/>
          <p:cNvPicPr preferRelativeResize="0"/>
          <p:nvPr/>
        </p:nvPicPr>
        <p:blipFill rotWithShape="1">
          <a:blip r:embed="rId2">
            <a:alphaModFix/>
          </a:blip>
          <a:srcRect b="22227" l="0" r="0" t="20442"/>
          <a:stretch/>
        </p:blipFill>
        <p:spPr>
          <a:xfrm>
            <a:off x="0" y="-40773"/>
            <a:ext cx="12268200" cy="4688974"/>
          </a:xfrm>
          <a:prstGeom prst="rect">
            <a:avLst/>
          </a:prstGeom>
          <a:noFill/>
          <a:ln>
            <a:noFill/>
          </a:ln>
        </p:spPr>
      </p:pic>
      <p:sp>
        <p:nvSpPr>
          <p:cNvPr id="16" name="Google Shape;16;p29"/>
          <p:cNvSpPr/>
          <p:nvPr/>
        </p:nvSpPr>
        <p:spPr>
          <a:xfrm>
            <a:off x="0" y="4038600"/>
            <a:ext cx="12192000" cy="609600"/>
          </a:xfrm>
          <a:prstGeom prst="rect">
            <a:avLst/>
          </a:prstGeom>
          <a:solidFill>
            <a:schemeClr val="dk2">
              <a:alpha val="6549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7" name="Google Shape;17;p29"/>
          <p:cNvSpPr txBox="1"/>
          <p:nvPr>
            <p:ph type="ctrTitle"/>
          </p:nvPr>
        </p:nvSpPr>
        <p:spPr>
          <a:xfrm>
            <a:off x="304800" y="4114800"/>
            <a:ext cx="9652000" cy="533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9pPr>
          </a:lstStyle>
          <a:p/>
        </p:txBody>
      </p:sp>
      <p:sp>
        <p:nvSpPr>
          <p:cNvPr id="18" name="Google Shape;18;p29"/>
          <p:cNvSpPr txBox="1"/>
          <p:nvPr>
            <p:ph idx="1" type="subTitle"/>
          </p:nvPr>
        </p:nvSpPr>
        <p:spPr>
          <a:xfrm>
            <a:off x="304800" y="4706112"/>
            <a:ext cx="9245600" cy="228600"/>
          </a:xfrm>
          <a:prstGeom prst="rect">
            <a:avLst/>
          </a:prstGeom>
          <a:solidFill>
            <a:schemeClr val="lt1"/>
          </a:solidFill>
          <a:ln>
            <a:noFill/>
          </a:ln>
        </p:spPr>
        <p:txBody>
          <a:bodyPr anchorCtr="0" anchor="t" bIns="45700" lIns="91425" spcFirstLastPara="1" rIns="91425" wrap="square" tIns="45700">
            <a:noAutofit/>
          </a:bodyPr>
          <a:lstStyle>
            <a:lvl1pPr lvl="0" algn="l">
              <a:lnSpc>
                <a:spcPct val="100000"/>
              </a:lnSpc>
              <a:spcBef>
                <a:spcPts val="300"/>
              </a:spcBef>
              <a:spcAft>
                <a:spcPts val="0"/>
              </a:spcAft>
              <a:buClr>
                <a:srgbClr val="626968"/>
              </a:buClr>
              <a:buSzPts val="1500"/>
              <a:buFont typeface="Arial"/>
              <a:buNone/>
              <a:defRPr b="1" sz="1500">
                <a:solidFill>
                  <a:srgbClr val="626968"/>
                </a:solidFill>
              </a:defRPr>
            </a:lvl1pPr>
            <a:lvl2pPr lvl="1" algn="ctr">
              <a:lnSpc>
                <a:spcPct val="100000"/>
              </a:lnSpc>
              <a:spcBef>
                <a:spcPts val="360"/>
              </a:spcBef>
              <a:spcAft>
                <a:spcPts val="0"/>
              </a:spcAft>
              <a:buClr>
                <a:srgbClr val="000000"/>
              </a:buClr>
              <a:buSzPts val="1800"/>
              <a:buNone/>
              <a:defRPr/>
            </a:lvl2pPr>
            <a:lvl3pPr lvl="2" algn="ctr">
              <a:lnSpc>
                <a:spcPct val="100000"/>
              </a:lnSpc>
              <a:spcBef>
                <a:spcPts val="360"/>
              </a:spcBef>
              <a:spcAft>
                <a:spcPts val="0"/>
              </a:spcAft>
              <a:buClr>
                <a:srgbClr val="000000"/>
              </a:buClr>
              <a:buSzPts val="1800"/>
              <a:buNone/>
              <a:defRPr/>
            </a:lvl3pPr>
            <a:lvl4pPr lvl="3" algn="ctr">
              <a:lnSpc>
                <a:spcPct val="100000"/>
              </a:lnSpc>
              <a:spcBef>
                <a:spcPts val="360"/>
              </a:spcBef>
              <a:spcAft>
                <a:spcPts val="0"/>
              </a:spcAft>
              <a:buClr>
                <a:srgbClr val="000000"/>
              </a:buClr>
              <a:buSzPts val="1800"/>
              <a:buNone/>
              <a:defRPr/>
            </a:lvl4pPr>
            <a:lvl5pPr lvl="4" algn="ctr">
              <a:lnSpc>
                <a:spcPct val="100000"/>
              </a:lnSpc>
              <a:spcBef>
                <a:spcPts val="360"/>
              </a:spcBef>
              <a:spcAft>
                <a:spcPts val="0"/>
              </a:spcAft>
              <a:buClr>
                <a:srgbClr val="000000"/>
              </a:buClr>
              <a:buSzPts val="1800"/>
              <a:buNone/>
              <a:defRPr/>
            </a:lvl5pPr>
            <a:lvl6pPr lvl="5" algn="ctr">
              <a:lnSpc>
                <a:spcPct val="100000"/>
              </a:lnSpc>
              <a:spcBef>
                <a:spcPts val="360"/>
              </a:spcBef>
              <a:spcAft>
                <a:spcPts val="0"/>
              </a:spcAft>
              <a:buClr>
                <a:schemeClr val="dk1"/>
              </a:buClr>
              <a:buSzPts val="1800"/>
              <a:buNone/>
              <a:defRPr/>
            </a:lvl6pPr>
            <a:lvl7pPr lvl="6" algn="ctr">
              <a:lnSpc>
                <a:spcPct val="100000"/>
              </a:lnSpc>
              <a:spcBef>
                <a:spcPts val="360"/>
              </a:spcBef>
              <a:spcAft>
                <a:spcPts val="0"/>
              </a:spcAft>
              <a:buClr>
                <a:schemeClr val="dk1"/>
              </a:buClr>
              <a:buSzPts val="1800"/>
              <a:buNone/>
              <a:defRPr/>
            </a:lvl7pPr>
            <a:lvl8pPr lvl="7" algn="ctr">
              <a:lnSpc>
                <a:spcPct val="100000"/>
              </a:lnSpc>
              <a:spcBef>
                <a:spcPts val="360"/>
              </a:spcBef>
              <a:spcAft>
                <a:spcPts val="0"/>
              </a:spcAft>
              <a:buClr>
                <a:schemeClr val="dk1"/>
              </a:buClr>
              <a:buSzPts val="1800"/>
              <a:buNone/>
              <a:defRPr/>
            </a:lvl8pPr>
            <a:lvl9pPr lvl="8" algn="ctr">
              <a:lnSpc>
                <a:spcPct val="100000"/>
              </a:lnSpc>
              <a:spcBef>
                <a:spcPts val="360"/>
              </a:spcBef>
              <a:spcAft>
                <a:spcPts val="0"/>
              </a:spcAft>
              <a:buClr>
                <a:schemeClr val="dk1"/>
              </a:buClr>
              <a:buSzPts val="1800"/>
              <a:buNone/>
              <a:defRPr/>
            </a:lvl9pPr>
          </a:lstStyle>
          <a:p/>
        </p:txBody>
      </p:sp>
      <p:pic>
        <p:nvPicPr>
          <p:cNvPr descr="GMUgreengold.eps" id="19" name="Google Shape;19;p29"/>
          <p:cNvPicPr preferRelativeResize="0"/>
          <p:nvPr/>
        </p:nvPicPr>
        <p:blipFill rotWithShape="1">
          <a:blip r:embed="rId3">
            <a:alphaModFix/>
          </a:blip>
          <a:srcRect b="0" l="0" r="0" t="0"/>
          <a:stretch/>
        </p:blipFill>
        <p:spPr>
          <a:xfrm>
            <a:off x="9753600" y="5334000"/>
            <a:ext cx="2080895" cy="136334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Chart">
  <p:cSld name="1_Custom Layout Chart">
    <p:spTree>
      <p:nvGrpSpPr>
        <p:cNvPr id="82" name="Shape 82"/>
        <p:cNvGrpSpPr/>
        <p:nvPr/>
      </p:nvGrpSpPr>
      <p:grpSpPr>
        <a:xfrm>
          <a:off x="0" y="0"/>
          <a:ext cx="0" cy="0"/>
          <a:chOff x="0" y="0"/>
          <a:chExt cx="0" cy="0"/>
        </a:xfrm>
      </p:grpSpPr>
      <p:sp>
        <p:nvSpPr>
          <p:cNvPr id="83" name="Google Shape;83;p38"/>
          <p:cNvSpPr/>
          <p:nvPr>
            <p:ph idx="2" type="chart"/>
          </p:nvPr>
        </p:nvSpPr>
        <p:spPr>
          <a:xfrm>
            <a:off x="914400" y="533400"/>
            <a:ext cx="10160000" cy="5715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36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28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28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220"/>
              </a:spcBef>
              <a:spcAft>
                <a:spcPts val="0"/>
              </a:spcAft>
              <a:buClr>
                <a:srgbClr val="000000"/>
              </a:buClr>
              <a:buSzPts val="14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220"/>
              </a:spcBef>
              <a:spcAft>
                <a:spcPts val="0"/>
              </a:spcAft>
              <a:buClr>
                <a:srgbClr val="000000"/>
              </a:buClr>
              <a:buSzPts val="14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Divider 1" showMasterSp="0">
  <p:cSld name="1_Section Divider 1">
    <p:bg>
      <p:bgPr>
        <a:solidFill>
          <a:srgbClr val="1E6238"/>
        </a:solidFill>
      </p:bgPr>
    </p:bg>
    <p:spTree>
      <p:nvGrpSpPr>
        <p:cNvPr id="84" name="Shape 84"/>
        <p:cNvGrpSpPr/>
        <p:nvPr/>
      </p:nvGrpSpPr>
      <p:grpSpPr>
        <a:xfrm>
          <a:off x="0" y="0"/>
          <a:ext cx="0" cy="0"/>
          <a:chOff x="0" y="0"/>
          <a:chExt cx="0" cy="0"/>
        </a:xfrm>
      </p:grpSpPr>
      <p:sp>
        <p:nvSpPr>
          <p:cNvPr id="85" name="Google Shape;85;p39"/>
          <p:cNvSpPr txBox="1"/>
          <p:nvPr>
            <p:ph type="ctrTitle"/>
          </p:nvPr>
        </p:nvSpPr>
        <p:spPr>
          <a:xfrm>
            <a:off x="304800" y="533400"/>
            <a:ext cx="9652000" cy="533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9pPr>
          </a:lstStyle>
          <a:p/>
        </p:txBody>
      </p:sp>
      <p:pic>
        <p:nvPicPr>
          <p:cNvPr id="86" name="Google Shape;86;p39"/>
          <p:cNvPicPr preferRelativeResize="0"/>
          <p:nvPr/>
        </p:nvPicPr>
        <p:blipFill rotWithShape="1">
          <a:blip r:embed="rId2">
            <a:alphaModFix amt="35000"/>
          </a:blip>
          <a:srcRect b="3072" l="3627" r="0" t="22669"/>
          <a:stretch/>
        </p:blipFill>
        <p:spPr>
          <a:xfrm>
            <a:off x="-457200" y="-76200"/>
            <a:ext cx="9448800" cy="72390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Divider 1" showMasterSp="0">
  <p:cSld name="2_Section Divider 1">
    <p:bg>
      <p:bgPr>
        <a:solidFill>
          <a:schemeClr val="accent2"/>
        </a:solidFill>
      </p:bgPr>
    </p:bg>
    <p:spTree>
      <p:nvGrpSpPr>
        <p:cNvPr id="87" name="Shape 87"/>
        <p:cNvGrpSpPr/>
        <p:nvPr/>
      </p:nvGrpSpPr>
      <p:grpSpPr>
        <a:xfrm>
          <a:off x="0" y="0"/>
          <a:ext cx="0" cy="0"/>
          <a:chOff x="0" y="0"/>
          <a:chExt cx="0" cy="0"/>
        </a:xfrm>
      </p:grpSpPr>
      <p:sp>
        <p:nvSpPr>
          <p:cNvPr id="88" name="Google Shape;88;p40"/>
          <p:cNvSpPr txBox="1"/>
          <p:nvPr>
            <p:ph type="ctrTitle"/>
          </p:nvPr>
        </p:nvSpPr>
        <p:spPr>
          <a:xfrm>
            <a:off x="304800" y="533400"/>
            <a:ext cx="9652000" cy="533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9pPr>
          </a:lstStyle>
          <a:p/>
        </p:txBody>
      </p:sp>
      <p:pic>
        <p:nvPicPr>
          <p:cNvPr id="89" name="Google Shape;89;p40"/>
          <p:cNvPicPr preferRelativeResize="0"/>
          <p:nvPr/>
        </p:nvPicPr>
        <p:blipFill rotWithShape="1">
          <a:blip r:embed="rId2">
            <a:alphaModFix amt="35000"/>
          </a:blip>
          <a:srcRect b="3072" l="3627" r="0" t="22669"/>
          <a:stretch/>
        </p:blipFill>
        <p:spPr>
          <a:xfrm>
            <a:off x="-457200" y="-76200"/>
            <a:ext cx="9448800" cy="72390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1" showMasterSp="0">
  <p:cSld name="Section Divider 1">
    <p:bg>
      <p:bgPr>
        <a:solidFill>
          <a:schemeClr val="accent6"/>
        </a:solidFill>
      </p:bgPr>
    </p:bg>
    <p:spTree>
      <p:nvGrpSpPr>
        <p:cNvPr id="90" name="Shape 90"/>
        <p:cNvGrpSpPr/>
        <p:nvPr/>
      </p:nvGrpSpPr>
      <p:grpSpPr>
        <a:xfrm>
          <a:off x="0" y="0"/>
          <a:ext cx="0" cy="0"/>
          <a:chOff x="0" y="0"/>
          <a:chExt cx="0" cy="0"/>
        </a:xfrm>
      </p:grpSpPr>
      <p:sp>
        <p:nvSpPr>
          <p:cNvPr id="91" name="Google Shape;91;p41"/>
          <p:cNvSpPr txBox="1"/>
          <p:nvPr>
            <p:ph type="ctrTitle"/>
          </p:nvPr>
        </p:nvSpPr>
        <p:spPr>
          <a:xfrm>
            <a:off x="304800" y="533400"/>
            <a:ext cx="9652000" cy="533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9pPr>
          </a:lstStyle>
          <a:p/>
        </p:txBody>
      </p:sp>
      <p:pic>
        <p:nvPicPr>
          <p:cNvPr id="92" name="Google Shape;92;p41"/>
          <p:cNvPicPr preferRelativeResize="0"/>
          <p:nvPr/>
        </p:nvPicPr>
        <p:blipFill rotWithShape="1">
          <a:blip r:embed="rId2">
            <a:alphaModFix amt="35000"/>
          </a:blip>
          <a:srcRect b="3072" l="3627" r="0" t="22669"/>
          <a:stretch/>
        </p:blipFill>
        <p:spPr>
          <a:xfrm>
            <a:off x="-457200" y="-76200"/>
            <a:ext cx="9448800" cy="72390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ection Divider 1" showMasterSp="0">
  <p:cSld name="3_Section Divider 1">
    <p:bg>
      <p:bgPr>
        <a:solidFill>
          <a:srgbClr val="87908F"/>
        </a:solidFill>
      </p:bgPr>
    </p:bg>
    <p:spTree>
      <p:nvGrpSpPr>
        <p:cNvPr id="93" name="Shape 93"/>
        <p:cNvGrpSpPr/>
        <p:nvPr/>
      </p:nvGrpSpPr>
      <p:grpSpPr>
        <a:xfrm>
          <a:off x="0" y="0"/>
          <a:ext cx="0" cy="0"/>
          <a:chOff x="0" y="0"/>
          <a:chExt cx="0" cy="0"/>
        </a:xfrm>
      </p:grpSpPr>
      <p:sp>
        <p:nvSpPr>
          <p:cNvPr id="94" name="Google Shape;94;p42"/>
          <p:cNvSpPr txBox="1"/>
          <p:nvPr>
            <p:ph type="ctrTitle"/>
          </p:nvPr>
        </p:nvSpPr>
        <p:spPr>
          <a:xfrm>
            <a:off x="304800" y="533400"/>
            <a:ext cx="9652000" cy="533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9pPr>
          </a:lstStyle>
          <a:p/>
        </p:txBody>
      </p:sp>
      <p:pic>
        <p:nvPicPr>
          <p:cNvPr id="95" name="Google Shape;95;p42"/>
          <p:cNvPicPr preferRelativeResize="0"/>
          <p:nvPr/>
        </p:nvPicPr>
        <p:blipFill rotWithShape="1">
          <a:blip r:embed="rId2">
            <a:alphaModFix amt="35000"/>
          </a:blip>
          <a:srcRect b="3072" l="3627" r="0" t="22669"/>
          <a:stretch/>
        </p:blipFill>
        <p:spPr>
          <a:xfrm>
            <a:off x="-457200" y="-76200"/>
            <a:ext cx="9448800" cy="72390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2" showMasterSp="0">
  <p:cSld name="Section Divider 2">
    <p:bg>
      <p:bgPr>
        <a:solidFill>
          <a:schemeClr val="accent5"/>
        </a:solidFill>
      </p:bgPr>
    </p:bg>
    <p:spTree>
      <p:nvGrpSpPr>
        <p:cNvPr id="96" name="Shape 96"/>
        <p:cNvGrpSpPr/>
        <p:nvPr/>
      </p:nvGrpSpPr>
      <p:grpSpPr>
        <a:xfrm>
          <a:off x="0" y="0"/>
          <a:ext cx="0" cy="0"/>
          <a:chOff x="0" y="0"/>
          <a:chExt cx="0" cy="0"/>
        </a:xfrm>
      </p:grpSpPr>
      <p:pic>
        <p:nvPicPr>
          <p:cNvPr id="97" name="Google Shape;97;p43"/>
          <p:cNvPicPr preferRelativeResize="0"/>
          <p:nvPr/>
        </p:nvPicPr>
        <p:blipFill rotWithShape="1">
          <a:blip r:embed="rId2">
            <a:alphaModFix/>
          </a:blip>
          <a:srcRect b="0" l="0" r="0" t="0"/>
          <a:stretch/>
        </p:blipFill>
        <p:spPr>
          <a:xfrm>
            <a:off x="4637576" y="-365469"/>
            <a:ext cx="6944824" cy="7299669"/>
          </a:xfrm>
          <a:prstGeom prst="rect">
            <a:avLst/>
          </a:prstGeom>
          <a:noFill/>
          <a:ln>
            <a:noFill/>
          </a:ln>
        </p:spPr>
      </p:pic>
      <p:sp>
        <p:nvSpPr>
          <p:cNvPr id="98" name="Google Shape;98;p43"/>
          <p:cNvSpPr txBox="1"/>
          <p:nvPr>
            <p:ph type="ctrTitle"/>
          </p:nvPr>
        </p:nvSpPr>
        <p:spPr>
          <a:xfrm>
            <a:off x="304800" y="533400"/>
            <a:ext cx="9652000" cy="533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3" showMasterSp="0">
  <p:cSld name="Section Divider 3">
    <p:bg>
      <p:bgPr>
        <a:solidFill>
          <a:schemeClr val="accent2"/>
        </a:solidFill>
      </p:bgPr>
    </p:bg>
    <p:spTree>
      <p:nvGrpSpPr>
        <p:cNvPr id="99" name="Shape 99"/>
        <p:cNvGrpSpPr/>
        <p:nvPr/>
      </p:nvGrpSpPr>
      <p:grpSpPr>
        <a:xfrm>
          <a:off x="0" y="0"/>
          <a:ext cx="0" cy="0"/>
          <a:chOff x="0" y="0"/>
          <a:chExt cx="0" cy="0"/>
        </a:xfrm>
      </p:grpSpPr>
      <p:pic>
        <p:nvPicPr>
          <p:cNvPr id="100" name="Google Shape;100;p44"/>
          <p:cNvPicPr preferRelativeResize="0"/>
          <p:nvPr/>
        </p:nvPicPr>
        <p:blipFill rotWithShape="1">
          <a:blip r:embed="rId2">
            <a:alphaModFix/>
          </a:blip>
          <a:srcRect b="0" l="24797" r="-1" t="0"/>
          <a:stretch/>
        </p:blipFill>
        <p:spPr>
          <a:xfrm>
            <a:off x="0" y="1"/>
            <a:ext cx="6470647" cy="6857999"/>
          </a:xfrm>
          <a:prstGeom prst="rect">
            <a:avLst/>
          </a:prstGeom>
          <a:noFill/>
          <a:ln>
            <a:noFill/>
          </a:ln>
        </p:spPr>
      </p:pic>
      <p:sp>
        <p:nvSpPr>
          <p:cNvPr id="101" name="Google Shape;101;p44"/>
          <p:cNvSpPr txBox="1"/>
          <p:nvPr>
            <p:ph type="ctrTitle"/>
          </p:nvPr>
        </p:nvSpPr>
        <p:spPr>
          <a:xfrm>
            <a:off x="5562600" y="533400"/>
            <a:ext cx="6096000" cy="533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4" showMasterSp="0">
  <p:cSld name="Section Divider 4">
    <p:bg>
      <p:bgPr>
        <a:solidFill>
          <a:schemeClr val="dk2"/>
        </a:solidFill>
      </p:bgPr>
    </p:bg>
    <p:spTree>
      <p:nvGrpSpPr>
        <p:cNvPr id="102" name="Shape 102"/>
        <p:cNvGrpSpPr/>
        <p:nvPr/>
      </p:nvGrpSpPr>
      <p:grpSpPr>
        <a:xfrm>
          <a:off x="0" y="0"/>
          <a:ext cx="0" cy="0"/>
          <a:chOff x="0" y="0"/>
          <a:chExt cx="0" cy="0"/>
        </a:xfrm>
      </p:grpSpPr>
      <p:pic>
        <p:nvPicPr>
          <p:cNvPr id="103" name="Google Shape;103;p45"/>
          <p:cNvPicPr preferRelativeResize="0"/>
          <p:nvPr/>
        </p:nvPicPr>
        <p:blipFill rotWithShape="1">
          <a:blip r:embed="rId2">
            <a:alphaModFix/>
          </a:blip>
          <a:srcRect b="-2073" l="1" r="19400" t="4666"/>
          <a:stretch/>
        </p:blipFill>
        <p:spPr>
          <a:xfrm>
            <a:off x="6705600" y="-152400"/>
            <a:ext cx="5638799" cy="7162800"/>
          </a:xfrm>
          <a:prstGeom prst="rect">
            <a:avLst/>
          </a:prstGeom>
          <a:noFill/>
          <a:ln>
            <a:noFill/>
          </a:ln>
        </p:spPr>
      </p:pic>
      <p:sp>
        <p:nvSpPr>
          <p:cNvPr id="104" name="Google Shape;104;p45"/>
          <p:cNvSpPr txBox="1"/>
          <p:nvPr>
            <p:ph type="ctrTitle"/>
          </p:nvPr>
        </p:nvSpPr>
        <p:spPr>
          <a:xfrm>
            <a:off x="304800" y="533400"/>
            <a:ext cx="9652000" cy="533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ing w/single col text">
  <p:cSld name="Heading w/single col text">
    <p:spTree>
      <p:nvGrpSpPr>
        <p:cNvPr id="20" name="Shape 20"/>
        <p:cNvGrpSpPr/>
        <p:nvPr/>
      </p:nvGrpSpPr>
      <p:grpSpPr>
        <a:xfrm>
          <a:off x="0" y="0"/>
          <a:ext cx="0" cy="0"/>
          <a:chOff x="0" y="0"/>
          <a:chExt cx="0" cy="0"/>
        </a:xfrm>
      </p:grpSpPr>
      <p:sp>
        <p:nvSpPr>
          <p:cNvPr id="21" name="Google Shape;21;p30"/>
          <p:cNvSpPr txBox="1"/>
          <p:nvPr>
            <p:ph idx="1" type="body"/>
          </p:nvPr>
        </p:nvSpPr>
        <p:spPr>
          <a:xfrm>
            <a:off x="406400" y="381000"/>
            <a:ext cx="10769600" cy="304800"/>
          </a:xfrm>
          <a:prstGeom prst="rect">
            <a:avLst/>
          </a:prstGeom>
          <a:solidFill>
            <a:schemeClr val="accent6"/>
          </a:solidFill>
          <a:ln>
            <a:noFill/>
          </a:ln>
        </p:spPr>
        <p:txBody>
          <a:bodyPr anchorCtr="0" anchor="t" bIns="0" lIns="91425" spcFirstLastPara="1" rIns="91425" wrap="square" tIns="0">
            <a:noAutofit/>
          </a:bodyPr>
          <a:lstStyle>
            <a:lvl1pPr indent="-228600" lvl="0" marL="457200" algn="l">
              <a:lnSpc>
                <a:spcPct val="100000"/>
              </a:lnSpc>
              <a:spcBef>
                <a:spcPts val="0"/>
              </a:spcBef>
              <a:spcAft>
                <a:spcPts val="0"/>
              </a:spcAft>
              <a:buSzPts val="1400"/>
              <a:buNone/>
              <a:defRPr b="1" i="0" sz="1600" cap="none">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2" name="Google Shape;22;p30"/>
          <p:cNvSpPr txBox="1"/>
          <p:nvPr>
            <p:ph idx="2" type="body"/>
          </p:nvPr>
        </p:nvSpPr>
        <p:spPr>
          <a:xfrm>
            <a:off x="406400" y="1066800"/>
            <a:ext cx="10769600" cy="50292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360"/>
              </a:spcBef>
              <a:spcAft>
                <a:spcPts val="0"/>
              </a:spcAft>
              <a:buSzPts val="1400"/>
              <a:buNone/>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ing w/2col">
  <p:cSld name="Heading w/2col">
    <p:spTree>
      <p:nvGrpSpPr>
        <p:cNvPr id="23" name="Shape 23"/>
        <p:cNvGrpSpPr/>
        <p:nvPr/>
      </p:nvGrpSpPr>
      <p:grpSpPr>
        <a:xfrm>
          <a:off x="0" y="0"/>
          <a:ext cx="0" cy="0"/>
          <a:chOff x="0" y="0"/>
          <a:chExt cx="0" cy="0"/>
        </a:xfrm>
      </p:grpSpPr>
      <p:sp>
        <p:nvSpPr>
          <p:cNvPr id="24" name="Google Shape;24;p31"/>
          <p:cNvSpPr txBox="1"/>
          <p:nvPr>
            <p:ph idx="1" type="body"/>
          </p:nvPr>
        </p:nvSpPr>
        <p:spPr>
          <a:xfrm>
            <a:off x="406400" y="1066800"/>
            <a:ext cx="5181600" cy="50292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SzPts val="1400"/>
              <a:buNone/>
              <a:defRPr sz="1400"/>
            </a:lvl1pPr>
            <a:lvl2pPr indent="-228600" lvl="1" marL="914400" algn="l">
              <a:lnSpc>
                <a:spcPct val="100000"/>
              </a:lnSpc>
              <a:spcBef>
                <a:spcPts val="280"/>
              </a:spcBef>
              <a:spcAft>
                <a:spcPts val="0"/>
              </a:spcAft>
              <a:buSzPts val="1400"/>
              <a:buNone/>
              <a:defRPr>
                <a:solidFill>
                  <a:srgbClr val="000000"/>
                </a:solidFill>
              </a:defRPr>
            </a:lvl2pPr>
            <a:lvl3pPr indent="-228600" lvl="2" marL="1371600" algn="l">
              <a:lnSpc>
                <a:spcPct val="100000"/>
              </a:lnSpc>
              <a:spcBef>
                <a:spcPts val="280"/>
              </a:spcBef>
              <a:spcAft>
                <a:spcPts val="0"/>
              </a:spcAft>
              <a:buSzPts val="1400"/>
              <a:buNone/>
              <a:defRPr>
                <a:solidFill>
                  <a:srgbClr val="000000"/>
                </a:solidFill>
              </a:defRPr>
            </a:lvl3pPr>
            <a:lvl4pPr indent="-228600" lvl="3" marL="1828800" algn="l">
              <a:lnSpc>
                <a:spcPct val="100000"/>
              </a:lnSpc>
              <a:spcBef>
                <a:spcPts val="220"/>
              </a:spcBef>
              <a:spcAft>
                <a:spcPts val="0"/>
              </a:spcAft>
              <a:buSzPts val="1400"/>
              <a:buNone/>
              <a:defRPr>
                <a:solidFill>
                  <a:srgbClr val="000000"/>
                </a:solidFill>
              </a:defRPr>
            </a:lvl4pPr>
            <a:lvl5pPr indent="-228600" lvl="4" marL="2286000" algn="l">
              <a:lnSpc>
                <a:spcPct val="100000"/>
              </a:lnSpc>
              <a:spcBef>
                <a:spcPts val="220"/>
              </a:spcBef>
              <a:spcAft>
                <a:spcPts val="0"/>
              </a:spcAft>
              <a:buSzPts val="1400"/>
              <a:buNone/>
              <a:defRPr>
                <a:solidFill>
                  <a:srgbClr val="000000"/>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5" name="Google Shape;25;p31"/>
          <p:cNvSpPr txBox="1"/>
          <p:nvPr>
            <p:ph idx="2" type="body"/>
          </p:nvPr>
        </p:nvSpPr>
        <p:spPr>
          <a:xfrm>
            <a:off x="5994400" y="1066800"/>
            <a:ext cx="5181600" cy="50292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SzPts val="1400"/>
              <a:buNone/>
              <a:defRPr sz="1400"/>
            </a:lvl1pPr>
            <a:lvl2pPr indent="-228600" lvl="1" marL="914400" algn="l">
              <a:lnSpc>
                <a:spcPct val="100000"/>
              </a:lnSpc>
              <a:spcBef>
                <a:spcPts val="280"/>
              </a:spcBef>
              <a:spcAft>
                <a:spcPts val="0"/>
              </a:spcAft>
              <a:buSzPts val="1400"/>
              <a:buNone/>
              <a:defRPr>
                <a:solidFill>
                  <a:srgbClr val="000000"/>
                </a:solidFill>
              </a:defRPr>
            </a:lvl2pPr>
            <a:lvl3pPr indent="-228600" lvl="2" marL="1371600" algn="l">
              <a:lnSpc>
                <a:spcPct val="100000"/>
              </a:lnSpc>
              <a:spcBef>
                <a:spcPts val="280"/>
              </a:spcBef>
              <a:spcAft>
                <a:spcPts val="0"/>
              </a:spcAft>
              <a:buSzPts val="1400"/>
              <a:buNone/>
              <a:defRPr>
                <a:solidFill>
                  <a:srgbClr val="000000"/>
                </a:solidFill>
              </a:defRPr>
            </a:lvl3pPr>
            <a:lvl4pPr indent="-228600" lvl="3" marL="1828800" algn="l">
              <a:lnSpc>
                <a:spcPct val="100000"/>
              </a:lnSpc>
              <a:spcBef>
                <a:spcPts val="220"/>
              </a:spcBef>
              <a:spcAft>
                <a:spcPts val="0"/>
              </a:spcAft>
              <a:buSzPts val="1400"/>
              <a:buNone/>
              <a:defRPr>
                <a:solidFill>
                  <a:srgbClr val="000000"/>
                </a:solidFill>
              </a:defRPr>
            </a:lvl4pPr>
            <a:lvl5pPr indent="-228600" lvl="4" marL="2286000" algn="l">
              <a:lnSpc>
                <a:spcPct val="100000"/>
              </a:lnSpc>
              <a:spcBef>
                <a:spcPts val="220"/>
              </a:spcBef>
              <a:spcAft>
                <a:spcPts val="0"/>
              </a:spcAft>
              <a:buSzPts val="1400"/>
              <a:buNone/>
              <a:defRPr>
                <a:solidFill>
                  <a:srgbClr val="000000"/>
                </a:solidFill>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6" name="Google Shape;26;p31"/>
          <p:cNvSpPr txBox="1"/>
          <p:nvPr>
            <p:ph idx="3" type="body"/>
          </p:nvPr>
        </p:nvSpPr>
        <p:spPr>
          <a:xfrm>
            <a:off x="406400" y="381000"/>
            <a:ext cx="10769600" cy="304800"/>
          </a:xfrm>
          <a:prstGeom prst="rect">
            <a:avLst/>
          </a:prstGeom>
          <a:solidFill>
            <a:schemeClr val="accent6"/>
          </a:solidFill>
          <a:ln>
            <a:noFill/>
          </a:ln>
        </p:spPr>
        <p:txBody>
          <a:bodyPr anchorCtr="0" anchor="t" bIns="0" lIns="91425" spcFirstLastPara="1" rIns="91425" wrap="square" tIns="0">
            <a:noAutofit/>
          </a:bodyPr>
          <a:lstStyle>
            <a:lvl1pPr indent="-228600" lvl="0" marL="457200" algn="l">
              <a:lnSpc>
                <a:spcPct val="100000"/>
              </a:lnSpc>
              <a:spcBef>
                <a:spcPts val="0"/>
              </a:spcBef>
              <a:spcAft>
                <a:spcPts val="0"/>
              </a:spcAft>
              <a:buSzPts val="1400"/>
              <a:buNone/>
              <a:defRPr b="1" i="0" sz="1600" cap="none">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howMasterSp="0">
  <p:cSld name="Title">
    <p:spTree>
      <p:nvGrpSpPr>
        <p:cNvPr id="27" name="Shape 27"/>
        <p:cNvGrpSpPr/>
        <p:nvPr/>
      </p:nvGrpSpPr>
      <p:grpSpPr>
        <a:xfrm>
          <a:off x="0" y="0"/>
          <a:ext cx="0" cy="0"/>
          <a:chOff x="0" y="0"/>
          <a:chExt cx="0" cy="0"/>
        </a:xfrm>
      </p:grpSpPr>
      <p:pic>
        <p:nvPicPr>
          <p:cNvPr descr="Scroll_GrnDuo copy.jpg" id="28" name="Google Shape;28;p32"/>
          <p:cNvPicPr preferRelativeResize="0"/>
          <p:nvPr/>
        </p:nvPicPr>
        <p:blipFill rotWithShape="1">
          <a:blip r:embed="rId2">
            <a:alphaModFix/>
          </a:blip>
          <a:srcRect b="39327" l="0" r="0" t="9974"/>
          <a:stretch/>
        </p:blipFill>
        <p:spPr>
          <a:xfrm>
            <a:off x="0" y="0"/>
            <a:ext cx="12224512" cy="4648200"/>
          </a:xfrm>
          <a:prstGeom prst="rect">
            <a:avLst/>
          </a:prstGeom>
          <a:noFill/>
          <a:ln>
            <a:noFill/>
          </a:ln>
        </p:spPr>
      </p:pic>
      <p:sp>
        <p:nvSpPr>
          <p:cNvPr id="29" name="Google Shape;29;p32"/>
          <p:cNvSpPr/>
          <p:nvPr/>
        </p:nvSpPr>
        <p:spPr>
          <a:xfrm>
            <a:off x="0" y="4038600"/>
            <a:ext cx="12192000" cy="609600"/>
          </a:xfrm>
          <a:prstGeom prst="rect">
            <a:avLst/>
          </a:prstGeom>
          <a:solidFill>
            <a:schemeClr val="accent2">
              <a:alpha val="6549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30" name="Google Shape;30;p32"/>
          <p:cNvSpPr txBox="1"/>
          <p:nvPr>
            <p:ph type="ctrTitle"/>
          </p:nvPr>
        </p:nvSpPr>
        <p:spPr>
          <a:xfrm>
            <a:off x="304800" y="4114800"/>
            <a:ext cx="9652000" cy="533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9pPr>
          </a:lstStyle>
          <a:p/>
        </p:txBody>
      </p:sp>
      <p:sp>
        <p:nvSpPr>
          <p:cNvPr id="31" name="Google Shape;31;p32"/>
          <p:cNvSpPr txBox="1"/>
          <p:nvPr>
            <p:ph idx="1" type="subTitle"/>
          </p:nvPr>
        </p:nvSpPr>
        <p:spPr>
          <a:xfrm>
            <a:off x="304800" y="4706112"/>
            <a:ext cx="9245600" cy="228600"/>
          </a:xfrm>
          <a:prstGeom prst="rect">
            <a:avLst/>
          </a:prstGeom>
          <a:solidFill>
            <a:schemeClr val="lt1"/>
          </a:solidFill>
          <a:ln>
            <a:noFill/>
          </a:ln>
        </p:spPr>
        <p:txBody>
          <a:bodyPr anchorCtr="0" anchor="t" bIns="45700" lIns="91425" spcFirstLastPara="1" rIns="91425" wrap="square" tIns="45700">
            <a:noAutofit/>
          </a:bodyPr>
          <a:lstStyle>
            <a:lvl1pPr lvl="0" algn="l">
              <a:lnSpc>
                <a:spcPct val="100000"/>
              </a:lnSpc>
              <a:spcBef>
                <a:spcPts val="300"/>
              </a:spcBef>
              <a:spcAft>
                <a:spcPts val="0"/>
              </a:spcAft>
              <a:buClr>
                <a:srgbClr val="626968"/>
              </a:buClr>
              <a:buSzPts val="1500"/>
              <a:buFont typeface="Arial"/>
              <a:buNone/>
              <a:defRPr b="1" sz="1500">
                <a:solidFill>
                  <a:srgbClr val="626968"/>
                </a:solidFill>
              </a:defRPr>
            </a:lvl1pPr>
            <a:lvl2pPr lvl="1" algn="ctr">
              <a:lnSpc>
                <a:spcPct val="100000"/>
              </a:lnSpc>
              <a:spcBef>
                <a:spcPts val="360"/>
              </a:spcBef>
              <a:spcAft>
                <a:spcPts val="0"/>
              </a:spcAft>
              <a:buClr>
                <a:srgbClr val="000000"/>
              </a:buClr>
              <a:buSzPts val="1800"/>
              <a:buNone/>
              <a:defRPr/>
            </a:lvl2pPr>
            <a:lvl3pPr lvl="2" algn="ctr">
              <a:lnSpc>
                <a:spcPct val="100000"/>
              </a:lnSpc>
              <a:spcBef>
                <a:spcPts val="360"/>
              </a:spcBef>
              <a:spcAft>
                <a:spcPts val="0"/>
              </a:spcAft>
              <a:buClr>
                <a:srgbClr val="000000"/>
              </a:buClr>
              <a:buSzPts val="1800"/>
              <a:buNone/>
              <a:defRPr/>
            </a:lvl3pPr>
            <a:lvl4pPr lvl="3" algn="ctr">
              <a:lnSpc>
                <a:spcPct val="100000"/>
              </a:lnSpc>
              <a:spcBef>
                <a:spcPts val="360"/>
              </a:spcBef>
              <a:spcAft>
                <a:spcPts val="0"/>
              </a:spcAft>
              <a:buClr>
                <a:srgbClr val="000000"/>
              </a:buClr>
              <a:buSzPts val="1800"/>
              <a:buNone/>
              <a:defRPr/>
            </a:lvl4pPr>
            <a:lvl5pPr lvl="4" algn="ctr">
              <a:lnSpc>
                <a:spcPct val="100000"/>
              </a:lnSpc>
              <a:spcBef>
                <a:spcPts val="360"/>
              </a:spcBef>
              <a:spcAft>
                <a:spcPts val="0"/>
              </a:spcAft>
              <a:buClr>
                <a:srgbClr val="000000"/>
              </a:buClr>
              <a:buSzPts val="1800"/>
              <a:buNone/>
              <a:defRPr/>
            </a:lvl5pPr>
            <a:lvl6pPr lvl="5" algn="ctr">
              <a:lnSpc>
                <a:spcPct val="100000"/>
              </a:lnSpc>
              <a:spcBef>
                <a:spcPts val="360"/>
              </a:spcBef>
              <a:spcAft>
                <a:spcPts val="0"/>
              </a:spcAft>
              <a:buClr>
                <a:schemeClr val="dk1"/>
              </a:buClr>
              <a:buSzPts val="1800"/>
              <a:buNone/>
              <a:defRPr/>
            </a:lvl6pPr>
            <a:lvl7pPr lvl="6" algn="ctr">
              <a:lnSpc>
                <a:spcPct val="100000"/>
              </a:lnSpc>
              <a:spcBef>
                <a:spcPts val="360"/>
              </a:spcBef>
              <a:spcAft>
                <a:spcPts val="0"/>
              </a:spcAft>
              <a:buClr>
                <a:schemeClr val="dk1"/>
              </a:buClr>
              <a:buSzPts val="1800"/>
              <a:buNone/>
              <a:defRPr/>
            </a:lvl7pPr>
            <a:lvl8pPr lvl="7" algn="ctr">
              <a:lnSpc>
                <a:spcPct val="100000"/>
              </a:lnSpc>
              <a:spcBef>
                <a:spcPts val="360"/>
              </a:spcBef>
              <a:spcAft>
                <a:spcPts val="0"/>
              </a:spcAft>
              <a:buClr>
                <a:schemeClr val="dk1"/>
              </a:buClr>
              <a:buSzPts val="1800"/>
              <a:buNone/>
              <a:defRPr/>
            </a:lvl8pPr>
            <a:lvl9pPr lvl="8" algn="ctr">
              <a:lnSpc>
                <a:spcPct val="100000"/>
              </a:lnSpc>
              <a:spcBef>
                <a:spcPts val="360"/>
              </a:spcBef>
              <a:spcAft>
                <a:spcPts val="0"/>
              </a:spcAft>
              <a:buClr>
                <a:schemeClr val="dk1"/>
              </a:buClr>
              <a:buSzPts val="1800"/>
              <a:buNone/>
              <a:defRPr/>
            </a:lvl9pPr>
          </a:lstStyle>
          <a:p/>
        </p:txBody>
      </p:sp>
      <p:pic>
        <p:nvPicPr>
          <p:cNvPr descr="GMUgreengold.eps" id="32" name="Google Shape;32;p32"/>
          <p:cNvPicPr preferRelativeResize="0"/>
          <p:nvPr/>
        </p:nvPicPr>
        <p:blipFill rotWithShape="1">
          <a:blip r:embed="rId3">
            <a:alphaModFix/>
          </a:blip>
          <a:srcRect b="0" l="0" r="0" t="0"/>
          <a:stretch/>
        </p:blipFill>
        <p:spPr>
          <a:xfrm>
            <a:off x="9753600" y="5334000"/>
            <a:ext cx="2080895" cy="136334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howMasterSp="0">
  <p:cSld name="4_Title">
    <p:spTree>
      <p:nvGrpSpPr>
        <p:cNvPr id="33" name="Shape 33"/>
        <p:cNvGrpSpPr/>
        <p:nvPr/>
      </p:nvGrpSpPr>
      <p:grpSpPr>
        <a:xfrm>
          <a:off x="0" y="0"/>
          <a:ext cx="0" cy="0"/>
          <a:chOff x="0" y="0"/>
          <a:chExt cx="0" cy="0"/>
        </a:xfrm>
      </p:grpSpPr>
      <p:pic>
        <p:nvPicPr>
          <p:cNvPr descr="130826017.jpg" id="34" name="Google Shape;34;p33"/>
          <p:cNvPicPr preferRelativeResize="0"/>
          <p:nvPr/>
        </p:nvPicPr>
        <p:blipFill rotWithShape="1">
          <a:blip r:embed="rId2">
            <a:alphaModFix/>
          </a:blip>
          <a:srcRect b="33271" l="0" r="0" t="9398"/>
          <a:stretch/>
        </p:blipFill>
        <p:spPr>
          <a:xfrm>
            <a:off x="0" y="-11650"/>
            <a:ext cx="12192000" cy="4659850"/>
          </a:xfrm>
          <a:prstGeom prst="rect">
            <a:avLst/>
          </a:prstGeom>
          <a:noFill/>
          <a:ln>
            <a:noFill/>
          </a:ln>
        </p:spPr>
      </p:pic>
      <p:sp>
        <p:nvSpPr>
          <p:cNvPr id="35" name="Google Shape;35;p33"/>
          <p:cNvSpPr/>
          <p:nvPr/>
        </p:nvSpPr>
        <p:spPr>
          <a:xfrm>
            <a:off x="0" y="4038600"/>
            <a:ext cx="12192000" cy="609600"/>
          </a:xfrm>
          <a:prstGeom prst="rect">
            <a:avLst/>
          </a:prstGeom>
          <a:solidFill>
            <a:schemeClr val="accent6">
              <a:alpha val="6549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36" name="Google Shape;36;p33"/>
          <p:cNvSpPr txBox="1"/>
          <p:nvPr>
            <p:ph type="ctrTitle"/>
          </p:nvPr>
        </p:nvSpPr>
        <p:spPr>
          <a:xfrm>
            <a:off x="304800" y="4114800"/>
            <a:ext cx="9652000" cy="533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9pPr>
          </a:lstStyle>
          <a:p/>
        </p:txBody>
      </p:sp>
      <p:sp>
        <p:nvSpPr>
          <p:cNvPr id="37" name="Google Shape;37;p33"/>
          <p:cNvSpPr txBox="1"/>
          <p:nvPr>
            <p:ph idx="1" type="subTitle"/>
          </p:nvPr>
        </p:nvSpPr>
        <p:spPr>
          <a:xfrm>
            <a:off x="304800" y="4706112"/>
            <a:ext cx="9245600" cy="228600"/>
          </a:xfrm>
          <a:prstGeom prst="rect">
            <a:avLst/>
          </a:prstGeom>
          <a:solidFill>
            <a:schemeClr val="lt1"/>
          </a:solidFill>
          <a:ln>
            <a:noFill/>
          </a:ln>
        </p:spPr>
        <p:txBody>
          <a:bodyPr anchorCtr="0" anchor="t" bIns="45700" lIns="91425" spcFirstLastPara="1" rIns="91425" wrap="square" tIns="45700">
            <a:noAutofit/>
          </a:bodyPr>
          <a:lstStyle>
            <a:lvl1pPr lvl="0" algn="l">
              <a:lnSpc>
                <a:spcPct val="100000"/>
              </a:lnSpc>
              <a:spcBef>
                <a:spcPts val="300"/>
              </a:spcBef>
              <a:spcAft>
                <a:spcPts val="0"/>
              </a:spcAft>
              <a:buClr>
                <a:srgbClr val="626968"/>
              </a:buClr>
              <a:buSzPts val="1500"/>
              <a:buFont typeface="Arial"/>
              <a:buNone/>
              <a:defRPr b="1" sz="1500">
                <a:solidFill>
                  <a:srgbClr val="626968"/>
                </a:solidFill>
              </a:defRPr>
            </a:lvl1pPr>
            <a:lvl2pPr lvl="1" algn="ctr">
              <a:lnSpc>
                <a:spcPct val="100000"/>
              </a:lnSpc>
              <a:spcBef>
                <a:spcPts val="360"/>
              </a:spcBef>
              <a:spcAft>
                <a:spcPts val="0"/>
              </a:spcAft>
              <a:buClr>
                <a:srgbClr val="000000"/>
              </a:buClr>
              <a:buSzPts val="1800"/>
              <a:buNone/>
              <a:defRPr/>
            </a:lvl2pPr>
            <a:lvl3pPr lvl="2" algn="ctr">
              <a:lnSpc>
                <a:spcPct val="100000"/>
              </a:lnSpc>
              <a:spcBef>
                <a:spcPts val="360"/>
              </a:spcBef>
              <a:spcAft>
                <a:spcPts val="0"/>
              </a:spcAft>
              <a:buClr>
                <a:srgbClr val="000000"/>
              </a:buClr>
              <a:buSzPts val="1800"/>
              <a:buNone/>
              <a:defRPr/>
            </a:lvl3pPr>
            <a:lvl4pPr lvl="3" algn="ctr">
              <a:lnSpc>
                <a:spcPct val="100000"/>
              </a:lnSpc>
              <a:spcBef>
                <a:spcPts val="360"/>
              </a:spcBef>
              <a:spcAft>
                <a:spcPts val="0"/>
              </a:spcAft>
              <a:buClr>
                <a:srgbClr val="000000"/>
              </a:buClr>
              <a:buSzPts val="1800"/>
              <a:buNone/>
              <a:defRPr/>
            </a:lvl4pPr>
            <a:lvl5pPr lvl="4" algn="ctr">
              <a:lnSpc>
                <a:spcPct val="100000"/>
              </a:lnSpc>
              <a:spcBef>
                <a:spcPts val="360"/>
              </a:spcBef>
              <a:spcAft>
                <a:spcPts val="0"/>
              </a:spcAft>
              <a:buClr>
                <a:srgbClr val="000000"/>
              </a:buClr>
              <a:buSzPts val="1800"/>
              <a:buNone/>
              <a:defRPr/>
            </a:lvl5pPr>
            <a:lvl6pPr lvl="5" algn="ctr">
              <a:lnSpc>
                <a:spcPct val="100000"/>
              </a:lnSpc>
              <a:spcBef>
                <a:spcPts val="360"/>
              </a:spcBef>
              <a:spcAft>
                <a:spcPts val="0"/>
              </a:spcAft>
              <a:buClr>
                <a:schemeClr val="dk1"/>
              </a:buClr>
              <a:buSzPts val="1800"/>
              <a:buNone/>
              <a:defRPr/>
            </a:lvl6pPr>
            <a:lvl7pPr lvl="6" algn="ctr">
              <a:lnSpc>
                <a:spcPct val="100000"/>
              </a:lnSpc>
              <a:spcBef>
                <a:spcPts val="360"/>
              </a:spcBef>
              <a:spcAft>
                <a:spcPts val="0"/>
              </a:spcAft>
              <a:buClr>
                <a:schemeClr val="dk1"/>
              </a:buClr>
              <a:buSzPts val="1800"/>
              <a:buNone/>
              <a:defRPr/>
            </a:lvl7pPr>
            <a:lvl8pPr lvl="7" algn="ctr">
              <a:lnSpc>
                <a:spcPct val="100000"/>
              </a:lnSpc>
              <a:spcBef>
                <a:spcPts val="360"/>
              </a:spcBef>
              <a:spcAft>
                <a:spcPts val="0"/>
              </a:spcAft>
              <a:buClr>
                <a:schemeClr val="dk1"/>
              </a:buClr>
              <a:buSzPts val="1800"/>
              <a:buNone/>
              <a:defRPr/>
            </a:lvl8pPr>
            <a:lvl9pPr lvl="8" algn="ctr">
              <a:lnSpc>
                <a:spcPct val="100000"/>
              </a:lnSpc>
              <a:spcBef>
                <a:spcPts val="360"/>
              </a:spcBef>
              <a:spcAft>
                <a:spcPts val="0"/>
              </a:spcAft>
              <a:buClr>
                <a:schemeClr val="dk1"/>
              </a:buClr>
              <a:buSzPts val="1800"/>
              <a:buNone/>
              <a:defRPr/>
            </a:lvl9pPr>
          </a:lstStyle>
          <a:p/>
        </p:txBody>
      </p:sp>
      <p:pic>
        <p:nvPicPr>
          <p:cNvPr descr="GMUgreengold.eps" id="38" name="Google Shape;38;p33"/>
          <p:cNvPicPr preferRelativeResize="0"/>
          <p:nvPr/>
        </p:nvPicPr>
        <p:blipFill rotWithShape="1">
          <a:blip r:embed="rId3">
            <a:alphaModFix/>
          </a:blip>
          <a:srcRect b="0" l="0" r="0" t="0"/>
          <a:stretch/>
        </p:blipFill>
        <p:spPr>
          <a:xfrm>
            <a:off x="9753600" y="5334000"/>
            <a:ext cx="2080895" cy="136334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howMasterSp="0">
  <p:cSld name="1_Title">
    <p:spTree>
      <p:nvGrpSpPr>
        <p:cNvPr id="39" name="Shape 39"/>
        <p:cNvGrpSpPr/>
        <p:nvPr/>
      </p:nvGrpSpPr>
      <p:grpSpPr>
        <a:xfrm>
          <a:off x="0" y="0"/>
          <a:ext cx="0" cy="0"/>
          <a:chOff x="0" y="0"/>
          <a:chExt cx="0" cy="0"/>
        </a:xfrm>
      </p:grpSpPr>
      <p:pic>
        <p:nvPicPr>
          <p:cNvPr descr="131108588.jpg" id="40" name="Google Shape;40;p34"/>
          <p:cNvPicPr preferRelativeResize="0"/>
          <p:nvPr/>
        </p:nvPicPr>
        <p:blipFill rotWithShape="1">
          <a:blip r:embed="rId2">
            <a:alphaModFix/>
          </a:blip>
          <a:srcRect b="25182" l="34" r="-32" t="17368"/>
          <a:stretch/>
        </p:blipFill>
        <p:spPr>
          <a:xfrm>
            <a:off x="0" y="-76200"/>
            <a:ext cx="12360888" cy="4724400"/>
          </a:xfrm>
          <a:prstGeom prst="rect">
            <a:avLst/>
          </a:prstGeom>
          <a:noFill/>
          <a:ln>
            <a:noFill/>
          </a:ln>
        </p:spPr>
      </p:pic>
      <p:sp>
        <p:nvSpPr>
          <p:cNvPr id="41" name="Google Shape;41;p34"/>
          <p:cNvSpPr/>
          <p:nvPr/>
        </p:nvSpPr>
        <p:spPr>
          <a:xfrm>
            <a:off x="0" y="4038600"/>
            <a:ext cx="12192000" cy="609600"/>
          </a:xfrm>
          <a:prstGeom prst="rect">
            <a:avLst/>
          </a:prstGeom>
          <a:solidFill>
            <a:schemeClr val="accent2">
              <a:alpha val="6549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42" name="Google Shape;42;p34"/>
          <p:cNvSpPr txBox="1"/>
          <p:nvPr>
            <p:ph type="ctrTitle"/>
          </p:nvPr>
        </p:nvSpPr>
        <p:spPr>
          <a:xfrm>
            <a:off x="304800" y="4114800"/>
            <a:ext cx="9652000" cy="533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9pPr>
          </a:lstStyle>
          <a:p/>
        </p:txBody>
      </p:sp>
      <p:sp>
        <p:nvSpPr>
          <p:cNvPr id="43" name="Google Shape;43;p34"/>
          <p:cNvSpPr txBox="1"/>
          <p:nvPr>
            <p:ph idx="1" type="subTitle"/>
          </p:nvPr>
        </p:nvSpPr>
        <p:spPr>
          <a:xfrm>
            <a:off x="304800" y="4706112"/>
            <a:ext cx="9245600" cy="228600"/>
          </a:xfrm>
          <a:prstGeom prst="rect">
            <a:avLst/>
          </a:prstGeom>
          <a:solidFill>
            <a:schemeClr val="lt1"/>
          </a:solidFill>
          <a:ln>
            <a:noFill/>
          </a:ln>
        </p:spPr>
        <p:txBody>
          <a:bodyPr anchorCtr="0" anchor="t" bIns="45700" lIns="91425" spcFirstLastPara="1" rIns="91425" wrap="square" tIns="45700">
            <a:noAutofit/>
          </a:bodyPr>
          <a:lstStyle>
            <a:lvl1pPr lvl="0" algn="l">
              <a:lnSpc>
                <a:spcPct val="100000"/>
              </a:lnSpc>
              <a:spcBef>
                <a:spcPts val="300"/>
              </a:spcBef>
              <a:spcAft>
                <a:spcPts val="0"/>
              </a:spcAft>
              <a:buClr>
                <a:srgbClr val="626968"/>
              </a:buClr>
              <a:buSzPts val="1500"/>
              <a:buFont typeface="Arial"/>
              <a:buNone/>
              <a:defRPr b="1" sz="1500">
                <a:solidFill>
                  <a:srgbClr val="626968"/>
                </a:solidFill>
              </a:defRPr>
            </a:lvl1pPr>
            <a:lvl2pPr lvl="1" algn="ctr">
              <a:lnSpc>
                <a:spcPct val="100000"/>
              </a:lnSpc>
              <a:spcBef>
                <a:spcPts val="360"/>
              </a:spcBef>
              <a:spcAft>
                <a:spcPts val="0"/>
              </a:spcAft>
              <a:buClr>
                <a:srgbClr val="000000"/>
              </a:buClr>
              <a:buSzPts val="1800"/>
              <a:buNone/>
              <a:defRPr/>
            </a:lvl2pPr>
            <a:lvl3pPr lvl="2" algn="ctr">
              <a:lnSpc>
                <a:spcPct val="100000"/>
              </a:lnSpc>
              <a:spcBef>
                <a:spcPts val="360"/>
              </a:spcBef>
              <a:spcAft>
                <a:spcPts val="0"/>
              </a:spcAft>
              <a:buClr>
                <a:srgbClr val="000000"/>
              </a:buClr>
              <a:buSzPts val="1800"/>
              <a:buNone/>
              <a:defRPr/>
            </a:lvl3pPr>
            <a:lvl4pPr lvl="3" algn="ctr">
              <a:lnSpc>
                <a:spcPct val="100000"/>
              </a:lnSpc>
              <a:spcBef>
                <a:spcPts val="360"/>
              </a:spcBef>
              <a:spcAft>
                <a:spcPts val="0"/>
              </a:spcAft>
              <a:buClr>
                <a:srgbClr val="000000"/>
              </a:buClr>
              <a:buSzPts val="1800"/>
              <a:buNone/>
              <a:defRPr/>
            </a:lvl4pPr>
            <a:lvl5pPr lvl="4" algn="ctr">
              <a:lnSpc>
                <a:spcPct val="100000"/>
              </a:lnSpc>
              <a:spcBef>
                <a:spcPts val="360"/>
              </a:spcBef>
              <a:spcAft>
                <a:spcPts val="0"/>
              </a:spcAft>
              <a:buClr>
                <a:srgbClr val="000000"/>
              </a:buClr>
              <a:buSzPts val="1800"/>
              <a:buNone/>
              <a:defRPr/>
            </a:lvl5pPr>
            <a:lvl6pPr lvl="5" algn="ctr">
              <a:lnSpc>
                <a:spcPct val="100000"/>
              </a:lnSpc>
              <a:spcBef>
                <a:spcPts val="360"/>
              </a:spcBef>
              <a:spcAft>
                <a:spcPts val="0"/>
              </a:spcAft>
              <a:buClr>
                <a:schemeClr val="dk1"/>
              </a:buClr>
              <a:buSzPts val="1800"/>
              <a:buNone/>
              <a:defRPr/>
            </a:lvl6pPr>
            <a:lvl7pPr lvl="6" algn="ctr">
              <a:lnSpc>
                <a:spcPct val="100000"/>
              </a:lnSpc>
              <a:spcBef>
                <a:spcPts val="360"/>
              </a:spcBef>
              <a:spcAft>
                <a:spcPts val="0"/>
              </a:spcAft>
              <a:buClr>
                <a:schemeClr val="dk1"/>
              </a:buClr>
              <a:buSzPts val="1800"/>
              <a:buNone/>
              <a:defRPr/>
            </a:lvl7pPr>
            <a:lvl8pPr lvl="7" algn="ctr">
              <a:lnSpc>
                <a:spcPct val="100000"/>
              </a:lnSpc>
              <a:spcBef>
                <a:spcPts val="360"/>
              </a:spcBef>
              <a:spcAft>
                <a:spcPts val="0"/>
              </a:spcAft>
              <a:buClr>
                <a:schemeClr val="dk1"/>
              </a:buClr>
              <a:buSzPts val="1800"/>
              <a:buNone/>
              <a:defRPr/>
            </a:lvl8pPr>
            <a:lvl9pPr lvl="8" algn="ctr">
              <a:lnSpc>
                <a:spcPct val="100000"/>
              </a:lnSpc>
              <a:spcBef>
                <a:spcPts val="360"/>
              </a:spcBef>
              <a:spcAft>
                <a:spcPts val="0"/>
              </a:spcAft>
              <a:buClr>
                <a:schemeClr val="dk1"/>
              </a:buClr>
              <a:buSzPts val="1800"/>
              <a:buNone/>
              <a:defRPr/>
            </a:lvl9pPr>
          </a:lstStyle>
          <a:p/>
        </p:txBody>
      </p:sp>
      <p:pic>
        <p:nvPicPr>
          <p:cNvPr descr="GMUgreengold.eps" id="44" name="Google Shape;44;p34"/>
          <p:cNvPicPr preferRelativeResize="0"/>
          <p:nvPr/>
        </p:nvPicPr>
        <p:blipFill rotWithShape="1">
          <a:blip r:embed="rId3">
            <a:alphaModFix/>
          </a:blip>
          <a:srcRect b="0" l="0" r="0" t="0"/>
          <a:stretch/>
        </p:blipFill>
        <p:spPr>
          <a:xfrm>
            <a:off x="9753600" y="5334000"/>
            <a:ext cx="2080895" cy="136334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howMasterSp="0">
  <p:cSld name="3_Title">
    <p:spTree>
      <p:nvGrpSpPr>
        <p:cNvPr id="45" name="Shape 45"/>
        <p:cNvGrpSpPr/>
        <p:nvPr/>
      </p:nvGrpSpPr>
      <p:grpSpPr>
        <a:xfrm>
          <a:off x="0" y="0"/>
          <a:ext cx="0" cy="0"/>
          <a:chOff x="0" y="0"/>
          <a:chExt cx="0" cy="0"/>
        </a:xfrm>
      </p:grpSpPr>
      <p:pic>
        <p:nvPicPr>
          <p:cNvPr descr="130115733.JPG" id="46" name="Google Shape;46;p35"/>
          <p:cNvPicPr preferRelativeResize="0"/>
          <p:nvPr/>
        </p:nvPicPr>
        <p:blipFill rotWithShape="1">
          <a:blip r:embed="rId2">
            <a:alphaModFix/>
          </a:blip>
          <a:srcRect b="3364" l="1816" r="1115" t="39303"/>
          <a:stretch/>
        </p:blipFill>
        <p:spPr>
          <a:xfrm>
            <a:off x="1" y="-152400"/>
            <a:ext cx="12192000" cy="4800600"/>
          </a:xfrm>
          <a:prstGeom prst="rect">
            <a:avLst/>
          </a:prstGeom>
          <a:noFill/>
          <a:ln>
            <a:noFill/>
          </a:ln>
        </p:spPr>
      </p:pic>
      <p:sp>
        <p:nvSpPr>
          <p:cNvPr id="47" name="Google Shape;47;p35"/>
          <p:cNvSpPr/>
          <p:nvPr/>
        </p:nvSpPr>
        <p:spPr>
          <a:xfrm>
            <a:off x="0" y="4038600"/>
            <a:ext cx="12192000" cy="609600"/>
          </a:xfrm>
          <a:prstGeom prst="rect">
            <a:avLst/>
          </a:prstGeom>
          <a:solidFill>
            <a:schemeClr val="dk2">
              <a:alpha val="7450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descr="GMUgreengold.eps" id="48" name="Google Shape;48;p35"/>
          <p:cNvPicPr preferRelativeResize="0"/>
          <p:nvPr/>
        </p:nvPicPr>
        <p:blipFill rotWithShape="1">
          <a:blip r:embed="rId3">
            <a:alphaModFix/>
          </a:blip>
          <a:srcRect b="0" l="0" r="0" t="0"/>
          <a:stretch/>
        </p:blipFill>
        <p:spPr>
          <a:xfrm>
            <a:off x="9753600" y="5334000"/>
            <a:ext cx="2080895" cy="1363345"/>
          </a:xfrm>
          <a:prstGeom prst="rect">
            <a:avLst/>
          </a:prstGeom>
          <a:noFill/>
          <a:ln>
            <a:noFill/>
          </a:ln>
        </p:spPr>
      </p:pic>
      <p:sp>
        <p:nvSpPr>
          <p:cNvPr id="49" name="Google Shape;49;p35"/>
          <p:cNvSpPr txBox="1"/>
          <p:nvPr>
            <p:ph type="ctrTitle"/>
          </p:nvPr>
        </p:nvSpPr>
        <p:spPr>
          <a:xfrm>
            <a:off x="304800" y="4114800"/>
            <a:ext cx="9652000" cy="533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lt1"/>
                </a:solidFill>
                <a:latin typeface="Arial"/>
                <a:ea typeface="Arial"/>
                <a:cs typeface="Arial"/>
                <a:sym typeface="Arial"/>
              </a:defRPr>
            </a:lvl9pPr>
          </a:lstStyle>
          <a:p/>
        </p:txBody>
      </p:sp>
      <p:sp>
        <p:nvSpPr>
          <p:cNvPr id="50" name="Google Shape;50;p35"/>
          <p:cNvSpPr txBox="1"/>
          <p:nvPr>
            <p:ph idx="1" type="subTitle"/>
          </p:nvPr>
        </p:nvSpPr>
        <p:spPr>
          <a:xfrm>
            <a:off x="304800" y="4706112"/>
            <a:ext cx="9245600" cy="228600"/>
          </a:xfrm>
          <a:prstGeom prst="rect">
            <a:avLst/>
          </a:prstGeom>
          <a:solidFill>
            <a:schemeClr val="lt1"/>
          </a:solidFill>
          <a:ln>
            <a:noFill/>
          </a:ln>
        </p:spPr>
        <p:txBody>
          <a:bodyPr anchorCtr="0" anchor="t" bIns="45700" lIns="91425" spcFirstLastPara="1" rIns="91425" wrap="square" tIns="45700">
            <a:noAutofit/>
          </a:bodyPr>
          <a:lstStyle>
            <a:lvl1pPr lvl="0" algn="l">
              <a:lnSpc>
                <a:spcPct val="100000"/>
              </a:lnSpc>
              <a:spcBef>
                <a:spcPts val="300"/>
              </a:spcBef>
              <a:spcAft>
                <a:spcPts val="0"/>
              </a:spcAft>
              <a:buClr>
                <a:srgbClr val="626968"/>
              </a:buClr>
              <a:buSzPts val="1500"/>
              <a:buFont typeface="Arial"/>
              <a:buNone/>
              <a:defRPr b="1" sz="1500">
                <a:solidFill>
                  <a:srgbClr val="626968"/>
                </a:solidFill>
              </a:defRPr>
            </a:lvl1pPr>
            <a:lvl2pPr lvl="1" algn="ctr">
              <a:lnSpc>
                <a:spcPct val="100000"/>
              </a:lnSpc>
              <a:spcBef>
                <a:spcPts val="360"/>
              </a:spcBef>
              <a:spcAft>
                <a:spcPts val="0"/>
              </a:spcAft>
              <a:buClr>
                <a:srgbClr val="000000"/>
              </a:buClr>
              <a:buSzPts val="1800"/>
              <a:buNone/>
              <a:defRPr/>
            </a:lvl2pPr>
            <a:lvl3pPr lvl="2" algn="ctr">
              <a:lnSpc>
                <a:spcPct val="100000"/>
              </a:lnSpc>
              <a:spcBef>
                <a:spcPts val="360"/>
              </a:spcBef>
              <a:spcAft>
                <a:spcPts val="0"/>
              </a:spcAft>
              <a:buClr>
                <a:srgbClr val="000000"/>
              </a:buClr>
              <a:buSzPts val="1800"/>
              <a:buNone/>
              <a:defRPr/>
            </a:lvl3pPr>
            <a:lvl4pPr lvl="3" algn="ctr">
              <a:lnSpc>
                <a:spcPct val="100000"/>
              </a:lnSpc>
              <a:spcBef>
                <a:spcPts val="360"/>
              </a:spcBef>
              <a:spcAft>
                <a:spcPts val="0"/>
              </a:spcAft>
              <a:buClr>
                <a:srgbClr val="000000"/>
              </a:buClr>
              <a:buSzPts val="1800"/>
              <a:buNone/>
              <a:defRPr/>
            </a:lvl4pPr>
            <a:lvl5pPr lvl="4" algn="ctr">
              <a:lnSpc>
                <a:spcPct val="100000"/>
              </a:lnSpc>
              <a:spcBef>
                <a:spcPts val="360"/>
              </a:spcBef>
              <a:spcAft>
                <a:spcPts val="0"/>
              </a:spcAft>
              <a:buClr>
                <a:srgbClr val="000000"/>
              </a:buClr>
              <a:buSzPts val="1800"/>
              <a:buNone/>
              <a:defRPr/>
            </a:lvl5pPr>
            <a:lvl6pPr lvl="5" algn="ctr">
              <a:lnSpc>
                <a:spcPct val="100000"/>
              </a:lnSpc>
              <a:spcBef>
                <a:spcPts val="360"/>
              </a:spcBef>
              <a:spcAft>
                <a:spcPts val="0"/>
              </a:spcAft>
              <a:buClr>
                <a:schemeClr val="dk1"/>
              </a:buClr>
              <a:buSzPts val="1800"/>
              <a:buNone/>
              <a:defRPr/>
            </a:lvl6pPr>
            <a:lvl7pPr lvl="6" algn="ctr">
              <a:lnSpc>
                <a:spcPct val="100000"/>
              </a:lnSpc>
              <a:spcBef>
                <a:spcPts val="360"/>
              </a:spcBef>
              <a:spcAft>
                <a:spcPts val="0"/>
              </a:spcAft>
              <a:buClr>
                <a:schemeClr val="dk1"/>
              </a:buClr>
              <a:buSzPts val="1800"/>
              <a:buNone/>
              <a:defRPr/>
            </a:lvl7pPr>
            <a:lvl8pPr lvl="7" algn="ctr">
              <a:lnSpc>
                <a:spcPct val="100000"/>
              </a:lnSpc>
              <a:spcBef>
                <a:spcPts val="360"/>
              </a:spcBef>
              <a:spcAft>
                <a:spcPts val="0"/>
              </a:spcAft>
              <a:buClr>
                <a:schemeClr val="dk1"/>
              </a:buClr>
              <a:buSzPts val="1800"/>
              <a:buNone/>
              <a:defRPr/>
            </a:lvl8pPr>
            <a:lvl9pPr lvl="8" algn="ctr">
              <a:lnSpc>
                <a:spcPct val="100000"/>
              </a:lnSpc>
              <a:spcBef>
                <a:spcPts val="360"/>
              </a:spcBef>
              <a:spcAft>
                <a:spcPts val="0"/>
              </a:spcAft>
              <a:buClr>
                <a:schemeClr val="dk1"/>
              </a:buClr>
              <a:buSzPts val="18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spTree>
      <p:nvGrpSpPr>
        <p:cNvPr id="51" name="Shape 51"/>
        <p:cNvGrpSpPr/>
        <p:nvPr/>
      </p:nvGrpSpPr>
      <p:grpSpPr>
        <a:xfrm>
          <a:off x="0" y="0"/>
          <a:ext cx="0" cy="0"/>
          <a:chOff x="0" y="0"/>
          <a:chExt cx="0" cy="0"/>
        </a:xfrm>
      </p:grpSpPr>
      <p:sp>
        <p:nvSpPr>
          <p:cNvPr id="52" name="Google Shape;52;p36"/>
          <p:cNvSpPr txBox="1"/>
          <p:nvPr>
            <p:ph idx="1" type="body"/>
          </p:nvPr>
        </p:nvSpPr>
        <p:spPr>
          <a:xfrm>
            <a:off x="414528" y="3810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lnSpc>
                <a:spcPct val="100000"/>
              </a:lnSpc>
              <a:spcBef>
                <a:spcPts val="220"/>
              </a:spcBef>
              <a:spcAft>
                <a:spcPts val="0"/>
              </a:spcAft>
              <a:buClr>
                <a:schemeClr val="dk1"/>
              </a:buClr>
              <a:buSzPts val="1100"/>
              <a:buFont typeface="Arial"/>
              <a:buNone/>
              <a:defRPr sz="1100"/>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53" name="Google Shape;53;p36"/>
          <p:cNvSpPr txBox="1"/>
          <p:nvPr>
            <p:ph idx="2" type="body"/>
          </p:nvPr>
        </p:nvSpPr>
        <p:spPr>
          <a:xfrm>
            <a:off x="406400" y="838200"/>
            <a:ext cx="9855200"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lnSpc>
                <a:spcPct val="100000"/>
              </a:lnSpc>
              <a:spcBef>
                <a:spcPts val="220"/>
              </a:spcBef>
              <a:spcAft>
                <a:spcPts val="0"/>
              </a:spcAft>
              <a:buClr>
                <a:schemeClr val="dk1"/>
              </a:buClr>
              <a:buSzPts val="1100"/>
              <a:buFont typeface="Arial"/>
              <a:buNone/>
              <a:defRPr sz="1100"/>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54" name="Google Shape;54;p36"/>
          <p:cNvSpPr txBox="1"/>
          <p:nvPr>
            <p:ph idx="3" type="body"/>
          </p:nvPr>
        </p:nvSpPr>
        <p:spPr>
          <a:xfrm>
            <a:off x="414528" y="12954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lnSpc>
                <a:spcPct val="100000"/>
              </a:lnSpc>
              <a:spcBef>
                <a:spcPts val="220"/>
              </a:spcBef>
              <a:spcAft>
                <a:spcPts val="0"/>
              </a:spcAft>
              <a:buClr>
                <a:schemeClr val="dk1"/>
              </a:buClr>
              <a:buSzPts val="1100"/>
              <a:buFont typeface="Arial"/>
              <a:buNone/>
              <a:defRPr sz="1100"/>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55" name="Google Shape;55;p36"/>
          <p:cNvSpPr txBox="1"/>
          <p:nvPr>
            <p:ph idx="4" type="body"/>
          </p:nvPr>
        </p:nvSpPr>
        <p:spPr>
          <a:xfrm>
            <a:off x="414528" y="17526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lnSpc>
                <a:spcPct val="100000"/>
              </a:lnSpc>
              <a:spcBef>
                <a:spcPts val="220"/>
              </a:spcBef>
              <a:spcAft>
                <a:spcPts val="0"/>
              </a:spcAft>
              <a:buClr>
                <a:schemeClr val="dk1"/>
              </a:buClr>
              <a:buSzPts val="1100"/>
              <a:buFont typeface="Arial"/>
              <a:buNone/>
              <a:defRPr sz="1100"/>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56" name="Google Shape;56;p36"/>
          <p:cNvSpPr txBox="1"/>
          <p:nvPr>
            <p:ph idx="5" type="body"/>
          </p:nvPr>
        </p:nvSpPr>
        <p:spPr>
          <a:xfrm>
            <a:off x="414528" y="22098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lnSpc>
                <a:spcPct val="100000"/>
              </a:lnSpc>
              <a:spcBef>
                <a:spcPts val="220"/>
              </a:spcBef>
              <a:spcAft>
                <a:spcPts val="0"/>
              </a:spcAft>
              <a:buClr>
                <a:schemeClr val="dk1"/>
              </a:buClr>
              <a:buSzPts val="1100"/>
              <a:buFont typeface="Arial"/>
              <a:buNone/>
              <a:defRPr sz="1100"/>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57" name="Google Shape;57;p36"/>
          <p:cNvSpPr txBox="1"/>
          <p:nvPr>
            <p:ph idx="6" type="body"/>
          </p:nvPr>
        </p:nvSpPr>
        <p:spPr>
          <a:xfrm>
            <a:off x="414528" y="26670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lnSpc>
                <a:spcPct val="100000"/>
              </a:lnSpc>
              <a:spcBef>
                <a:spcPts val="220"/>
              </a:spcBef>
              <a:spcAft>
                <a:spcPts val="0"/>
              </a:spcAft>
              <a:buClr>
                <a:schemeClr val="dk1"/>
              </a:buClr>
              <a:buSzPts val="1100"/>
              <a:buFont typeface="Arial"/>
              <a:buNone/>
              <a:defRPr sz="1100"/>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58" name="Google Shape;58;p36"/>
          <p:cNvSpPr txBox="1"/>
          <p:nvPr>
            <p:ph idx="7" type="body"/>
          </p:nvPr>
        </p:nvSpPr>
        <p:spPr>
          <a:xfrm>
            <a:off x="414528" y="31242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lnSpc>
                <a:spcPct val="100000"/>
              </a:lnSpc>
              <a:spcBef>
                <a:spcPts val="220"/>
              </a:spcBef>
              <a:spcAft>
                <a:spcPts val="0"/>
              </a:spcAft>
              <a:buClr>
                <a:schemeClr val="dk1"/>
              </a:buClr>
              <a:buSzPts val="1100"/>
              <a:buFont typeface="Arial"/>
              <a:buNone/>
              <a:defRPr sz="1100"/>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59" name="Google Shape;59;p36"/>
          <p:cNvSpPr txBox="1"/>
          <p:nvPr>
            <p:ph idx="8" type="body"/>
          </p:nvPr>
        </p:nvSpPr>
        <p:spPr>
          <a:xfrm>
            <a:off x="414528" y="35814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lnSpc>
                <a:spcPct val="100000"/>
              </a:lnSpc>
              <a:spcBef>
                <a:spcPts val="220"/>
              </a:spcBef>
              <a:spcAft>
                <a:spcPts val="0"/>
              </a:spcAft>
              <a:buClr>
                <a:schemeClr val="dk1"/>
              </a:buClr>
              <a:buSzPts val="1100"/>
              <a:buFont typeface="Arial"/>
              <a:buNone/>
              <a:defRPr sz="1100"/>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0" name="Google Shape;60;p36"/>
          <p:cNvSpPr txBox="1"/>
          <p:nvPr>
            <p:ph idx="9" type="body"/>
          </p:nvPr>
        </p:nvSpPr>
        <p:spPr>
          <a:xfrm>
            <a:off x="414528" y="40386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lnSpc>
                <a:spcPct val="100000"/>
              </a:lnSpc>
              <a:spcBef>
                <a:spcPts val="220"/>
              </a:spcBef>
              <a:spcAft>
                <a:spcPts val="0"/>
              </a:spcAft>
              <a:buClr>
                <a:schemeClr val="dk1"/>
              </a:buClr>
              <a:buSzPts val="1100"/>
              <a:buFont typeface="Arial"/>
              <a:buNone/>
              <a:defRPr sz="1100"/>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1" name="Google Shape;61;p36"/>
          <p:cNvSpPr txBox="1"/>
          <p:nvPr>
            <p:ph idx="13" type="body"/>
          </p:nvPr>
        </p:nvSpPr>
        <p:spPr>
          <a:xfrm>
            <a:off x="414528" y="44958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lnSpc>
                <a:spcPct val="100000"/>
              </a:lnSpc>
              <a:spcBef>
                <a:spcPts val="220"/>
              </a:spcBef>
              <a:spcAft>
                <a:spcPts val="0"/>
              </a:spcAft>
              <a:buClr>
                <a:schemeClr val="dk1"/>
              </a:buClr>
              <a:buSzPts val="1100"/>
              <a:buFont typeface="Arial"/>
              <a:buNone/>
              <a:defRPr sz="1100"/>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2" name="Google Shape;62;p36"/>
          <p:cNvSpPr txBox="1"/>
          <p:nvPr>
            <p:ph idx="14" type="body"/>
          </p:nvPr>
        </p:nvSpPr>
        <p:spPr>
          <a:xfrm>
            <a:off x="414528" y="49530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lnSpc>
                <a:spcPct val="100000"/>
              </a:lnSpc>
              <a:spcBef>
                <a:spcPts val="220"/>
              </a:spcBef>
              <a:spcAft>
                <a:spcPts val="0"/>
              </a:spcAft>
              <a:buClr>
                <a:schemeClr val="dk1"/>
              </a:buClr>
              <a:buSzPts val="1100"/>
              <a:buFont typeface="Arial"/>
              <a:buNone/>
              <a:defRPr sz="1100"/>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3" name="Google Shape;63;p36"/>
          <p:cNvSpPr txBox="1"/>
          <p:nvPr>
            <p:ph idx="15" type="body"/>
          </p:nvPr>
        </p:nvSpPr>
        <p:spPr>
          <a:xfrm>
            <a:off x="414528" y="54102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lnSpc>
                <a:spcPct val="100000"/>
              </a:lnSpc>
              <a:spcBef>
                <a:spcPts val="220"/>
              </a:spcBef>
              <a:spcAft>
                <a:spcPts val="0"/>
              </a:spcAft>
              <a:buClr>
                <a:schemeClr val="dk1"/>
              </a:buClr>
              <a:buSzPts val="1100"/>
              <a:buFont typeface="Arial"/>
              <a:buNone/>
              <a:defRPr sz="1100"/>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4" name="Google Shape;64;p36"/>
          <p:cNvSpPr txBox="1"/>
          <p:nvPr>
            <p:ph idx="16" type="body"/>
          </p:nvPr>
        </p:nvSpPr>
        <p:spPr>
          <a:xfrm>
            <a:off x="10261600" y="3810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lnSpc>
                <a:spcPct val="100000"/>
              </a:lnSpc>
              <a:spcBef>
                <a:spcPts val="210"/>
              </a:spcBef>
              <a:spcAft>
                <a:spcPts val="0"/>
              </a:spcAft>
              <a:buClr>
                <a:schemeClr val="lt1"/>
              </a:buClr>
              <a:buSzPts val="1050"/>
              <a:buFont typeface="Arial"/>
              <a:buNone/>
              <a:defRPr sz="1050">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5" name="Google Shape;65;p36"/>
          <p:cNvSpPr txBox="1"/>
          <p:nvPr>
            <p:ph idx="17" type="body"/>
          </p:nvPr>
        </p:nvSpPr>
        <p:spPr>
          <a:xfrm>
            <a:off x="10261600" y="8382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lnSpc>
                <a:spcPct val="100000"/>
              </a:lnSpc>
              <a:spcBef>
                <a:spcPts val="220"/>
              </a:spcBef>
              <a:spcAft>
                <a:spcPts val="0"/>
              </a:spcAft>
              <a:buClr>
                <a:schemeClr val="lt1"/>
              </a:buClr>
              <a:buSzPts val="1100"/>
              <a:buFont typeface="Arial"/>
              <a:buNone/>
              <a:defRPr sz="1100">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6" name="Google Shape;66;p36"/>
          <p:cNvSpPr txBox="1"/>
          <p:nvPr>
            <p:ph idx="18" type="body"/>
          </p:nvPr>
        </p:nvSpPr>
        <p:spPr>
          <a:xfrm>
            <a:off x="10261600" y="12954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lnSpc>
                <a:spcPct val="100000"/>
              </a:lnSpc>
              <a:spcBef>
                <a:spcPts val="220"/>
              </a:spcBef>
              <a:spcAft>
                <a:spcPts val="0"/>
              </a:spcAft>
              <a:buClr>
                <a:schemeClr val="lt1"/>
              </a:buClr>
              <a:buSzPts val="1100"/>
              <a:buFont typeface="Arial"/>
              <a:buNone/>
              <a:defRPr sz="1100">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7" name="Google Shape;67;p36"/>
          <p:cNvSpPr txBox="1"/>
          <p:nvPr>
            <p:ph idx="19" type="body"/>
          </p:nvPr>
        </p:nvSpPr>
        <p:spPr>
          <a:xfrm>
            <a:off x="10261600" y="17526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lnSpc>
                <a:spcPct val="100000"/>
              </a:lnSpc>
              <a:spcBef>
                <a:spcPts val="220"/>
              </a:spcBef>
              <a:spcAft>
                <a:spcPts val="0"/>
              </a:spcAft>
              <a:buClr>
                <a:schemeClr val="lt1"/>
              </a:buClr>
              <a:buSzPts val="1100"/>
              <a:buFont typeface="Arial"/>
              <a:buNone/>
              <a:defRPr sz="1100">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8" name="Google Shape;68;p36"/>
          <p:cNvSpPr txBox="1"/>
          <p:nvPr>
            <p:ph idx="20" type="body"/>
          </p:nvPr>
        </p:nvSpPr>
        <p:spPr>
          <a:xfrm>
            <a:off x="10261600" y="22098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lnSpc>
                <a:spcPct val="100000"/>
              </a:lnSpc>
              <a:spcBef>
                <a:spcPts val="220"/>
              </a:spcBef>
              <a:spcAft>
                <a:spcPts val="0"/>
              </a:spcAft>
              <a:buClr>
                <a:schemeClr val="lt1"/>
              </a:buClr>
              <a:buSzPts val="1100"/>
              <a:buFont typeface="Arial"/>
              <a:buNone/>
              <a:defRPr sz="1100">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69" name="Google Shape;69;p36"/>
          <p:cNvSpPr txBox="1"/>
          <p:nvPr>
            <p:ph idx="21" type="body"/>
          </p:nvPr>
        </p:nvSpPr>
        <p:spPr>
          <a:xfrm>
            <a:off x="10261600" y="26670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lnSpc>
                <a:spcPct val="100000"/>
              </a:lnSpc>
              <a:spcBef>
                <a:spcPts val="220"/>
              </a:spcBef>
              <a:spcAft>
                <a:spcPts val="0"/>
              </a:spcAft>
              <a:buClr>
                <a:schemeClr val="lt1"/>
              </a:buClr>
              <a:buSzPts val="1100"/>
              <a:buFont typeface="Arial"/>
              <a:buNone/>
              <a:defRPr sz="1100">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0" name="Google Shape;70;p36"/>
          <p:cNvSpPr txBox="1"/>
          <p:nvPr>
            <p:ph idx="22" type="body"/>
          </p:nvPr>
        </p:nvSpPr>
        <p:spPr>
          <a:xfrm>
            <a:off x="10261600" y="31242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lnSpc>
                <a:spcPct val="100000"/>
              </a:lnSpc>
              <a:spcBef>
                <a:spcPts val="220"/>
              </a:spcBef>
              <a:spcAft>
                <a:spcPts val="0"/>
              </a:spcAft>
              <a:buClr>
                <a:schemeClr val="lt1"/>
              </a:buClr>
              <a:buSzPts val="1100"/>
              <a:buFont typeface="Arial"/>
              <a:buNone/>
              <a:defRPr sz="1100">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1" name="Google Shape;71;p36"/>
          <p:cNvSpPr txBox="1"/>
          <p:nvPr>
            <p:ph idx="23" type="body"/>
          </p:nvPr>
        </p:nvSpPr>
        <p:spPr>
          <a:xfrm>
            <a:off x="10261600" y="35814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lnSpc>
                <a:spcPct val="100000"/>
              </a:lnSpc>
              <a:spcBef>
                <a:spcPts val="220"/>
              </a:spcBef>
              <a:spcAft>
                <a:spcPts val="0"/>
              </a:spcAft>
              <a:buClr>
                <a:schemeClr val="lt1"/>
              </a:buClr>
              <a:buSzPts val="1100"/>
              <a:buFont typeface="Arial"/>
              <a:buNone/>
              <a:defRPr sz="1100">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2" name="Google Shape;72;p36"/>
          <p:cNvSpPr txBox="1"/>
          <p:nvPr>
            <p:ph idx="24" type="body"/>
          </p:nvPr>
        </p:nvSpPr>
        <p:spPr>
          <a:xfrm>
            <a:off x="10261600" y="40386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lnSpc>
                <a:spcPct val="100000"/>
              </a:lnSpc>
              <a:spcBef>
                <a:spcPts val="220"/>
              </a:spcBef>
              <a:spcAft>
                <a:spcPts val="0"/>
              </a:spcAft>
              <a:buClr>
                <a:schemeClr val="lt1"/>
              </a:buClr>
              <a:buSzPts val="1100"/>
              <a:buFont typeface="Arial"/>
              <a:buNone/>
              <a:defRPr sz="1100">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3" name="Google Shape;73;p36"/>
          <p:cNvSpPr txBox="1"/>
          <p:nvPr>
            <p:ph idx="25" type="body"/>
          </p:nvPr>
        </p:nvSpPr>
        <p:spPr>
          <a:xfrm>
            <a:off x="10261600" y="44958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lnSpc>
                <a:spcPct val="100000"/>
              </a:lnSpc>
              <a:spcBef>
                <a:spcPts val="220"/>
              </a:spcBef>
              <a:spcAft>
                <a:spcPts val="0"/>
              </a:spcAft>
              <a:buClr>
                <a:schemeClr val="lt1"/>
              </a:buClr>
              <a:buSzPts val="1100"/>
              <a:buFont typeface="Arial"/>
              <a:buNone/>
              <a:defRPr sz="1100">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4" name="Google Shape;74;p36"/>
          <p:cNvSpPr txBox="1"/>
          <p:nvPr>
            <p:ph idx="26" type="body"/>
          </p:nvPr>
        </p:nvSpPr>
        <p:spPr>
          <a:xfrm>
            <a:off x="10261600" y="49530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lnSpc>
                <a:spcPct val="100000"/>
              </a:lnSpc>
              <a:spcBef>
                <a:spcPts val="220"/>
              </a:spcBef>
              <a:spcAft>
                <a:spcPts val="0"/>
              </a:spcAft>
              <a:buClr>
                <a:schemeClr val="lt1"/>
              </a:buClr>
              <a:buSzPts val="1100"/>
              <a:buFont typeface="Arial"/>
              <a:buNone/>
              <a:defRPr sz="1100">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36"/>
          <p:cNvSpPr txBox="1"/>
          <p:nvPr>
            <p:ph idx="27" type="body"/>
          </p:nvPr>
        </p:nvSpPr>
        <p:spPr>
          <a:xfrm>
            <a:off x="10261600" y="54102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lnSpc>
                <a:spcPct val="100000"/>
              </a:lnSpc>
              <a:spcBef>
                <a:spcPts val="220"/>
              </a:spcBef>
              <a:spcAft>
                <a:spcPts val="0"/>
              </a:spcAft>
              <a:buClr>
                <a:schemeClr val="lt1"/>
              </a:buClr>
              <a:buSzPts val="1100"/>
              <a:buFont typeface="Arial"/>
              <a:buNone/>
              <a:defRPr sz="1100">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6" name="Google Shape;76;p36"/>
          <p:cNvSpPr txBox="1"/>
          <p:nvPr>
            <p:ph idx="28" type="body"/>
          </p:nvPr>
        </p:nvSpPr>
        <p:spPr>
          <a:xfrm>
            <a:off x="414528" y="5867400"/>
            <a:ext cx="9847072" cy="228600"/>
          </a:xfrm>
          <a:prstGeom prst="rect">
            <a:avLst/>
          </a:prstGeom>
          <a:solidFill>
            <a:srgbClr val="F9EDD3"/>
          </a:solidFill>
          <a:ln>
            <a:noFill/>
          </a:ln>
        </p:spPr>
        <p:txBody>
          <a:bodyPr anchorCtr="0" anchor="ctr" bIns="45700" lIns="91425" spcFirstLastPara="1" rIns="91425" wrap="square" tIns="45700">
            <a:noAutofit/>
          </a:bodyPr>
          <a:lstStyle>
            <a:lvl1pPr indent="-228600" lvl="0" marL="457200" algn="l">
              <a:lnSpc>
                <a:spcPct val="100000"/>
              </a:lnSpc>
              <a:spcBef>
                <a:spcPts val="220"/>
              </a:spcBef>
              <a:spcAft>
                <a:spcPts val="0"/>
              </a:spcAft>
              <a:buClr>
                <a:schemeClr val="dk1"/>
              </a:buClr>
              <a:buSzPts val="1100"/>
              <a:buFont typeface="Arial"/>
              <a:buNone/>
              <a:defRPr sz="1100"/>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7" name="Google Shape;77;p36"/>
          <p:cNvSpPr txBox="1"/>
          <p:nvPr>
            <p:ph idx="29" type="body"/>
          </p:nvPr>
        </p:nvSpPr>
        <p:spPr>
          <a:xfrm>
            <a:off x="10261600" y="5867400"/>
            <a:ext cx="914400" cy="228600"/>
          </a:xfrm>
          <a:prstGeom prst="rect">
            <a:avLst/>
          </a:prstGeom>
          <a:solidFill>
            <a:schemeClr val="dk2"/>
          </a:solidFill>
          <a:ln>
            <a:noFill/>
          </a:ln>
        </p:spPr>
        <p:txBody>
          <a:bodyPr anchorCtr="0" anchor="ctr" bIns="45700" lIns="91425" spcFirstLastPara="1" rIns="91425" wrap="square" tIns="45700">
            <a:noAutofit/>
          </a:bodyPr>
          <a:lstStyle>
            <a:lvl1pPr indent="-228600" lvl="0" marL="457200" algn="r">
              <a:lnSpc>
                <a:spcPct val="100000"/>
              </a:lnSpc>
              <a:spcBef>
                <a:spcPts val="220"/>
              </a:spcBef>
              <a:spcAft>
                <a:spcPts val="0"/>
              </a:spcAft>
              <a:buClr>
                <a:schemeClr val="lt1"/>
              </a:buClr>
              <a:buSzPts val="1100"/>
              <a:buFont typeface="Arial"/>
              <a:buNone/>
              <a:defRPr sz="1100">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78" name="Shape 78"/>
        <p:cNvGrpSpPr/>
        <p:nvPr/>
      </p:nvGrpSpPr>
      <p:grpSpPr>
        <a:xfrm>
          <a:off x="0" y="0"/>
          <a:ext cx="0" cy="0"/>
          <a:chOff x="0" y="0"/>
          <a:chExt cx="0" cy="0"/>
        </a:xfrm>
      </p:grpSpPr>
      <p:sp>
        <p:nvSpPr>
          <p:cNvPr id="79" name="Google Shape;79;p37"/>
          <p:cNvSpPr txBox="1"/>
          <p:nvPr>
            <p:ph idx="1" type="body"/>
          </p:nvPr>
        </p:nvSpPr>
        <p:spPr>
          <a:xfrm>
            <a:off x="406400" y="4343400"/>
            <a:ext cx="10769600" cy="19812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360"/>
              </a:spcBef>
              <a:spcAft>
                <a:spcPts val="0"/>
              </a:spcAft>
              <a:buSzPts val="1400"/>
              <a:buNone/>
              <a:defRPr/>
            </a:lvl1pPr>
            <a:lvl2pPr indent="-228600" lvl="1" marL="914400" algn="l">
              <a:lnSpc>
                <a:spcPct val="100000"/>
              </a:lnSpc>
              <a:spcBef>
                <a:spcPts val="28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0" name="Google Shape;80;p37"/>
          <p:cNvSpPr/>
          <p:nvPr>
            <p:ph idx="2" type="pic"/>
          </p:nvPr>
        </p:nvSpPr>
        <p:spPr>
          <a:xfrm>
            <a:off x="406400" y="914400"/>
            <a:ext cx="10769600" cy="3124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36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28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28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220"/>
              </a:spcBef>
              <a:spcAft>
                <a:spcPts val="0"/>
              </a:spcAft>
              <a:buClr>
                <a:srgbClr val="000000"/>
              </a:buClr>
              <a:buSzPts val="14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220"/>
              </a:spcBef>
              <a:spcAft>
                <a:spcPts val="0"/>
              </a:spcAft>
              <a:buClr>
                <a:srgbClr val="000000"/>
              </a:buClr>
              <a:buSzPts val="14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81" name="Google Shape;81;p37"/>
          <p:cNvSpPr txBox="1"/>
          <p:nvPr>
            <p:ph idx="3" type="body"/>
          </p:nvPr>
        </p:nvSpPr>
        <p:spPr>
          <a:xfrm>
            <a:off x="406400" y="381000"/>
            <a:ext cx="10769600" cy="304800"/>
          </a:xfrm>
          <a:prstGeom prst="rect">
            <a:avLst/>
          </a:prstGeom>
          <a:solidFill>
            <a:schemeClr val="accent6"/>
          </a:solidFill>
          <a:ln>
            <a:noFill/>
          </a:ln>
        </p:spPr>
        <p:txBody>
          <a:bodyPr anchorCtr="0" anchor="t" bIns="0" lIns="91425" spcFirstLastPara="1" rIns="91425" wrap="square" tIns="0">
            <a:noAutofit/>
          </a:bodyPr>
          <a:lstStyle>
            <a:lvl1pPr indent="-228600" lvl="0" marL="457200" algn="l">
              <a:lnSpc>
                <a:spcPct val="100000"/>
              </a:lnSpc>
              <a:spcBef>
                <a:spcPts val="0"/>
              </a:spcBef>
              <a:spcAft>
                <a:spcPts val="0"/>
              </a:spcAft>
              <a:buSzPts val="1400"/>
              <a:buNone/>
              <a:defRPr b="1" i="0" sz="1600" cap="none">
                <a:solidFill>
                  <a:schemeClr val="lt1"/>
                </a:solidFill>
              </a:defRPr>
            </a:lvl1pPr>
            <a:lvl2pPr indent="-228600" lvl="1" marL="914400" algn="l">
              <a:lnSpc>
                <a:spcPct val="100000"/>
              </a:lnSpc>
              <a:spcBef>
                <a:spcPts val="360"/>
              </a:spcBef>
              <a:spcAft>
                <a:spcPts val="0"/>
              </a:spcAft>
              <a:buSzPts val="1400"/>
              <a:buNone/>
              <a:defRPr/>
            </a:lvl2pPr>
            <a:lvl3pPr indent="-228600" lvl="2" marL="1371600" algn="l">
              <a:lnSpc>
                <a:spcPct val="100000"/>
              </a:lnSpc>
              <a:spcBef>
                <a:spcPts val="360"/>
              </a:spcBef>
              <a:spcAft>
                <a:spcPts val="0"/>
              </a:spcAft>
              <a:buSzPts val="1400"/>
              <a:buNone/>
              <a:defRPr/>
            </a:lvl3pPr>
            <a:lvl4pPr indent="-228600" lvl="3" marL="1828800" algn="l">
              <a:lnSpc>
                <a:spcPct val="100000"/>
              </a:lnSpc>
              <a:spcBef>
                <a:spcPts val="360"/>
              </a:spcBef>
              <a:spcAft>
                <a:spcPts val="0"/>
              </a:spcAft>
              <a:buSzPts val="1400"/>
              <a:buNone/>
              <a:defRPr/>
            </a:lvl4pPr>
            <a:lvl5pPr indent="-228600" lvl="4" marL="2286000" algn="l">
              <a:lnSpc>
                <a:spcPct val="100000"/>
              </a:lnSpc>
              <a:spcBef>
                <a:spcPts val="360"/>
              </a:spcBef>
              <a:spcAft>
                <a:spcPts val="0"/>
              </a:spcAft>
              <a:buSzPts val="1400"/>
              <a:buNone/>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2.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8"/>
          <p:cNvSpPr/>
          <p:nvPr/>
        </p:nvSpPr>
        <p:spPr>
          <a:xfrm>
            <a:off x="11785600" y="0"/>
            <a:ext cx="4064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1" name="Google Shape;11;p28"/>
          <p:cNvSpPr txBox="1"/>
          <p:nvPr>
            <p:ph idx="1" type="body"/>
          </p:nvPr>
        </p:nvSpPr>
        <p:spPr>
          <a:xfrm>
            <a:off x="508000" y="381000"/>
            <a:ext cx="10668000" cy="58674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36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indent="-228600" lvl="1" marL="914400" marR="0" rtl="0" algn="l">
              <a:lnSpc>
                <a:spcPct val="100000"/>
              </a:lnSpc>
              <a:spcBef>
                <a:spcPts val="28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28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220"/>
              </a:spcBef>
              <a:spcAft>
                <a:spcPts val="0"/>
              </a:spcAft>
              <a:buClr>
                <a:srgbClr val="000000"/>
              </a:buClr>
              <a:buSzPts val="1400"/>
              <a:buFont typeface="Arial"/>
              <a:buNone/>
              <a:defRPr b="0" i="0" sz="1100" u="none" cap="none" strike="noStrike">
                <a:solidFill>
                  <a:srgbClr val="000000"/>
                </a:solidFill>
                <a:latin typeface="Arial"/>
                <a:ea typeface="Arial"/>
                <a:cs typeface="Arial"/>
                <a:sym typeface="Arial"/>
              </a:defRPr>
            </a:lvl4pPr>
            <a:lvl5pPr indent="-228600" lvl="4" marL="2286000" marR="0" rtl="0" algn="l">
              <a:lnSpc>
                <a:spcPct val="100000"/>
              </a:lnSpc>
              <a:spcBef>
                <a:spcPts val="220"/>
              </a:spcBef>
              <a:spcAft>
                <a:spcPts val="0"/>
              </a:spcAft>
              <a:buClr>
                <a:srgbClr val="000000"/>
              </a:buClr>
              <a:buSzPts val="1400"/>
              <a:buFont typeface="Arial"/>
              <a:buNone/>
              <a:defRPr b="0" i="0" sz="1100" u="none" cap="none" strike="noStrike">
                <a:solidFill>
                  <a:srgbClr val="000000"/>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2" name="Google Shape;12;p28"/>
          <p:cNvSpPr/>
          <p:nvPr/>
        </p:nvSpPr>
        <p:spPr>
          <a:xfrm>
            <a:off x="0" y="0"/>
            <a:ext cx="101600" cy="68580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3" name="Google Shape;13;p28"/>
          <p:cNvSpPr txBox="1"/>
          <p:nvPr/>
        </p:nvSpPr>
        <p:spPr>
          <a:xfrm>
            <a:off x="6197600" y="6477000"/>
            <a:ext cx="4978400" cy="304800"/>
          </a:xfrm>
          <a:prstGeom prst="rect">
            <a:avLst/>
          </a:prstGeom>
          <a:noFill/>
          <a:ln>
            <a:noFill/>
          </a:ln>
        </p:spPr>
        <p:txBody>
          <a:bodyPr anchorCtr="0" anchor="t" bIns="45700" lIns="91425" spcFirstLastPara="1" rIns="0" wrap="square" tIns="45700">
            <a:no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Arial"/>
                <a:ea typeface="Arial"/>
                <a:cs typeface="Arial"/>
                <a:sym typeface="Arial"/>
              </a:rPr>
              <a:t>GEORGE MASON UNIVERSITY</a:t>
            </a:r>
            <a:endParaRPr b="0" i="0" sz="14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bit.ly/3s2h62X" TargetMode="Externa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hyperlink" Target="https://docs.google.com/forms/d/1umDxieaLa3AS4LO_EFyzNHuZmTBAxkdc9z6bc4AX57E/edit"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4.png"/><Relationship Id="rId4" Type="http://schemas.openxmlformats.org/officeDocument/2006/relationships/hyperlink" Target="https://courses.lumenlearning.com/suny-oneonta-education106/chapter/9-3-differences-in-learning-and-motivation/" TargetMode="External"/><Relationship Id="rId5" Type="http://schemas.openxmlformats.org/officeDocument/2006/relationships/hyperlink" Target="https://creativecommons.org/licenses/by/3.0/"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4.jpg"/></Relationships>
</file>

<file path=ppt/slides/_rels/slide7.xml.rels><?xml version="1.0" encoding="UTF-8" standalone="yes"?><Relationships xmlns="http://schemas.openxmlformats.org/package/2006/relationships"><Relationship Id="rId10"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jpg"/><Relationship Id="rId4" Type="http://schemas.openxmlformats.org/officeDocument/2006/relationships/image" Target="../media/image13.jpg"/><Relationship Id="rId9" Type="http://schemas.openxmlformats.org/officeDocument/2006/relationships/image" Target="../media/image19.png"/><Relationship Id="rId5" Type="http://schemas.openxmlformats.org/officeDocument/2006/relationships/hyperlink" Target="http://www.thebluediamondgallery.com/handwriting/a/answers.html" TargetMode="External"/><Relationship Id="rId6" Type="http://schemas.openxmlformats.org/officeDocument/2006/relationships/hyperlink" Target="https://creativecommons.org/licenses/by-sa/3.0/" TargetMode="External"/><Relationship Id="rId7" Type="http://schemas.openxmlformats.org/officeDocument/2006/relationships/image" Target="../media/image15.png"/><Relationship Id="rId8" Type="http://schemas.openxmlformats.org/officeDocument/2006/relationships/image" Target="../media/image2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1"/>
          <p:cNvSpPr txBox="1"/>
          <p:nvPr>
            <p:ph type="ctrTitle"/>
          </p:nvPr>
        </p:nvSpPr>
        <p:spPr>
          <a:xfrm>
            <a:off x="304800" y="3962400"/>
            <a:ext cx="9652000" cy="533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4000"/>
              <a:t>TEACHING ENGLISH THROUGH ENGLISH</a:t>
            </a:r>
            <a:endParaRPr/>
          </a:p>
        </p:txBody>
      </p:sp>
      <p:sp>
        <p:nvSpPr>
          <p:cNvPr id="110" name="Google Shape;110;p1"/>
          <p:cNvSpPr txBox="1"/>
          <p:nvPr>
            <p:ph idx="1" type="subTitle"/>
          </p:nvPr>
        </p:nvSpPr>
        <p:spPr>
          <a:xfrm>
            <a:off x="304800" y="4706112"/>
            <a:ext cx="9245600" cy="1656588"/>
          </a:xfrm>
          <a:prstGeom prst="rect">
            <a:avLst/>
          </a:prstGeom>
          <a:solidFill>
            <a:schemeClr val="lt1"/>
          </a:solid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626968"/>
              </a:buClr>
              <a:buSzPts val="2400"/>
              <a:buFont typeface="Arial"/>
              <a:buNone/>
            </a:pPr>
            <a:r>
              <a:rPr lang="en-US" sz="2400"/>
              <a:t>Module 4 - Checking Comprehension and Providing Feedback</a:t>
            </a:r>
            <a:endParaRPr sz="2400"/>
          </a:p>
          <a:p>
            <a:pPr indent="0" lvl="0" marL="0" rtl="0" algn="l">
              <a:lnSpc>
                <a:spcPct val="100000"/>
              </a:lnSpc>
              <a:spcBef>
                <a:spcPts val="0"/>
              </a:spcBef>
              <a:spcAft>
                <a:spcPts val="0"/>
              </a:spcAft>
              <a:buClr>
                <a:srgbClr val="626968"/>
              </a:buClr>
              <a:buSzPts val="2400"/>
              <a:buFont typeface="Arial"/>
              <a:buNone/>
            </a:pPr>
            <a:r>
              <a:rPr lang="en-US" sz="2400"/>
              <a:t>Friday, July 30, 2021</a:t>
            </a:r>
            <a:endParaRPr/>
          </a:p>
          <a:p>
            <a:pPr indent="0" lvl="0" marL="0" rtl="0" algn="l">
              <a:lnSpc>
                <a:spcPct val="100000"/>
              </a:lnSpc>
              <a:spcBef>
                <a:spcPts val="0"/>
              </a:spcBef>
              <a:spcAft>
                <a:spcPts val="0"/>
              </a:spcAft>
              <a:buClr>
                <a:srgbClr val="626968"/>
              </a:buClr>
              <a:buSzPts val="2400"/>
              <a:buFont typeface="Arial"/>
              <a:buNone/>
            </a:pPr>
            <a:r>
              <a:rPr lang="en-US" sz="1600"/>
              <a:t>Rebecca Fox, Ph.D.</a:t>
            </a:r>
            <a:endParaRPr sz="1600"/>
          </a:p>
          <a:p>
            <a:pPr indent="0" lvl="0" marL="0" rtl="0" algn="l">
              <a:lnSpc>
                <a:spcPct val="100000"/>
              </a:lnSpc>
              <a:spcBef>
                <a:spcPts val="0"/>
              </a:spcBef>
              <a:spcAft>
                <a:spcPts val="0"/>
              </a:spcAft>
              <a:buClr>
                <a:srgbClr val="626968"/>
              </a:buClr>
              <a:buSzPts val="2400"/>
              <a:buFont typeface="Arial"/>
              <a:buNone/>
            </a:pPr>
            <a:r>
              <a:rPr lang="en-US" sz="1600"/>
              <a:t>Anya Evmenova, Ph.D. </a:t>
            </a:r>
            <a:endParaRPr/>
          </a:p>
          <a:p>
            <a:pPr indent="0" lvl="0" marL="0" rtl="0" algn="l">
              <a:lnSpc>
                <a:spcPct val="100000"/>
              </a:lnSpc>
              <a:spcBef>
                <a:spcPts val="0"/>
              </a:spcBef>
              <a:spcAft>
                <a:spcPts val="0"/>
              </a:spcAft>
              <a:buClr>
                <a:srgbClr val="626968"/>
              </a:buClr>
              <a:buSzPts val="2400"/>
              <a:buFont typeface="Arial"/>
              <a:buNone/>
            </a:pPr>
            <a:r>
              <a:rPr lang="en-US" sz="1600"/>
              <a:t>Hyunsun Chung, M.A</a:t>
            </a:r>
            <a:r>
              <a:rPr lang="en-US"/>
              <a:t>.</a:t>
            </a:r>
            <a:endParaRPr/>
          </a:p>
          <a:p>
            <a:pPr indent="-457200" lvl="0" marL="914400" rtl="0" algn="l">
              <a:lnSpc>
                <a:spcPct val="115000"/>
              </a:lnSpc>
              <a:spcBef>
                <a:spcPts val="0"/>
              </a:spcBef>
              <a:spcAft>
                <a:spcPts val="0"/>
              </a:spcAft>
              <a:buNone/>
            </a:pPr>
            <a:r>
              <a:rPr b="0" lang="en-US" sz="1100">
                <a:solidFill>
                  <a:srgbClr val="000000"/>
                </a:solidFill>
              </a:rPr>
              <a:t>Fox, R., Chung, H. &amp; Evmenova, A. (July, 2021). </a:t>
            </a:r>
            <a:r>
              <a:rPr b="0" i="1" lang="en-US" sz="1100">
                <a:solidFill>
                  <a:srgbClr val="000000"/>
                </a:solidFill>
              </a:rPr>
              <a:t>Checking Comprehension and Providing Feedback</a:t>
            </a:r>
            <a:r>
              <a:rPr b="0" lang="en-US" sz="1100">
                <a:solidFill>
                  <a:srgbClr val="000000"/>
                </a:solidFill>
              </a:rPr>
              <a:t>. Workshop webinar presented for the Teaching English through English online professional development program (Cohort II): Module 4. U.S. Embassy in Tashkent funded English Speaking Nation Program in Uzbekistan (online). </a:t>
            </a:r>
            <a:r>
              <a:rPr b="0" lang="en-US" sz="1100" u="sng">
                <a:solidFill>
                  <a:srgbClr val="1155CC"/>
                </a:solidFill>
                <a:hlinkClick r:id="rId3">
                  <a:extLst>
                    <a:ext uri="{A12FA001-AC4F-418D-AE19-62706E023703}">
                      <ahyp:hlinkClr val="tx"/>
                    </a:ext>
                  </a:extLst>
                </a:hlinkClick>
              </a:rPr>
              <a:t>https://bit.ly/3s2h62X</a:t>
            </a:r>
            <a:endParaRPr b="0" sz="1100">
              <a:solidFill>
                <a:srgbClr val="000000"/>
              </a:solidFill>
            </a:endParaRPr>
          </a:p>
          <a:p>
            <a:pPr indent="0" lvl="0" marL="0" rtl="0" algn="l">
              <a:lnSpc>
                <a:spcPct val="100000"/>
              </a:lnSpc>
              <a:spcBef>
                <a:spcPts val="1000"/>
              </a:spcBef>
              <a:spcAft>
                <a:spcPts val="0"/>
              </a:spcAft>
              <a:buClr>
                <a:srgbClr val="626968"/>
              </a:buClr>
              <a:buSzPts val="2400"/>
              <a:buFont typeface="Arial"/>
              <a:buNone/>
            </a:pPr>
            <a:r>
              <a:t/>
            </a:r>
            <a:endParaRPr/>
          </a:p>
          <a:p>
            <a:pPr indent="0" lvl="0" marL="0" rtl="0" algn="l">
              <a:lnSpc>
                <a:spcPct val="100000"/>
              </a:lnSpc>
              <a:spcBef>
                <a:spcPts val="0"/>
              </a:spcBef>
              <a:spcAft>
                <a:spcPts val="0"/>
              </a:spcAft>
              <a:buClr>
                <a:srgbClr val="626968"/>
              </a:buClr>
              <a:buSzPts val="2400"/>
              <a:buFont typeface="Arial"/>
              <a:buNone/>
            </a:pPr>
            <a:r>
              <a:t/>
            </a:r>
            <a:endParaRPr/>
          </a:p>
          <a:p>
            <a:pPr indent="-228600" lvl="0" marL="457200" rtl="0" algn="r">
              <a:lnSpc>
                <a:spcPct val="100000"/>
              </a:lnSpc>
              <a:spcBef>
                <a:spcPts val="300"/>
              </a:spcBef>
              <a:spcAft>
                <a:spcPts val="0"/>
              </a:spcAft>
              <a:buSzPts val="1500"/>
              <a:buNone/>
            </a:pPr>
            <a:br>
              <a:rPr lang="en-US" sz="2400"/>
            </a:br>
            <a:endParaRPr sz="2400"/>
          </a:p>
          <a:p>
            <a:pPr indent="0" lvl="0" marL="0" rtl="0" algn="l">
              <a:lnSpc>
                <a:spcPct val="100000"/>
              </a:lnSpc>
              <a:spcBef>
                <a:spcPts val="0"/>
              </a:spcBef>
              <a:spcAft>
                <a:spcPts val="0"/>
              </a:spcAft>
              <a:buClr>
                <a:srgbClr val="626968"/>
              </a:buClr>
              <a:buSzPts val="2400"/>
              <a:buFont typeface="Arial"/>
              <a:buNone/>
            </a:pPr>
            <a:r>
              <a:t/>
            </a:r>
            <a:endParaRPr sz="2400"/>
          </a:p>
        </p:txBody>
      </p:sp>
      <p:sp>
        <p:nvSpPr>
          <p:cNvPr id="111" name="Google Shape;111;p1"/>
          <p:cNvSpPr/>
          <p:nvPr/>
        </p:nvSpPr>
        <p:spPr>
          <a:xfrm>
            <a:off x="5978820" y="3275112"/>
            <a:ext cx="23436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 </a:t>
            </a:r>
            <a:endParaRPr/>
          </a:p>
        </p:txBody>
      </p:sp>
      <p:pic>
        <p:nvPicPr>
          <p:cNvPr id="112" name="Google Shape;112;p1"/>
          <p:cNvPicPr preferRelativeResize="0"/>
          <p:nvPr/>
        </p:nvPicPr>
        <p:blipFill rotWithShape="1">
          <a:blip r:embed="rId4">
            <a:alphaModFix/>
          </a:blip>
          <a:srcRect b="0" l="0" r="0" t="0"/>
          <a:stretch/>
        </p:blipFill>
        <p:spPr>
          <a:xfrm>
            <a:off x="-53900" y="-115100"/>
            <a:ext cx="12299801" cy="415087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12"/>
          <p:cNvSpPr txBox="1"/>
          <p:nvPr/>
        </p:nvSpPr>
        <p:spPr>
          <a:xfrm>
            <a:off x="559050" y="925650"/>
            <a:ext cx="11038800" cy="4934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1" lang="en-US" sz="3600">
                <a:solidFill>
                  <a:srgbClr val="F8931F"/>
                </a:solidFill>
              </a:rPr>
              <a:t>             </a:t>
            </a:r>
            <a:r>
              <a:rPr b="1" i="0" lang="en-US" sz="3600" u="none" cap="none" strike="noStrike">
                <a:solidFill>
                  <a:srgbClr val="F8931F"/>
                </a:solidFill>
                <a:latin typeface="Arial"/>
                <a:ea typeface="Arial"/>
                <a:cs typeface="Arial"/>
                <a:sym typeface="Arial"/>
              </a:rPr>
              <a:t>Providing </a:t>
            </a:r>
            <a:r>
              <a:rPr b="1" i="1" lang="en-US" sz="3600" u="none" cap="none" strike="noStrike">
                <a:solidFill>
                  <a:srgbClr val="F8931F"/>
                </a:solidFill>
                <a:latin typeface="Arial"/>
                <a:ea typeface="Arial"/>
                <a:cs typeface="Arial"/>
                <a:sym typeface="Arial"/>
              </a:rPr>
              <a:t>Effective</a:t>
            </a:r>
            <a:r>
              <a:rPr b="1" i="0" lang="en-US" sz="3600" u="none" cap="none" strike="noStrike">
                <a:solidFill>
                  <a:srgbClr val="F8931F"/>
                </a:solidFill>
                <a:latin typeface="Arial"/>
                <a:ea typeface="Arial"/>
                <a:cs typeface="Arial"/>
                <a:sym typeface="Arial"/>
              </a:rPr>
              <a:t> Feedback</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lang="en-US" sz="2700">
                <a:solidFill>
                  <a:schemeClr val="dk1"/>
                </a:solidFill>
              </a:rPr>
              <a:t>            </a:t>
            </a:r>
            <a:r>
              <a:rPr b="1" i="0" lang="en-US" sz="2700" u="none" cap="none" strike="noStrike">
                <a:solidFill>
                  <a:schemeClr val="dk1"/>
                </a:solidFill>
                <a:latin typeface="Arial"/>
                <a:ea typeface="Arial"/>
                <a:cs typeface="Arial"/>
                <a:sym typeface="Arial"/>
              </a:rPr>
              <a:t>Different Goals = Different Feedback Approaches</a:t>
            </a:r>
            <a:endParaRPr b="1" i="0" sz="2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t/>
            </a:r>
            <a:endParaRPr b="1" sz="2700">
              <a:solidFill>
                <a:schemeClr val="dk1"/>
              </a:solidFill>
            </a:endParaRPr>
          </a:p>
          <a:p>
            <a:pPr indent="-406400" lvl="0" marL="457200" marR="0" rtl="0" algn="l">
              <a:lnSpc>
                <a:spcPct val="115000"/>
              </a:lnSpc>
              <a:spcBef>
                <a:spcPts val="0"/>
              </a:spcBef>
              <a:spcAft>
                <a:spcPts val="0"/>
              </a:spcAft>
              <a:buClr>
                <a:schemeClr val="dk1"/>
              </a:buClr>
              <a:buSzPts val="2800"/>
              <a:buChar char="●"/>
            </a:pPr>
            <a:r>
              <a:rPr i="0" lang="en-US" sz="2800" u="none" cap="none" strike="noStrike">
                <a:solidFill>
                  <a:schemeClr val="dk1"/>
                </a:solidFill>
              </a:rPr>
              <a:t>Formative feedback </a:t>
            </a:r>
            <a:r>
              <a:rPr i="0" lang="en-US" sz="2800" u="none" cap="none" strike="noStrike">
                <a:solidFill>
                  <a:schemeClr val="dk1"/>
                </a:solidFill>
              </a:rPr>
              <a:t>for </a:t>
            </a:r>
            <a:r>
              <a:rPr i="0" lang="en-US" sz="2800" u="none" cap="none" strike="noStrike">
                <a:solidFill>
                  <a:schemeClr val="dk1"/>
                </a:solidFill>
              </a:rPr>
              <a:t>whole class</a:t>
            </a:r>
            <a:r>
              <a:rPr i="0" lang="en-US" sz="2800" u="none" cap="none" strike="noStrike">
                <a:solidFill>
                  <a:schemeClr val="dk1"/>
                </a:solidFill>
              </a:rPr>
              <a:t> situations</a:t>
            </a:r>
            <a:endParaRPr i="0" sz="2800" u="none" cap="none" strike="noStrike">
              <a:solidFill>
                <a:schemeClr val="dk1"/>
              </a:solidFill>
            </a:endParaRPr>
          </a:p>
          <a:p>
            <a:pPr indent="-406400" lvl="0" marL="457200" marR="0" rtl="0" algn="l">
              <a:lnSpc>
                <a:spcPct val="115000"/>
              </a:lnSpc>
              <a:spcBef>
                <a:spcPts val="0"/>
              </a:spcBef>
              <a:spcAft>
                <a:spcPts val="0"/>
              </a:spcAft>
              <a:buClr>
                <a:schemeClr val="dk1"/>
              </a:buClr>
              <a:buSzPts val="2800"/>
              <a:buChar char="●"/>
            </a:pPr>
            <a:r>
              <a:rPr i="0" lang="en-US" sz="2800" u="none" cap="none" strike="noStrike">
                <a:solidFill>
                  <a:schemeClr val="dk1"/>
                </a:solidFill>
              </a:rPr>
              <a:t>Accuracy: Different ways of providing direct feedback that is positive</a:t>
            </a:r>
            <a:endParaRPr i="0" sz="2800" u="none" cap="none" strike="noStrike">
              <a:solidFill>
                <a:schemeClr val="dk1"/>
              </a:solidFill>
            </a:endParaRPr>
          </a:p>
          <a:p>
            <a:pPr indent="-406400" lvl="0" marL="457200" marR="0" rtl="0" algn="l">
              <a:lnSpc>
                <a:spcPct val="150000"/>
              </a:lnSpc>
              <a:spcBef>
                <a:spcPts val="0"/>
              </a:spcBef>
              <a:spcAft>
                <a:spcPts val="0"/>
              </a:spcAft>
              <a:buClr>
                <a:schemeClr val="dk1"/>
              </a:buClr>
              <a:buSzPts val="2800"/>
              <a:buChar char="●"/>
            </a:pPr>
            <a:r>
              <a:rPr i="0" lang="en-US" sz="2800" u="none" cap="none" strike="noStrike">
                <a:solidFill>
                  <a:schemeClr val="dk1"/>
                </a:solidFill>
              </a:rPr>
              <a:t>Different ways </a:t>
            </a:r>
            <a:r>
              <a:rPr i="0" lang="en-US" sz="2800" u="none" cap="none" strike="noStrike">
                <a:solidFill>
                  <a:schemeClr val="dk1"/>
                </a:solidFill>
              </a:rPr>
              <a:t>to provide </a:t>
            </a:r>
            <a:r>
              <a:rPr i="0" lang="en-US" sz="2800" u="none" cap="none" strike="noStrike">
                <a:solidFill>
                  <a:schemeClr val="dk1"/>
                </a:solidFill>
              </a:rPr>
              <a:t>indirect</a:t>
            </a:r>
            <a:r>
              <a:rPr i="0" lang="en-US" sz="2800" u="none" cap="none" strike="noStrike">
                <a:solidFill>
                  <a:schemeClr val="dk1"/>
                </a:solidFill>
              </a:rPr>
              <a:t> </a:t>
            </a:r>
            <a:r>
              <a:rPr i="0" lang="en-US" sz="2800" u="none" cap="none" strike="noStrike">
                <a:solidFill>
                  <a:schemeClr val="dk1"/>
                </a:solidFill>
              </a:rPr>
              <a:t>feedback</a:t>
            </a:r>
            <a:endParaRPr i="0" sz="2800" u="none" cap="none" strike="noStrike">
              <a:solidFill>
                <a:schemeClr val="dk1"/>
              </a:solidFill>
            </a:endParaRPr>
          </a:p>
          <a:p>
            <a:pPr indent="0" lvl="0" marL="0" marR="0" rtl="0" algn="ctr">
              <a:lnSpc>
                <a:spcPct val="100000"/>
              </a:lnSpc>
              <a:spcBef>
                <a:spcPts val="0"/>
              </a:spcBef>
              <a:spcAft>
                <a:spcPts val="0"/>
              </a:spcAft>
              <a:buNone/>
            </a:pPr>
            <a:r>
              <a:t/>
            </a:r>
            <a:endParaRPr b="1" i="0" sz="33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None/>
            </a:pPr>
            <a:r>
              <a:t/>
            </a:r>
            <a:endParaRPr/>
          </a:p>
          <a:p>
            <a:pPr indent="0" lvl="0" marL="0" marR="0" rtl="0" algn="l">
              <a:lnSpc>
                <a:spcPct val="100000"/>
              </a:lnSpc>
              <a:spcBef>
                <a:spcPts val="0"/>
              </a:spcBef>
              <a:spcAft>
                <a:spcPts val="0"/>
              </a:spcAft>
              <a:buNone/>
            </a:pPr>
            <a:r>
              <a:t/>
            </a:r>
            <a:endParaRPr b="1" i="0" sz="3300" u="none" cap="none" strike="noStrike">
              <a:solidFill>
                <a:schemeClr val="dk1"/>
              </a:solidFill>
              <a:latin typeface="Arial"/>
              <a:ea typeface="Arial"/>
              <a:cs typeface="Arial"/>
              <a:sym typeface="Arial"/>
            </a:endParaRPr>
          </a:p>
        </p:txBody>
      </p:sp>
      <p:sp>
        <p:nvSpPr>
          <p:cNvPr id="191" name="Google Shape;191;p12"/>
          <p:cNvSpPr txBox="1"/>
          <p:nvPr/>
        </p:nvSpPr>
        <p:spPr>
          <a:xfrm>
            <a:off x="558800" y="5334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Arial"/>
                <a:ea typeface="Arial"/>
                <a:cs typeface="Arial"/>
                <a:sym typeface="Arial"/>
              </a:rPr>
              <a:t>TETE MODULE 4 –CHECKING COMPREHENSION &amp; PROVIDING FEEDBACK</a:t>
            </a:r>
            <a:endParaRPr b="1" i="0" sz="1600" u="none" cap="none" strike="noStrike">
              <a:solidFill>
                <a:schemeClr val="lt1"/>
              </a:solidFill>
              <a:latin typeface="Arial"/>
              <a:ea typeface="Arial"/>
              <a:cs typeface="Arial"/>
              <a:sym typeface="Arial"/>
            </a:endParaRPr>
          </a:p>
        </p:txBody>
      </p:sp>
      <p:pic>
        <p:nvPicPr>
          <p:cNvPr id="192" name="Google Shape;192;p12"/>
          <p:cNvPicPr preferRelativeResize="0"/>
          <p:nvPr/>
        </p:nvPicPr>
        <p:blipFill>
          <a:blip r:embed="rId3">
            <a:alphaModFix/>
          </a:blip>
          <a:stretch>
            <a:fillRect/>
          </a:stretch>
        </p:blipFill>
        <p:spPr>
          <a:xfrm>
            <a:off x="2913275" y="4269900"/>
            <a:ext cx="5728674" cy="2480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13"/>
          <p:cNvSpPr txBox="1"/>
          <p:nvPr>
            <p:ph idx="2" type="body"/>
          </p:nvPr>
        </p:nvSpPr>
        <p:spPr>
          <a:xfrm>
            <a:off x="330700" y="747250"/>
            <a:ext cx="10914900" cy="5626200"/>
          </a:xfrm>
          <a:prstGeom prst="rect">
            <a:avLst/>
          </a:prstGeom>
          <a:noFill/>
          <a:ln>
            <a:noFill/>
          </a:ln>
        </p:spPr>
        <p:txBody>
          <a:bodyPr anchorCtr="0" anchor="t" bIns="45700" lIns="91425" spcFirstLastPara="1" rIns="91425" wrap="square" tIns="45700">
            <a:noAutofit/>
          </a:bodyPr>
          <a:lstStyle/>
          <a:p>
            <a:pPr indent="-228600" lvl="0" marL="457200" rtl="0" algn="ctr">
              <a:lnSpc>
                <a:spcPct val="100000"/>
              </a:lnSpc>
              <a:spcBef>
                <a:spcPts val="360"/>
              </a:spcBef>
              <a:spcAft>
                <a:spcPts val="0"/>
              </a:spcAft>
              <a:buSzPts val="1400"/>
              <a:buNone/>
            </a:pPr>
            <a:r>
              <a:rPr b="1" lang="en-US" sz="3300">
                <a:solidFill>
                  <a:schemeClr val="accent6"/>
                </a:solidFill>
              </a:rPr>
              <a:t>Let's look at how to provide Whole Class </a:t>
            </a:r>
            <a:r>
              <a:rPr b="1" i="1" lang="en-US" sz="3300">
                <a:solidFill>
                  <a:schemeClr val="accent6"/>
                </a:solidFill>
              </a:rPr>
              <a:t>Formative and Ongoing</a:t>
            </a:r>
            <a:r>
              <a:rPr b="1" lang="en-US" sz="3300">
                <a:solidFill>
                  <a:schemeClr val="accent6"/>
                </a:solidFill>
              </a:rPr>
              <a:t> Feedback</a:t>
            </a:r>
            <a:endParaRPr b="1" sz="3300">
              <a:solidFill>
                <a:schemeClr val="accent6"/>
              </a:solidFill>
            </a:endParaRPr>
          </a:p>
          <a:p>
            <a:pPr indent="-228600" lvl="0" marL="457200" rtl="0" algn="l">
              <a:lnSpc>
                <a:spcPct val="100000"/>
              </a:lnSpc>
              <a:spcBef>
                <a:spcPts val="360"/>
              </a:spcBef>
              <a:spcAft>
                <a:spcPts val="0"/>
              </a:spcAft>
              <a:buSzPts val="1400"/>
              <a:buNone/>
            </a:pPr>
            <a:r>
              <a:rPr b="1" lang="en-US" sz="3000"/>
              <a:t>                        </a:t>
            </a:r>
            <a:r>
              <a:rPr b="1" lang="en-US" sz="3000"/>
              <a:t>Keep it strategic and positive!</a:t>
            </a:r>
            <a:endParaRPr b="1" sz="3000"/>
          </a:p>
          <a:p>
            <a:pPr indent="-228600" lvl="0" marL="457200" rtl="0" algn="ctr">
              <a:lnSpc>
                <a:spcPct val="100000"/>
              </a:lnSpc>
              <a:spcBef>
                <a:spcPts val="360"/>
              </a:spcBef>
              <a:spcAft>
                <a:spcPts val="0"/>
              </a:spcAft>
              <a:buSzPts val="1400"/>
              <a:buNone/>
            </a:pPr>
            <a:r>
              <a:t/>
            </a:r>
            <a:endParaRPr b="1" sz="3300">
              <a:solidFill>
                <a:schemeClr val="accent6"/>
              </a:solidFill>
            </a:endParaRPr>
          </a:p>
          <a:p>
            <a:pPr indent="-577850" lvl="0" marL="800100" rtl="0" algn="l">
              <a:lnSpc>
                <a:spcPct val="150000"/>
              </a:lnSpc>
              <a:spcBef>
                <a:spcPts val="360"/>
              </a:spcBef>
              <a:spcAft>
                <a:spcPts val="0"/>
              </a:spcAft>
              <a:buClr>
                <a:schemeClr val="accent6"/>
              </a:buClr>
              <a:buSzPts val="1500"/>
              <a:buFont typeface="Arial"/>
              <a:buAutoNum type="arabicPeriod"/>
            </a:pPr>
            <a:r>
              <a:rPr lang="en-US" sz="2500"/>
              <a:t>Small group activity among students</a:t>
            </a:r>
            <a:endParaRPr sz="1100"/>
          </a:p>
          <a:p>
            <a:pPr indent="-577850" lvl="0" marL="800100" rtl="0" algn="l">
              <a:lnSpc>
                <a:spcPct val="150000"/>
              </a:lnSpc>
              <a:spcBef>
                <a:spcPts val="360"/>
              </a:spcBef>
              <a:spcAft>
                <a:spcPts val="0"/>
              </a:spcAft>
              <a:buClr>
                <a:schemeClr val="accent6"/>
              </a:buClr>
              <a:buSzPts val="1500"/>
              <a:buFont typeface="Arial"/>
              <a:buAutoNum type="arabicPeriod"/>
            </a:pPr>
            <a:r>
              <a:rPr lang="en-US" sz="2500"/>
              <a:t>Group presentation</a:t>
            </a:r>
            <a:endParaRPr sz="1100"/>
          </a:p>
          <a:p>
            <a:pPr indent="-577850" lvl="0" marL="800100" rtl="0" algn="l">
              <a:lnSpc>
                <a:spcPct val="150000"/>
              </a:lnSpc>
              <a:spcBef>
                <a:spcPts val="360"/>
              </a:spcBef>
              <a:spcAft>
                <a:spcPts val="0"/>
              </a:spcAft>
              <a:buClr>
                <a:schemeClr val="accent6"/>
              </a:buClr>
              <a:buSzPts val="1500"/>
              <a:buFont typeface="Arial"/>
              <a:buAutoNum type="arabicPeriod"/>
            </a:pPr>
            <a:r>
              <a:rPr lang="en-US" sz="2500"/>
              <a:t>Encouragement and praise</a:t>
            </a:r>
            <a:endParaRPr sz="1100"/>
          </a:p>
          <a:p>
            <a:pPr indent="-577850" lvl="0" marL="800100" rtl="0" algn="l">
              <a:lnSpc>
                <a:spcPct val="150000"/>
              </a:lnSpc>
              <a:spcBef>
                <a:spcPts val="360"/>
              </a:spcBef>
              <a:spcAft>
                <a:spcPts val="0"/>
              </a:spcAft>
              <a:buClr>
                <a:schemeClr val="accent6"/>
              </a:buClr>
              <a:buSzPts val="1500"/>
              <a:buFont typeface="Arial"/>
              <a:buAutoNum type="arabicPeriod"/>
            </a:pPr>
            <a:r>
              <a:rPr lang="en-US" sz="2500"/>
              <a:t>Careful listening and noting students’ errors</a:t>
            </a:r>
            <a:endParaRPr sz="1100"/>
          </a:p>
          <a:p>
            <a:pPr indent="-577850" lvl="0" marL="800100" rtl="0" algn="l">
              <a:lnSpc>
                <a:spcPct val="150000"/>
              </a:lnSpc>
              <a:spcBef>
                <a:spcPts val="360"/>
              </a:spcBef>
              <a:spcAft>
                <a:spcPts val="0"/>
              </a:spcAft>
              <a:buClr>
                <a:schemeClr val="accent6"/>
              </a:buClr>
              <a:buSzPts val="1500"/>
              <a:buFont typeface="Arial"/>
              <a:buAutoNum type="arabicPeriod"/>
            </a:pPr>
            <a:r>
              <a:rPr lang="en-US" sz="2500"/>
              <a:t>Whole class feedback on some common errors or error patterns  </a:t>
            </a:r>
            <a:endParaRPr sz="1100"/>
          </a:p>
          <a:p>
            <a:pPr indent="-577850" lvl="0" marL="800100" rtl="0" algn="l">
              <a:lnSpc>
                <a:spcPct val="150000"/>
              </a:lnSpc>
              <a:spcBef>
                <a:spcPts val="360"/>
              </a:spcBef>
              <a:spcAft>
                <a:spcPts val="0"/>
              </a:spcAft>
              <a:buClr>
                <a:schemeClr val="accent6"/>
              </a:buClr>
              <a:buSzPts val="1500"/>
              <a:buFont typeface="Arial"/>
              <a:buAutoNum type="arabicPeriod"/>
            </a:pPr>
            <a:r>
              <a:rPr lang="en-US" sz="2500"/>
              <a:t>Practice together and give students more chances for mastery</a:t>
            </a:r>
            <a:endParaRPr sz="1100"/>
          </a:p>
        </p:txBody>
      </p:sp>
      <p:sp>
        <p:nvSpPr>
          <p:cNvPr id="198" name="Google Shape;198;p13"/>
          <p:cNvSpPr txBox="1"/>
          <p:nvPr>
            <p:ph idx="1" type="body"/>
          </p:nvPr>
        </p:nvSpPr>
        <p:spPr>
          <a:xfrm>
            <a:off x="406400" y="381000"/>
            <a:ext cx="107696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Arial"/>
                <a:ea typeface="Arial"/>
                <a:cs typeface="Arial"/>
                <a:sym typeface="Arial"/>
              </a:rPr>
              <a:t>TETE MODULE 4 –CHECKING COMPREHENSION &amp; PROVIDING FEEDBACK</a:t>
            </a:r>
            <a:endParaRPr b="1" i="0" sz="1600" u="none" cap="none" strike="noStrike">
              <a:solidFill>
                <a:schemeClr val="lt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14"/>
          <p:cNvSpPr txBox="1"/>
          <p:nvPr>
            <p:ph idx="2" type="body"/>
          </p:nvPr>
        </p:nvSpPr>
        <p:spPr>
          <a:xfrm>
            <a:off x="406400" y="513650"/>
            <a:ext cx="11162700" cy="62598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3600"/>
              <a:buNone/>
            </a:pPr>
            <a:r>
              <a:rPr b="1" lang="en-US" sz="3100">
                <a:solidFill>
                  <a:schemeClr val="accent6"/>
                </a:solidFill>
              </a:rPr>
              <a:t>Times when we want to provide feedback for Accuracy: Setting the stage. . .</a:t>
            </a:r>
            <a:r>
              <a:rPr b="1" lang="en-US" sz="3300">
                <a:solidFill>
                  <a:schemeClr val="accent6"/>
                </a:solidFill>
              </a:rPr>
              <a:t> </a:t>
            </a:r>
            <a:endParaRPr sz="1500"/>
          </a:p>
        </p:txBody>
      </p:sp>
      <p:sp>
        <p:nvSpPr>
          <p:cNvPr id="205" name="Google Shape;205;p14"/>
          <p:cNvSpPr txBox="1"/>
          <p:nvPr>
            <p:ph idx="1" type="body"/>
          </p:nvPr>
        </p:nvSpPr>
        <p:spPr>
          <a:xfrm>
            <a:off x="406400" y="208843"/>
            <a:ext cx="107696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Arial"/>
                <a:ea typeface="Arial"/>
                <a:cs typeface="Arial"/>
                <a:sym typeface="Arial"/>
              </a:rPr>
              <a:t>TETE MODULE 4 –CHECKING COMPREHENSION &amp; PROVIDING FEEDBACK</a:t>
            </a:r>
            <a:endParaRPr b="1" i="0" sz="1600" u="none" cap="none" strike="noStrike">
              <a:solidFill>
                <a:schemeClr val="lt1"/>
              </a:solidFill>
              <a:latin typeface="Arial"/>
              <a:ea typeface="Arial"/>
              <a:cs typeface="Arial"/>
              <a:sym typeface="Arial"/>
            </a:endParaRPr>
          </a:p>
        </p:txBody>
      </p:sp>
      <p:sp>
        <p:nvSpPr>
          <p:cNvPr id="206" name="Google Shape;206;p14"/>
          <p:cNvSpPr txBox="1"/>
          <p:nvPr/>
        </p:nvSpPr>
        <p:spPr>
          <a:xfrm>
            <a:off x="879075" y="1667138"/>
            <a:ext cx="9433500" cy="708000"/>
          </a:xfrm>
          <a:prstGeom prst="rect">
            <a:avLst/>
          </a:prstGeom>
          <a:noFill/>
          <a:ln cap="flat" cmpd="sng" w="9525">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2000" u="none" cap="none" strike="noStrike">
                <a:solidFill>
                  <a:schemeClr val="dk1"/>
                </a:solidFill>
              </a:rPr>
              <a:t>T: What did you do with your family</a:t>
            </a:r>
            <a:r>
              <a:rPr lang="en-US" sz="2000">
                <a:solidFill>
                  <a:schemeClr val="dk1"/>
                </a:solidFill>
              </a:rPr>
              <a:t> </a:t>
            </a:r>
            <a:r>
              <a:rPr i="0" lang="en-US" sz="2000" u="none" cap="none" strike="noStrike">
                <a:solidFill>
                  <a:schemeClr val="dk1"/>
                </a:solidFill>
              </a:rPr>
              <a:t>yesterday after finishing</a:t>
            </a:r>
            <a:r>
              <a:rPr lang="en-US" sz="2000">
                <a:solidFill>
                  <a:schemeClr val="dk1"/>
                </a:solidFill>
              </a:rPr>
              <a:t> </a:t>
            </a:r>
            <a:r>
              <a:rPr i="0" lang="en-US" sz="2000" u="none" cap="none" strike="noStrike">
                <a:solidFill>
                  <a:schemeClr val="dk1"/>
                </a:solidFill>
              </a:rPr>
              <a:t>homework?</a:t>
            </a:r>
            <a:endParaRPr i="0" sz="2000" u="none" cap="none" strike="noStrike">
              <a:solidFill>
                <a:schemeClr val="dk1"/>
              </a:solidFill>
            </a:endParaRPr>
          </a:p>
          <a:p>
            <a:pPr indent="0" lvl="0" marL="0" marR="0" rtl="0" algn="l">
              <a:lnSpc>
                <a:spcPct val="100000"/>
              </a:lnSpc>
              <a:spcBef>
                <a:spcPts val="0"/>
              </a:spcBef>
              <a:spcAft>
                <a:spcPts val="0"/>
              </a:spcAft>
              <a:buNone/>
            </a:pPr>
            <a:r>
              <a:rPr i="0" lang="en-US" sz="2000" u="none" cap="none" strike="noStrike">
                <a:solidFill>
                  <a:schemeClr val="dk1"/>
                </a:solidFill>
              </a:rPr>
              <a:t>S: Mmm, I, I </a:t>
            </a:r>
            <a:r>
              <a:rPr b="1" i="0" lang="en-US" sz="2000" u="none" cap="none" strike="noStrike">
                <a:solidFill>
                  <a:schemeClr val="dk1"/>
                </a:solidFill>
              </a:rPr>
              <a:t>go to dinner</a:t>
            </a:r>
            <a:r>
              <a:rPr i="0" lang="en-US" sz="2000" u="none" cap="none" strike="noStrike">
                <a:solidFill>
                  <a:schemeClr val="dk1"/>
                </a:solidFill>
              </a:rPr>
              <a:t> with my family.</a:t>
            </a:r>
            <a:endParaRPr>
              <a:solidFill>
                <a:schemeClr val="dk1"/>
              </a:solidFill>
            </a:endParaRPr>
          </a:p>
        </p:txBody>
      </p:sp>
      <p:pic>
        <p:nvPicPr>
          <p:cNvPr descr="Shape&#10;&#10;Description automatically generated" id="207" name="Google Shape;207;p14"/>
          <p:cNvPicPr preferRelativeResize="0"/>
          <p:nvPr/>
        </p:nvPicPr>
        <p:blipFill rotWithShape="1">
          <a:blip r:embed="rId3">
            <a:alphaModFix/>
          </a:blip>
          <a:srcRect b="0" l="0" r="0" t="0"/>
          <a:stretch/>
        </p:blipFill>
        <p:spPr>
          <a:xfrm>
            <a:off x="941850" y="2412625"/>
            <a:ext cx="9307950" cy="5050999"/>
          </a:xfrm>
          <a:prstGeom prst="rect">
            <a:avLst/>
          </a:prstGeom>
          <a:noFill/>
          <a:ln>
            <a:noFill/>
          </a:ln>
        </p:spPr>
      </p:pic>
      <p:sp>
        <p:nvSpPr>
          <p:cNvPr id="208" name="Google Shape;208;p14"/>
          <p:cNvSpPr txBox="1"/>
          <p:nvPr/>
        </p:nvSpPr>
        <p:spPr>
          <a:xfrm>
            <a:off x="3764050" y="3003125"/>
            <a:ext cx="5732100" cy="181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Font typeface="Arial"/>
              <a:buNone/>
            </a:pPr>
            <a:r>
              <a:rPr lang="en-US" sz="1800"/>
              <a:t> Hmm. I hear this type of </a:t>
            </a:r>
            <a:r>
              <a:rPr b="1" lang="en-US" sz="1800"/>
              <a:t>verb tense error</a:t>
            </a:r>
            <a:r>
              <a:rPr lang="en-US" sz="1800"/>
              <a:t> frequently, so this is a </a:t>
            </a:r>
            <a:r>
              <a:rPr b="1" lang="en-US" sz="1800"/>
              <a:t>"teaching moment."</a:t>
            </a:r>
            <a:r>
              <a:rPr lang="en-US" sz="1800"/>
              <a:t> Using this perfect moment, I'd like to help my students understand this important use of </a:t>
            </a:r>
            <a:r>
              <a:rPr b="1" lang="en-US" sz="1800"/>
              <a:t>past tense</a:t>
            </a:r>
            <a:r>
              <a:rPr lang="en-US" sz="1800"/>
              <a:t> because we were just studying it.  </a:t>
            </a:r>
            <a:endParaRPr sz="1600"/>
          </a:p>
          <a:p>
            <a:pPr indent="0" lvl="0" marL="0" rtl="0" algn="l">
              <a:spcBef>
                <a:spcPts val="0"/>
              </a:spcBef>
              <a:spcAft>
                <a:spcPts val="0"/>
              </a:spcAft>
              <a:buNone/>
            </a:pPr>
            <a:r>
              <a:t/>
            </a:r>
            <a:endParaRPr sz="16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15"/>
          <p:cNvSpPr txBox="1"/>
          <p:nvPr>
            <p:ph idx="2" type="body"/>
          </p:nvPr>
        </p:nvSpPr>
        <p:spPr>
          <a:xfrm>
            <a:off x="406400" y="549592"/>
            <a:ext cx="10769700" cy="64359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2800"/>
              <a:buNone/>
            </a:pPr>
            <a:r>
              <a:rPr b="1" lang="en-US" sz="2800">
                <a:solidFill>
                  <a:schemeClr val="accent6"/>
                </a:solidFill>
              </a:rPr>
              <a:t>A Time for Accuracy: Different examples of effective direct feedback</a:t>
            </a:r>
            <a:endParaRPr b="1" sz="2800">
              <a:solidFill>
                <a:schemeClr val="accent6"/>
              </a:solidFill>
            </a:endParaRPr>
          </a:p>
          <a:p>
            <a:pPr indent="-228600" lvl="0" marL="457200" rtl="0" algn="l">
              <a:lnSpc>
                <a:spcPct val="100000"/>
              </a:lnSpc>
              <a:spcBef>
                <a:spcPts val="0"/>
              </a:spcBef>
              <a:spcAft>
                <a:spcPts val="0"/>
              </a:spcAft>
              <a:buSzPts val="2800"/>
              <a:buNone/>
            </a:pPr>
            <a:r>
              <a:t/>
            </a:r>
            <a:endParaRPr b="1" sz="2800">
              <a:solidFill>
                <a:schemeClr val="accent6"/>
              </a:solidFill>
            </a:endParaRPr>
          </a:p>
          <a:p>
            <a:pPr indent="0" lvl="0" marL="228600" rtl="0" algn="l">
              <a:lnSpc>
                <a:spcPct val="100000"/>
              </a:lnSpc>
              <a:spcBef>
                <a:spcPts val="0"/>
              </a:spcBef>
              <a:spcAft>
                <a:spcPts val="0"/>
              </a:spcAft>
              <a:buSzPts val="2000"/>
              <a:buNone/>
            </a:pPr>
            <a:r>
              <a:t/>
            </a:r>
            <a:endParaRPr/>
          </a:p>
          <a:p>
            <a:pPr indent="0" lvl="0" marL="228600" rtl="0" algn="l">
              <a:lnSpc>
                <a:spcPct val="100000"/>
              </a:lnSpc>
              <a:spcBef>
                <a:spcPts val="0"/>
              </a:spcBef>
              <a:spcAft>
                <a:spcPts val="0"/>
              </a:spcAft>
              <a:buSzPts val="2000"/>
              <a:buNone/>
            </a:pPr>
            <a:r>
              <a:t/>
            </a:r>
            <a:endParaRPr b="1" sz="2000"/>
          </a:p>
          <a:p>
            <a:pPr indent="0" lvl="0" marL="228600" rtl="0" algn="l">
              <a:lnSpc>
                <a:spcPct val="100000"/>
              </a:lnSpc>
              <a:spcBef>
                <a:spcPts val="0"/>
              </a:spcBef>
              <a:spcAft>
                <a:spcPts val="0"/>
              </a:spcAft>
              <a:buSzPts val="2000"/>
              <a:buNone/>
            </a:pPr>
            <a:r>
              <a:t/>
            </a:r>
            <a:endParaRPr b="1" sz="2000"/>
          </a:p>
          <a:p>
            <a:pPr indent="0" lvl="0" marL="228600" rtl="0" algn="l">
              <a:lnSpc>
                <a:spcPct val="100000"/>
              </a:lnSpc>
              <a:spcBef>
                <a:spcPts val="0"/>
              </a:spcBef>
              <a:spcAft>
                <a:spcPts val="0"/>
              </a:spcAft>
              <a:buSzPts val="2000"/>
              <a:buNone/>
            </a:pPr>
            <a:r>
              <a:t/>
            </a:r>
            <a:endParaRPr b="1" sz="2000"/>
          </a:p>
          <a:p>
            <a:pPr indent="0" lvl="0" marL="228600" rtl="0" algn="l">
              <a:lnSpc>
                <a:spcPct val="100000"/>
              </a:lnSpc>
              <a:spcBef>
                <a:spcPts val="0"/>
              </a:spcBef>
              <a:spcAft>
                <a:spcPts val="0"/>
              </a:spcAft>
              <a:buSzPts val="2000"/>
              <a:buNone/>
            </a:pPr>
            <a:r>
              <a:t/>
            </a:r>
            <a:endParaRPr/>
          </a:p>
          <a:p>
            <a:pPr indent="-228600" lvl="0" marL="457200" rtl="0" algn="l">
              <a:lnSpc>
                <a:spcPct val="100000"/>
              </a:lnSpc>
              <a:spcBef>
                <a:spcPts val="0"/>
              </a:spcBef>
              <a:spcAft>
                <a:spcPts val="0"/>
              </a:spcAft>
              <a:buSzPts val="2000"/>
              <a:buNone/>
            </a:pPr>
            <a:r>
              <a:t/>
            </a:r>
            <a:endParaRPr/>
          </a:p>
          <a:p>
            <a:pPr indent="-228600" lvl="0" marL="457200" rtl="0" algn="l">
              <a:lnSpc>
                <a:spcPct val="100000"/>
              </a:lnSpc>
              <a:spcBef>
                <a:spcPts val="0"/>
              </a:spcBef>
              <a:spcAft>
                <a:spcPts val="0"/>
              </a:spcAft>
              <a:buSzPts val="2000"/>
              <a:buNone/>
            </a:pPr>
            <a:r>
              <a:t/>
            </a:r>
            <a:endParaRPr/>
          </a:p>
          <a:p>
            <a:pPr indent="-228600" lvl="0" marL="457200" rtl="0" algn="l">
              <a:lnSpc>
                <a:spcPct val="100000"/>
              </a:lnSpc>
              <a:spcBef>
                <a:spcPts val="360"/>
              </a:spcBef>
              <a:spcAft>
                <a:spcPts val="0"/>
              </a:spcAft>
              <a:buSzPts val="1400"/>
              <a:buNone/>
            </a:pPr>
            <a:r>
              <a:t/>
            </a:r>
            <a:endParaRPr/>
          </a:p>
        </p:txBody>
      </p:sp>
      <p:sp>
        <p:nvSpPr>
          <p:cNvPr id="214" name="Google Shape;214;p15"/>
          <p:cNvSpPr txBox="1"/>
          <p:nvPr>
            <p:ph idx="1" type="body"/>
          </p:nvPr>
        </p:nvSpPr>
        <p:spPr>
          <a:xfrm>
            <a:off x="406400" y="208843"/>
            <a:ext cx="107696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Arial"/>
                <a:ea typeface="Arial"/>
                <a:cs typeface="Arial"/>
                <a:sym typeface="Arial"/>
              </a:rPr>
              <a:t>TETE MODULE 4 –CHECKING COMPREHENSION &amp; PROVIDING FEEDBACK</a:t>
            </a:r>
            <a:endParaRPr b="1" i="0" sz="1600" u="none" cap="none" strike="noStrike">
              <a:solidFill>
                <a:schemeClr val="lt1"/>
              </a:solidFill>
              <a:latin typeface="Arial"/>
              <a:ea typeface="Arial"/>
              <a:cs typeface="Arial"/>
              <a:sym typeface="Arial"/>
            </a:endParaRPr>
          </a:p>
        </p:txBody>
      </p:sp>
      <p:graphicFrame>
        <p:nvGraphicFramePr>
          <p:cNvPr id="215" name="Google Shape;215;p15"/>
          <p:cNvGraphicFramePr/>
          <p:nvPr/>
        </p:nvGraphicFramePr>
        <p:xfrm>
          <a:off x="554925" y="1450425"/>
          <a:ext cx="3000000" cy="3000000"/>
        </p:xfrm>
        <a:graphic>
          <a:graphicData uri="http://schemas.openxmlformats.org/drawingml/2006/table">
            <a:tbl>
              <a:tblPr>
                <a:noFill/>
                <a:tableStyleId>{38A2B265-75D0-481B-9585-1E8DA2A0508C}</a:tableStyleId>
              </a:tblPr>
              <a:tblGrid>
                <a:gridCol w="10161225"/>
              </a:tblGrid>
              <a:tr h="413300">
                <a:tc>
                  <a:txBody>
                    <a:bodyPr/>
                    <a:lstStyle/>
                    <a:p>
                      <a:pPr indent="-342900" lvl="0" marL="457200" rtl="0" algn="l">
                        <a:spcBef>
                          <a:spcPts val="0"/>
                        </a:spcBef>
                        <a:spcAft>
                          <a:spcPts val="0"/>
                        </a:spcAft>
                        <a:buClr>
                          <a:schemeClr val="dk1"/>
                        </a:buClr>
                        <a:buSzPts val="1800"/>
                        <a:buChar char="●"/>
                      </a:pPr>
                      <a:r>
                        <a:rPr b="1" i="1" lang="en-US" sz="1800">
                          <a:solidFill>
                            <a:schemeClr val="dk1"/>
                          </a:solidFill>
                        </a:rPr>
                        <a:t>Teacher correction</a:t>
                      </a:r>
                      <a:endParaRPr i="1" sz="1200"/>
                    </a:p>
                  </a:txBody>
                  <a:tcPr marT="91425" marB="91425" marR="91425" marL="91425">
                    <a:lnB cap="flat" cmpd="sng" w="9525">
                      <a:solidFill>
                        <a:schemeClr val="accent6"/>
                      </a:solidFill>
                      <a:prstDash val="solid"/>
                      <a:round/>
                      <a:headEnd len="sm" w="sm" type="none"/>
                      <a:tailEnd len="sm" w="sm" type="none"/>
                    </a:lnB>
                  </a:tcPr>
                </a:tc>
              </a:tr>
              <a:tr h="1121825">
                <a:tc>
                  <a:txBody>
                    <a:bodyPr/>
                    <a:lstStyle/>
                    <a:p>
                      <a:pPr indent="0" lvl="0" marL="228600" rtl="0" algn="l">
                        <a:spcBef>
                          <a:spcPts val="0"/>
                        </a:spcBef>
                        <a:spcAft>
                          <a:spcPts val="0"/>
                        </a:spcAft>
                        <a:buClr>
                          <a:srgbClr val="000000"/>
                        </a:buClr>
                        <a:buSzPts val="2000"/>
                        <a:buFont typeface="Arial"/>
                        <a:buNone/>
                      </a:pPr>
                      <a:r>
                        <a:rPr lang="en-US" sz="1600">
                          <a:solidFill>
                            <a:schemeClr val="dk1"/>
                          </a:solidFill>
                        </a:rPr>
                        <a:t>T: I understand what you mean Nilufar, but let’s look more closely at the verb. Here, the correct form of this verb should be went.You meant to indicate the past, yes? When you say ‘go’ you mean right now.We should say ‘went’ here because it happened yesterday.</a:t>
                      </a:r>
                      <a:r>
                        <a:rPr b="1" lang="en-US" sz="1600">
                          <a:solidFill>
                            <a:schemeClr val="dk1"/>
                          </a:solidFill>
                        </a:rPr>
                        <a:t> </a:t>
                      </a:r>
                      <a:r>
                        <a:rPr b="1" lang="en-US" sz="1600">
                          <a:solidFill>
                            <a:schemeClr val="accent6"/>
                          </a:solidFill>
                        </a:rPr>
                        <a:t>OK, everyone, today we ‘</a:t>
                      </a:r>
                      <a:r>
                        <a:rPr b="1" i="1" lang="en-US" sz="1600">
                          <a:solidFill>
                            <a:schemeClr val="accent6"/>
                          </a:solidFill>
                        </a:rPr>
                        <a:t>go</a:t>
                      </a:r>
                      <a:r>
                        <a:rPr b="1" lang="en-US" sz="1600">
                          <a:solidFill>
                            <a:schemeClr val="accent6"/>
                          </a:solidFill>
                        </a:rPr>
                        <a:t>,’ yesterday we ‘</a:t>
                      </a:r>
                      <a:r>
                        <a:rPr b="1" i="1" lang="en-US" sz="1600">
                          <a:solidFill>
                            <a:schemeClr val="accent6"/>
                          </a:solidFill>
                        </a:rPr>
                        <a:t>went.’</a:t>
                      </a:r>
                      <a:endParaRPr sz="1000"/>
                    </a:p>
                  </a:txBody>
                  <a:tcPr marT="91425" marB="91425" marR="91425" marL="91425">
                    <a:lnT cap="flat" cmpd="sng" w="9525">
                      <a:solidFill>
                        <a:schemeClr val="accent6"/>
                      </a:solidFill>
                      <a:prstDash val="solid"/>
                      <a:round/>
                      <a:headEnd len="sm" w="sm" type="none"/>
                      <a:tailEnd len="sm" w="sm" type="none"/>
                    </a:lnT>
                    <a:lnB cap="flat" cmpd="sng" w="9525">
                      <a:solidFill>
                        <a:schemeClr val="accent6"/>
                      </a:solidFill>
                      <a:prstDash val="solid"/>
                      <a:round/>
                      <a:headEnd len="sm" w="sm" type="none"/>
                      <a:tailEnd len="sm" w="sm" type="none"/>
                    </a:lnB>
                  </a:tcPr>
                </a:tc>
              </a:tr>
              <a:tr h="413300">
                <a:tc>
                  <a:txBody>
                    <a:bodyPr/>
                    <a:lstStyle/>
                    <a:p>
                      <a:pPr indent="-342900" lvl="0" marL="457200" rtl="0" algn="l">
                        <a:spcBef>
                          <a:spcPts val="0"/>
                        </a:spcBef>
                        <a:spcAft>
                          <a:spcPts val="0"/>
                        </a:spcAft>
                        <a:buClr>
                          <a:schemeClr val="dk1"/>
                        </a:buClr>
                        <a:buSzPts val="1800"/>
                        <a:buChar char="●"/>
                      </a:pPr>
                      <a:r>
                        <a:rPr b="1" i="1" lang="en-US" sz="1800">
                          <a:solidFill>
                            <a:schemeClr val="dk1"/>
                          </a:solidFill>
                        </a:rPr>
                        <a:t>Peer correction</a:t>
                      </a:r>
                      <a:endParaRPr i="1" sz="1200"/>
                    </a:p>
                  </a:txBody>
                  <a:tcPr marT="91425" marB="91425" marR="91425" marL="91425">
                    <a:lnL cap="flat" cmpd="sng" w="9525">
                      <a:solidFill>
                        <a:schemeClr val="accent6"/>
                      </a:solidFill>
                      <a:prstDash val="solid"/>
                      <a:round/>
                      <a:headEnd len="sm" w="sm" type="none"/>
                      <a:tailEnd len="sm" w="sm" type="none"/>
                    </a:lnL>
                    <a:lnR cap="flat" cmpd="sng" w="9525">
                      <a:solidFill>
                        <a:schemeClr val="accent6"/>
                      </a:solidFill>
                      <a:prstDash val="solid"/>
                      <a:round/>
                      <a:headEnd len="sm" w="sm" type="none"/>
                      <a:tailEnd len="sm" w="sm" type="none"/>
                    </a:lnR>
                    <a:lnT cap="flat" cmpd="sng" w="9525">
                      <a:solidFill>
                        <a:schemeClr val="accent6"/>
                      </a:solidFill>
                      <a:prstDash val="solid"/>
                      <a:round/>
                      <a:headEnd len="sm" w="sm" type="none"/>
                      <a:tailEnd len="sm" w="sm" type="none"/>
                    </a:lnT>
                    <a:lnB cap="flat" cmpd="sng" w="9525">
                      <a:solidFill>
                        <a:schemeClr val="accent6"/>
                      </a:solidFill>
                      <a:prstDash val="solid"/>
                      <a:round/>
                      <a:headEnd len="sm" w="sm" type="none"/>
                      <a:tailEnd len="sm" w="sm" type="none"/>
                    </a:lnB>
                  </a:tcPr>
                </a:tc>
              </a:tr>
              <a:tr h="1418325">
                <a:tc>
                  <a:txBody>
                    <a:bodyPr/>
                    <a:lstStyle/>
                    <a:p>
                      <a:pPr indent="-228600" lvl="0" marL="457200" rtl="0" algn="l">
                        <a:spcBef>
                          <a:spcPts val="0"/>
                        </a:spcBef>
                        <a:spcAft>
                          <a:spcPts val="0"/>
                        </a:spcAft>
                        <a:buClr>
                          <a:srgbClr val="000000"/>
                        </a:buClr>
                        <a:buSzPts val="2000"/>
                        <a:buFont typeface="Arial"/>
                        <a:buNone/>
                      </a:pPr>
                      <a:r>
                        <a:rPr lang="en-US" sz="1600">
                          <a:solidFill>
                            <a:schemeClr val="dk1"/>
                          </a:solidFill>
                        </a:rPr>
                        <a:t>T: Here is a mistake in this sentence. Let’s figure it out together. Turn to your elbow partner to see if you can come up with the incorrect part.  OK, which pair can tell me?   </a:t>
                      </a:r>
                      <a:endParaRPr>
                        <a:solidFill>
                          <a:schemeClr val="dk1"/>
                        </a:solidFill>
                      </a:endParaRPr>
                    </a:p>
                    <a:p>
                      <a:pPr indent="-228600" lvl="0" marL="457200" rtl="0" algn="l">
                        <a:spcBef>
                          <a:spcPts val="0"/>
                        </a:spcBef>
                        <a:spcAft>
                          <a:spcPts val="0"/>
                        </a:spcAft>
                        <a:buClr>
                          <a:srgbClr val="000000"/>
                        </a:buClr>
                        <a:buSzPts val="2000"/>
                        <a:buFont typeface="Arial"/>
                        <a:buNone/>
                      </a:pPr>
                      <a:r>
                        <a:rPr lang="en-US" sz="1600">
                          <a:solidFill>
                            <a:schemeClr val="dk1"/>
                          </a:solidFill>
                        </a:rPr>
                        <a:t>P1: </a:t>
                      </a:r>
                      <a:r>
                        <a:rPr lang="en-US" sz="1600">
                          <a:solidFill>
                            <a:schemeClr val="accent6"/>
                          </a:solidFill>
                        </a:rPr>
                        <a:t>‘</a:t>
                      </a:r>
                      <a:r>
                        <a:rPr b="1" lang="en-US" sz="1600">
                          <a:solidFill>
                            <a:schemeClr val="accent6"/>
                          </a:solidFill>
                        </a:rPr>
                        <a:t>Went’? </a:t>
                      </a:r>
                      <a:r>
                        <a:rPr b="1" lang="en-US" sz="1600">
                          <a:solidFill>
                            <a:schemeClr val="dk1"/>
                          </a:solidFill>
                        </a:rPr>
                        <a:t> </a:t>
                      </a:r>
                      <a:endParaRPr>
                        <a:solidFill>
                          <a:schemeClr val="dk1"/>
                        </a:solidFill>
                      </a:endParaRPr>
                    </a:p>
                    <a:p>
                      <a:pPr indent="-228600" lvl="0" marL="457200" rtl="0" algn="l">
                        <a:spcBef>
                          <a:spcPts val="0"/>
                        </a:spcBef>
                        <a:spcAft>
                          <a:spcPts val="0"/>
                        </a:spcAft>
                        <a:buClr>
                          <a:srgbClr val="000000"/>
                        </a:buClr>
                        <a:buSzPts val="2000"/>
                        <a:buFont typeface="Arial"/>
                        <a:buNone/>
                      </a:pPr>
                      <a:r>
                        <a:rPr lang="en-US" sz="1600">
                          <a:solidFill>
                            <a:schemeClr val="dk1"/>
                          </a:solidFill>
                        </a:rPr>
                        <a:t>T:  That’s correct. Great!  </a:t>
                      </a:r>
                      <a:r>
                        <a:rPr b="1" lang="en-US" sz="1600">
                          <a:solidFill>
                            <a:schemeClr val="dk1"/>
                          </a:solidFill>
                        </a:rPr>
                        <a:t>OK, class, why do we use ‘</a:t>
                      </a:r>
                      <a:r>
                        <a:rPr b="1" i="1" lang="en-US" sz="1600">
                          <a:solidFill>
                            <a:schemeClr val="dk1"/>
                          </a:solidFill>
                        </a:rPr>
                        <a:t>went’ </a:t>
                      </a:r>
                      <a:r>
                        <a:rPr b="1" lang="en-US" sz="1600">
                          <a:solidFill>
                            <a:schemeClr val="dk1"/>
                          </a:solidFill>
                        </a:rPr>
                        <a:t>here?</a:t>
                      </a:r>
                      <a:endParaRPr>
                        <a:solidFill>
                          <a:schemeClr val="dk1"/>
                        </a:solidFill>
                      </a:endParaRPr>
                    </a:p>
                    <a:p>
                      <a:pPr indent="-228600" lvl="0" marL="457200" rtl="0" algn="l">
                        <a:spcBef>
                          <a:spcPts val="0"/>
                        </a:spcBef>
                        <a:spcAft>
                          <a:spcPts val="0"/>
                        </a:spcAft>
                        <a:buNone/>
                      </a:pPr>
                      <a:r>
                        <a:rPr lang="en-US" sz="1600">
                          <a:solidFill>
                            <a:schemeClr val="dk1"/>
                          </a:solidFill>
                        </a:rPr>
                        <a:t>S2:  </a:t>
                      </a:r>
                      <a:r>
                        <a:rPr b="1" lang="en-US" sz="1600">
                          <a:solidFill>
                            <a:schemeClr val="accent6"/>
                          </a:solidFill>
                        </a:rPr>
                        <a:t>Because it was yesterday! </a:t>
                      </a:r>
                      <a:endParaRPr b="1" sz="1600">
                        <a:solidFill>
                          <a:schemeClr val="accent6"/>
                        </a:solidFill>
                      </a:endParaRPr>
                    </a:p>
                    <a:p>
                      <a:pPr indent="-228600" lvl="0" marL="457200" rtl="0" algn="l">
                        <a:spcBef>
                          <a:spcPts val="0"/>
                        </a:spcBef>
                        <a:spcAft>
                          <a:spcPts val="0"/>
                        </a:spcAft>
                        <a:buClr>
                          <a:srgbClr val="000000"/>
                        </a:buClr>
                        <a:buSzPts val="2000"/>
                        <a:buFont typeface="Arial"/>
                        <a:buNone/>
                      </a:pPr>
                      <a:r>
                        <a:rPr lang="en-US" sz="1600">
                          <a:solidFill>
                            <a:schemeClr val="dk1"/>
                          </a:solidFill>
                        </a:rPr>
                        <a:t>T:  Yes! Yesterday, I ‘</a:t>
                      </a:r>
                      <a:r>
                        <a:rPr i="1" lang="en-US" sz="1600">
                          <a:solidFill>
                            <a:schemeClr val="dk1"/>
                          </a:solidFill>
                        </a:rPr>
                        <a:t>went</a:t>
                      </a:r>
                      <a:r>
                        <a:rPr lang="en-US" sz="1600">
                          <a:solidFill>
                            <a:schemeClr val="dk1"/>
                          </a:solidFill>
                        </a:rPr>
                        <a:t>.’</a:t>
                      </a:r>
                      <a:endParaRPr sz="1000">
                        <a:solidFill>
                          <a:schemeClr val="dk1"/>
                        </a:solidFill>
                      </a:endParaRPr>
                    </a:p>
                  </a:txBody>
                  <a:tcPr marT="91425" marB="91425" marR="91425" marL="91425">
                    <a:lnT cap="flat" cmpd="sng" w="9525">
                      <a:solidFill>
                        <a:schemeClr val="accent6"/>
                      </a:solidFill>
                      <a:prstDash val="solid"/>
                      <a:round/>
                      <a:headEnd len="sm" w="sm" type="none"/>
                      <a:tailEnd len="sm" w="sm" type="none"/>
                    </a:lnT>
                    <a:lnB cap="flat" cmpd="sng" w="9525">
                      <a:solidFill>
                        <a:schemeClr val="accent6"/>
                      </a:solidFill>
                      <a:prstDash val="solid"/>
                      <a:round/>
                      <a:headEnd len="sm" w="sm" type="none"/>
                      <a:tailEnd len="sm" w="sm" type="none"/>
                    </a:lnB>
                  </a:tcPr>
                </a:tc>
              </a:tr>
              <a:tr h="454100">
                <a:tc>
                  <a:txBody>
                    <a:bodyPr/>
                    <a:lstStyle/>
                    <a:p>
                      <a:pPr indent="-342900" lvl="0" marL="457200" rtl="0" algn="l">
                        <a:spcBef>
                          <a:spcPts val="0"/>
                        </a:spcBef>
                        <a:spcAft>
                          <a:spcPts val="0"/>
                        </a:spcAft>
                        <a:buClr>
                          <a:schemeClr val="dk1"/>
                        </a:buClr>
                        <a:buSzPts val="1800"/>
                        <a:buChar char="●"/>
                      </a:pPr>
                      <a:r>
                        <a:rPr b="1" i="1" lang="en-US" sz="1800">
                          <a:solidFill>
                            <a:schemeClr val="dk1"/>
                          </a:solidFill>
                        </a:rPr>
                        <a:t>Self correction</a:t>
                      </a:r>
                      <a:endParaRPr i="1" sz="1200"/>
                    </a:p>
                  </a:txBody>
                  <a:tcPr marT="91425" marB="91425" marR="91425" marL="91425">
                    <a:lnL cap="flat" cmpd="sng" w="9525">
                      <a:solidFill>
                        <a:schemeClr val="accent6"/>
                      </a:solidFill>
                      <a:prstDash val="solid"/>
                      <a:round/>
                      <a:headEnd len="sm" w="sm" type="none"/>
                      <a:tailEnd len="sm" w="sm" type="none"/>
                    </a:lnL>
                    <a:lnR cap="flat" cmpd="sng" w="9525">
                      <a:solidFill>
                        <a:schemeClr val="accent6"/>
                      </a:solidFill>
                      <a:prstDash val="solid"/>
                      <a:round/>
                      <a:headEnd len="sm" w="sm" type="none"/>
                      <a:tailEnd len="sm" w="sm" type="none"/>
                    </a:lnR>
                    <a:lnT cap="flat" cmpd="sng" w="9525">
                      <a:solidFill>
                        <a:schemeClr val="accent6"/>
                      </a:solidFill>
                      <a:prstDash val="solid"/>
                      <a:round/>
                      <a:headEnd len="sm" w="sm" type="none"/>
                      <a:tailEnd len="sm" w="sm" type="none"/>
                    </a:lnT>
                    <a:lnB cap="flat" cmpd="sng" w="9525">
                      <a:solidFill>
                        <a:schemeClr val="accent6"/>
                      </a:solidFill>
                      <a:prstDash val="solid"/>
                      <a:round/>
                      <a:headEnd len="sm" w="sm" type="none"/>
                      <a:tailEnd len="sm" w="sm" type="none"/>
                    </a:lnB>
                  </a:tcPr>
                </a:tc>
              </a:tr>
              <a:tr h="1121825">
                <a:tc>
                  <a:txBody>
                    <a:bodyPr/>
                    <a:lstStyle/>
                    <a:p>
                      <a:pPr indent="-228600" lvl="0" marL="457200" rtl="0" algn="l">
                        <a:spcBef>
                          <a:spcPts val="0"/>
                        </a:spcBef>
                        <a:spcAft>
                          <a:spcPts val="0"/>
                        </a:spcAft>
                        <a:buClr>
                          <a:srgbClr val="000000"/>
                        </a:buClr>
                        <a:buSzPts val="2000"/>
                        <a:buFont typeface="Arial"/>
                        <a:buNone/>
                      </a:pPr>
                      <a:r>
                        <a:rPr lang="en-US" sz="1600">
                          <a:solidFill>
                            <a:schemeClr val="dk1"/>
                          </a:solidFill>
                        </a:rPr>
                        <a:t>T: Oh, I understand what you mean, Nazim. But let’s look at the verb again. Can you recall the grammar we focused in today’s lesson when we looked at past tense?</a:t>
                      </a:r>
                      <a:endParaRPr>
                        <a:solidFill>
                          <a:schemeClr val="dk1"/>
                        </a:solidFill>
                      </a:endParaRPr>
                    </a:p>
                    <a:p>
                      <a:pPr indent="0" lvl="0" marL="228600" rtl="0" algn="l">
                        <a:spcBef>
                          <a:spcPts val="0"/>
                        </a:spcBef>
                        <a:spcAft>
                          <a:spcPts val="0"/>
                        </a:spcAft>
                        <a:buClr>
                          <a:srgbClr val="000000"/>
                        </a:buClr>
                        <a:buSzPts val="2000"/>
                        <a:buFont typeface="Arial"/>
                        <a:buNone/>
                      </a:pPr>
                      <a:r>
                        <a:rPr lang="en-US" sz="1600">
                          <a:solidFill>
                            <a:schemeClr val="dk1"/>
                          </a:solidFill>
                        </a:rPr>
                        <a:t>S: (Thinking  . ..)  Ah yes! I,</a:t>
                      </a:r>
                      <a:r>
                        <a:rPr b="1" lang="en-US" sz="1600">
                          <a:solidFill>
                            <a:schemeClr val="dk1"/>
                          </a:solidFill>
                        </a:rPr>
                        <a:t> </a:t>
                      </a:r>
                      <a:r>
                        <a:rPr b="1" lang="en-US" sz="1600">
                          <a:solidFill>
                            <a:schemeClr val="accent6"/>
                          </a:solidFill>
                        </a:rPr>
                        <a:t>I ‘</a:t>
                      </a:r>
                      <a:r>
                        <a:rPr b="1" i="1" lang="en-US" sz="1600">
                          <a:solidFill>
                            <a:schemeClr val="accent6"/>
                          </a:solidFill>
                        </a:rPr>
                        <a:t>went’ to</a:t>
                      </a:r>
                      <a:r>
                        <a:rPr b="1" lang="en-US" sz="1600">
                          <a:solidFill>
                            <a:schemeClr val="accent6"/>
                          </a:solidFill>
                        </a:rPr>
                        <a:t> dinner yesterday</a:t>
                      </a:r>
                      <a:r>
                        <a:rPr b="1" lang="en-US" sz="1600">
                          <a:solidFill>
                            <a:schemeClr val="dk1"/>
                          </a:solidFill>
                        </a:rPr>
                        <a:t>.</a:t>
                      </a:r>
                      <a:endParaRPr>
                        <a:solidFill>
                          <a:schemeClr val="dk1"/>
                        </a:solidFill>
                      </a:endParaRPr>
                    </a:p>
                    <a:p>
                      <a:pPr indent="-228600" lvl="0" marL="457200" rtl="0" algn="l">
                        <a:spcBef>
                          <a:spcPts val="0"/>
                        </a:spcBef>
                        <a:spcAft>
                          <a:spcPts val="0"/>
                        </a:spcAft>
                        <a:buClr>
                          <a:srgbClr val="000000"/>
                        </a:buClr>
                        <a:buSzPts val="2000"/>
                        <a:buFont typeface="Arial"/>
                        <a:buNone/>
                      </a:pPr>
                      <a:r>
                        <a:rPr lang="en-US" sz="1600">
                          <a:solidFill>
                            <a:schemeClr val="dk1"/>
                          </a:solidFill>
                        </a:rPr>
                        <a:t>T: Yes! Good job!</a:t>
                      </a:r>
                      <a:endParaRPr sz="1000"/>
                    </a:p>
                  </a:txBody>
                  <a:tcPr marT="91425" marB="91425" marR="91425" marL="91425">
                    <a:lnT cap="flat" cmpd="sng" w="9525">
                      <a:solidFill>
                        <a:schemeClr val="accent6"/>
                      </a:solidFill>
                      <a:prstDash val="solid"/>
                      <a:round/>
                      <a:headEnd len="sm" w="sm" type="none"/>
                      <a:tailEnd len="sm" w="sm" type="none"/>
                    </a:lnT>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ge72a9565ab_0_1"/>
          <p:cNvSpPr txBox="1"/>
          <p:nvPr>
            <p:ph idx="2" type="body"/>
          </p:nvPr>
        </p:nvSpPr>
        <p:spPr>
          <a:xfrm>
            <a:off x="438475" y="642225"/>
            <a:ext cx="11079600" cy="6019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rPr b="1" lang="en-US" sz="3200">
                <a:solidFill>
                  <a:schemeClr val="accent6"/>
                </a:solidFill>
              </a:rPr>
              <a:t>How do you give feedback? </a:t>
            </a:r>
            <a:r>
              <a:rPr b="1" lang="en-US" sz="3200"/>
              <a:t>Teacher Nosirjon</a:t>
            </a:r>
            <a:endParaRPr b="1" sz="2200"/>
          </a:p>
          <a:p>
            <a:pPr indent="-228600" lvl="0" marL="457200" rtl="0" algn="l">
              <a:lnSpc>
                <a:spcPct val="100000"/>
              </a:lnSpc>
              <a:spcBef>
                <a:spcPts val="360"/>
              </a:spcBef>
              <a:spcAft>
                <a:spcPts val="0"/>
              </a:spcAft>
              <a:buSzPts val="1400"/>
              <a:buNone/>
            </a:pPr>
            <a:r>
              <a:t/>
            </a:r>
            <a:endParaRPr b="1" sz="3200"/>
          </a:p>
          <a:p>
            <a:pPr indent="0" lvl="0" marL="0" rtl="0" algn="l">
              <a:lnSpc>
                <a:spcPct val="100000"/>
              </a:lnSpc>
              <a:spcBef>
                <a:spcPts val="360"/>
              </a:spcBef>
              <a:spcAft>
                <a:spcPts val="0"/>
              </a:spcAft>
              <a:buNone/>
            </a:pPr>
            <a:r>
              <a:t/>
            </a:r>
            <a:endParaRPr>
              <a:solidFill>
                <a:schemeClr val="accent6"/>
              </a:solidFill>
            </a:endParaRPr>
          </a:p>
          <a:p>
            <a:pPr indent="-228600" lvl="0" marL="457200" rtl="0" algn="l">
              <a:lnSpc>
                <a:spcPct val="100000"/>
              </a:lnSpc>
              <a:spcBef>
                <a:spcPts val="360"/>
              </a:spcBef>
              <a:spcAft>
                <a:spcPts val="0"/>
              </a:spcAft>
              <a:buSzPts val="1400"/>
              <a:buNone/>
            </a:pPr>
            <a:r>
              <a:t/>
            </a:r>
            <a:endParaRPr b="1" sz="2800"/>
          </a:p>
          <a:p>
            <a:pPr indent="-228600" lvl="0" marL="457200" rtl="0" algn="l">
              <a:lnSpc>
                <a:spcPct val="100000"/>
              </a:lnSpc>
              <a:spcBef>
                <a:spcPts val="360"/>
              </a:spcBef>
              <a:spcAft>
                <a:spcPts val="0"/>
              </a:spcAft>
              <a:buSzPts val="1400"/>
              <a:buNone/>
            </a:pPr>
            <a:r>
              <a:t/>
            </a:r>
            <a:endParaRPr b="1" sz="2800"/>
          </a:p>
          <a:p>
            <a:pPr indent="-228600" lvl="0" marL="457200" rtl="0" algn="l">
              <a:lnSpc>
                <a:spcPct val="100000"/>
              </a:lnSpc>
              <a:spcBef>
                <a:spcPts val="360"/>
              </a:spcBef>
              <a:spcAft>
                <a:spcPts val="0"/>
              </a:spcAft>
              <a:buSzPts val="1400"/>
              <a:buNone/>
            </a:pPr>
            <a:r>
              <a:t/>
            </a:r>
            <a:endParaRPr b="1" sz="2800"/>
          </a:p>
          <a:p>
            <a:pPr indent="-228600" lvl="0" marL="457200" rtl="0" algn="l">
              <a:lnSpc>
                <a:spcPct val="100000"/>
              </a:lnSpc>
              <a:spcBef>
                <a:spcPts val="360"/>
              </a:spcBef>
              <a:spcAft>
                <a:spcPts val="0"/>
              </a:spcAft>
              <a:buSzPts val="1400"/>
              <a:buNone/>
            </a:pPr>
            <a:r>
              <a:t/>
            </a:r>
            <a:endParaRPr b="1" sz="2800"/>
          </a:p>
        </p:txBody>
      </p:sp>
      <p:sp>
        <p:nvSpPr>
          <p:cNvPr id="222" name="Google Shape;222;ge72a9565ab_0_1"/>
          <p:cNvSpPr txBox="1"/>
          <p:nvPr/>
        </p:nvSpPr>
        <p:spPr>
          <a:xfrm>
            <a:off x="438484" y="337416"/>
            <a:ext cx="10769700" cy="304800"/>
          </a:xfrm>
          <a:prstGeom prst="rect">
            <a:avLst/>
          </a:prstGeom>
          <a:solidFill>
            <a:schemeClr val="accent6"/>
          </a:solidFill>
          <a:ln>
            <a:noFill/>
          </a:ln>
        </p:spPr>
        <p:txBody>
          <a:bodyPr anchorCtr="0" anchor="t" bIns="0" lIns="91425" spcFirstLastPara="1" rIns="91425" wrap="square" tIns="0">
            <a:normAutofit lnSpcReduction="10000"/>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Arial"/>
                <a:ea typeface="Arial"/>
                <a:cs typeface="Arial"/>
                <a:sym typeface="Arial"/>
              </a:rPr>
              <a:t>TETE MODULE 4 –CHECKING COMPREHENSION &amp; PROVIDING FEEDBACK</a:t>
            </a:r>
            <a:endParaRPr b="1" i="0" sz="1600" u="none" cap="none" strike="noStrike">
              <a:solidFill>
                <a:schemeClr val="lt1"/>
              </a:solidFill>
              <a:latin typeface="Arial"/>
              <a:ea typeface="Arial"/>
              <a:cs typeface="Arial"/>
              <a:sym typeface="Arial"/>
            </a:endParaRPr>
          </a:p>
        </p:txBody>
      </p:sp>
      <p:sp>
        <p:nvSpPr>
          <p:cNvPr id="223" name="Google Shape;223;ge72a9565ab_0_1"/>
          <p:cNvSpPr txBox="1"/>
          <p:nvPr/>
        </p:nvSpPr>
        <p:spPr>
          <a:xfrm>
            <a:off x="764900" y="1946000"/>
            <a:ext cx="7577400" cy="400200"/>
          </a:xfrm>
          <a:prstGeom prst="rect">
            <a:avLst/>
          </a:prstGeom>
          <a:noFill/>
          <a:ln>
            <a:noFill/>
          </a:ln>
        </p:spPr>
        <p:txBody>
          <a:bodyPr anchorCtr="0" anchor="t" bIns="91425" lIns="91425" spcFirstLastPara="1" rIns="91425" wrap="square" tIns="91425">
            <a:spAutoFit/>
          </a:bodyPr>
          <a:lstStyle/>
          <a:p>
            <a:pPr indent="0" lvl="0" marL="0" rtl="0" algn="l">
              <a:spcBef>
                <a:spcPts val="360"/>
              </a:spcBef>
              <a:spcAft>
                <a:spcPts val="0"/>
              </a:spcAft>
              <a:buNone/>
            </a:pPr>
            <a:r>
              <a:t/>
            </a:r>
            <a:endParaRPr/>
          </a:p>
        </p:txBody>
      </p:sp>
      <p:pic>
        <p:nvPicPr>
          <p:cNvPr id="224" name="Google Shape;224;ge72a9565ab_0_1"/>
          <p:cNvPicPr preferRelativeResize="0"/>
          <p:nvPr/>
        </p:nvPicPr>
        <p:blipFill>
          <a:blip r:embed="rId3">
            <a:alphaModFix/>
          </a:blip>
          <a:stretch>
            <a:fillRect/>
          </a:stretch>
        </p:blipFill>
        <p:spPr>
          <a:xfrm>
            <a:off x="1021675" y="1377875"/>
            <a:ext cx="9603299" cy="3115526"/>
          </a:xfrm>
          <a:prstGeom prst="rect">
            <a:avLst/>
          </a:prstGeom>
          <a:noFill/>
          <a:ln>
            <a:noFill/>
          </a:ln>
        </p:spPr>
      </p:pic>
      <p:sp>
        <p:nvSpPr>
          <p:cNvPr id="225" name="Google Shape;225;ge72a9565ab_0_1"/>
          <p:cNvSpPr txBox="1"/>
          <p:nvPr/>
        </p:nvSpPr>
        <p:spPr>
          <a:xfrm>
            <a:off x="1202700" y="4410600"/>
            <a:ext cx="9786600" cy="2770500"/>
          </a:xfrm>
          <a:prstGeom prst="rect">
            <a:avLst/>
          </a:prstGeom>
          <a:noFill/>
          <a:ln>
            <a:noFill/>
          </a:ln>
        </p:spPr>
        <p:txBody>
          <a:bodyPr anchorCtr="0" anchor="t" bIns="91425" lIns="91425" spcFirstLastPara="1" rIns="91425" wrap="square" tIns="91425">
            <a:spAutoFit/>
          </a:bodyPr>
          <a:lstStyle/>
          <a:p>
            <a:pPr indent="-361950" lvl="0" marL="457200" rtl="0" algn="l">
              <a:spcBef>
                <a:spcPts val="0"/>
              </a:spcBef>
              <a:spcAft>
                <a:spcPts val="0"/>
              </a:spcAft>
              <a:buClr>
                <a:schemeClr val="dk1"/>
              </a:buClr>
              <a:buSzPts val="2100"/>
              <a:buChar char="●"/>
            </a:pPr>
            <a:r>
              <a:rPr lang="en-US" sz="2100">
                <a:solidFill>
                  <a:schemeClr val="dk1"/>
                </a:solidFill>
              </a:rPr>
              <a:t>Teacher collects students notebooks after grammar based writing tasks.</a:t>
            </a:r>
            <a:endParaRPr sz="2100">
              <a:solidFill>
                <a:schemeClr val="dk1"/>
              </a:solidFill>
            </a:endParaRPr>
          </a:p>
          <a:p>
            <a:pPr indent="-361950" lvl="0" marL="457200" rtl="0" algn="l">
              <a:spcBef>
                <a:spcPts val="0"/>
              </a:spcBef>
              <a:spcAft>
                <a:spcPts val="0"/>
              </a:spcAft>
              <a:buClr>
                <a:schemeClr val="dk1"/>
              </a:buClr>
              <a:buSzPts val="2100"/>
              <a:buChar char="●"/>
            </a:pPr>
            <a:r>
              <a:rPr lang="en-US" sz="2100">
                <a:solidFill>
                  <a:schemeClr val="dk1"/>
                </a:solidFill>
              </a:rPr>
              <a:t>Finding some common errors and place them in a table: One column for incorrect sentences, the other for students’ group work to write corrected sentences.</a:t>
            </a:r>
            <a:endParaRPr sz="2100">
              <a:solidFill>
                <a:schemeClr val="dk1"/>
              </a:solidFill>
            </a:endParaRPr>
          </a:p>
          <a:p>
            <a:pPr indent="-361950" lvl="0" marL="457200" rtl="0" algn="l">
              <a:spcBef>
                <a:spcPts val="0"/>
              </a:spcBef>
              <a:spcAft>
                <a:spcPts val="0"/>
              </a:spcAft>
              <a:buClr>
                <a:schemeClr val="dk1"/>
              </a:buClr>
              <a:buSzPts val="2100"/>
              <a:buChar char="●"/>
            </a:pPr>
            <a:r>
              <a:rPr lang="en-US" sz="2100">
                <a:solidFill>
                  <a:schemeClr val="dk1"/>
                </a:solidFill>
              </a:rPr>
              <a:t>After group work, each group explains what was wrong with the sentences and teacher adds clarification.</a:t>
            </a:r>
            <a:endParaRPr sz="2100">
              <a:solidFill>
                <a:schemeClr val="dk1"/>
              </a:solidFill>
            </a:endParaRPr>
          </a:p>
          <a:p>
            <a:pPr indent="-361950" lvl="0" marL="457200" rtl="0" algn="l">
              <a:spcBef>
                <a:spcPts val="0"/>
              </a:spcBef>
              <a:spcAft>
                <a:spcPts val="0"/>
              </a:spcAft>
              <a:buClr>
                <a:schemeClr val="dk1"/>
              </a:buClr>
              <a:buSzPts val="2100"/>
              <a:buChar char="●"/>
            </a:pPr>
            <a:r>
              <a:rPr lang="en-US" sz="2100">
                <a:solidFill>
                  <a:schemeClr val="dk1"/>
                </a:solidFill>
              </a:rPr>
              <a:t>Non-</a:t>
            </a:r>
            <a:r>
              <a:rPr lang="en-US" sz="2100">
                <a:solidFill>
                  <a:schemeClr val="dk1"/>
                </a:solidFill>
              </a:rPr>
              <a:t>threatening</a:t>
            </a:r>
            <a:r>
              <a:rPr lang="en-US" sz="2100">
                <a:solidFill>
                  <a:schemeClr val="dk1"/>
                </a:solidFill>
              </a:rPr>
              <a:t>, whole class, corrective feedback</a:t>
            </a:r>
            <a:endParaRPr sz="2100">
              <a:solidFill>
                <a:schemeClr val="dk1"/>
              </a:solidFill>
            </a:endParaRPr>
          </a:p>
          <a:p>
            <a:pPr indent="0" lvl="0" marL="0" rtl="0" algn="l">
              <a:spcBef>
                <a:spcPts val="0"/>
              </a:spcBef>
              <a:spcAft>
                <a:spcPts val="0"/>
              </a:spcAft>
              <a:buNone/>
            </a:pPr>
            <a:r>
              <a:t/>
            </a:r>
            <a:endParaRPr sz="21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16"/>
          <p:cNvSpPr txBox="1"/>
          <p:nvPr>
            <p:ph idx="2" type="body"/>
          </p:nvPr>
        </p:nvSpPr>
        <p:spPr>
          <a:xfrm>
            <a:off x="196675" y="763625"/>
            <a:ext cx="11534100" cy="58653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SzPts val="4000"/>
              <a:buNone/>
            </a:pPr>
            <a:r>
              <a:rPr b="1" lang="en-US" sz="3200">
                <a:solidFill>
                  <a:schemeClr val="accent6"/>
                </a:solidFill>
              </a:rPr>
              <a:t>Clarifying meaning: Different ways of </a:t>
            </a:r>
            <a:r>
              <a:rPr b="1" i="1" lang="en-US" sz="3200">
                <a:solidFill>
                  <a:schemeClr val="accent6"/>
                </a:solidFill>
              </a:rPr>
              <a:t>indirect </a:t>
            </a:r>
            <a:r>
              <a:rPr b="1" lang="en-US" sz="3200">
                <a:solidFill>
                  <a:schemeClr val="accent6"/>
                </a:solidFill>
              </a:rPr>
              <a:t>feedback</a:t>
            </a:r>
            <a:endParaRPr b="1" sz="1000">
              <a:solidFill>
                <a:schemeClr val="accent6"/>
              </a:solidFill>
            </a:endParaRPr>
          </a:p>
          <a:p>
            <a:pPr indent="0" lvl="0" marL="457200" rtl="0" algn="l">
              <a:lnSpc>
                <a:spcPct val="100000"/>
              </a:lnSpc>
              <a:spcBef>
                <a:spcPts val="360"/>
              </a:spcBef>
              <a:spcAft>
                <a:spcPts val="0"/>
              </a:spcAft>
              <a:buNone/>
            </a:pPr>
            <a:r>
              <a:t/>
            </a:r>
            <a:endParaRPr b="1" sz="2400"/>
          </a:p>
          <a:p>
            <a:pPr indent="-381000" lvl="0" marL="457200" rtl="0" algn="l">
              <a:lnSpc>
                <a:spcPct val="100000"/>
              </a:lnSpc>
              <a:spcBef>
                <a:spcPts val="360"/>
              </a:spcBef>
              <a:spcAft>
                <a:spcPts val="0"/>
              </a:spcAft>
              <a:buSzPts val="2400"/>
              <a:buChar char="●"/>
            </a:pPr>
            <a:r>
              <a:rPr b="1" lang="en-US" sz="2400"/>
              <a:t>Recast</a:t>
            </a:r>
            <a:endParaRPr/>
          </a:p>
          <a:p>
            <a:pPr indent="0" lvl="0" marL="228600" rtl="0" algn="l">
              <a:lnSpc>
                <a:spcPct val="100000"/>
              </a:lnSpc>
              <a:spcBef>
                <a:spcPts val="360"/>
              </a:spcBef>
              <a:spcAft>
                <a:spcPts val="0"/>
              </a:spcAft>
              <a:buSzPts val="1400"/>
              <a:buNone/>
            </a:pPr>
            <a:r>
              <a:rPr lang="en-US" sz="2000"/>
              <a:t>T: Imagine you are the president of the country. Then, tell us what you  want to do.</a:t>
            </a:r>
            <a:endParaRPr/>
          </a:p>
          <a:p>
            <a:pPr indent="0" lvl="0" marL="228600" rtl="0" algn="l">
              <a:lnSpc>
                <a:spcPct val="100000"/>
              </a:lnSpc>
              <a:spcBef>
                <a:spcPts val="360"/>
              </a:spcBef>
              <a:spcAft>
                <a:spcPts val="0"/>
              </a:spcAft>
              <a:buSzPts val="1400"/>
              <a:buNone/>
            </a:pPr>
            <a:r>
              <a:rPr lang="en-US" sz="2000"/>
              <a:t>S: If I </a:t>
            </a:r>
            <a:r>
              <a:rPr lang="en-US" sz="2000">
                <a:solidFill>
                  <a:schemeClr val="accent6"/>
                </a:solidFill>
              </a:rPr>
              <a:t>am</a:t>
            </a:r>
            <a:r>
              <a:rPr lang="en-US" sz="2000"/>
              <a:t> a president, I want, want better medicine and hospitals.</a:t>
            </a:r>
            <a:endParaRPr/>
          </a:p>
          <a:p>
            <a:pPr indent="0" lvl="0" marL="228600" rtl="0" algn="l">
              <a:lnSpc>
                <a:spcPct val="100000"/>
              </a:lnSpc>
              <a:spcBef>
                <a:spcPts val="360"/>
              </a:spcBef>
              <a:spcAft>
                <a:spcPts val="0"/>
              </a:spcAft>
              <a:buSzPts val="1400"/>
              <a:buNone/>
            </a:pPr>
            <a:r>
              <a:rPr lang="en-US" sz="2000"/>
              <a:t>T: I see, so, if you </a:t>
            </a:r>
            <a:r>
              <a:rPr b="1" i="1" lang="en-US" sz="2000">
                <a:solidFill>
                  <a:schemeClr val="accent6"/>
                </a:solidFill>
              </a:rPr>
              <a:t>were</a:t>
            </a:r>
            <a:r>
              <a:rPr lang="en-US" sz="2000">
                <a:solidFill>
                  <a:schemeClr val="accent6"/>
                </a:solidFill>
              </a:rPr>
              <a:t> the president,</a:t>
            </a:r>
            <a:r>
              <a:rPr lang="en-US" sz="2000"/>
              <a:t> you would want to improve medical science and facilities?                     </a:t>
            </a:r>
            <a:endParaRPr/>
          </a:p>
          <a:p>
            <a:pPr indent="0" lvl="0" marL="228600" rtl="0" algn="l">
              <a:lnSpc>
                <a:spcPct val="100000"/>
              </a:lnSpc>
              <a:spcBef>
                <a:spcPts val="360"/>
              </a:spcBef>
              <a:spcAft>
                <a:spcPts val="0"/>
              </a:spcAft>
              <a:buSzPts val="1400"/>
              <a:buNone/>
            </a:pPr>
            <a:r>
              <a:rPr lang="en-US" sz="2000"/>
              <a:t>S: Oh, yes, if I </a:t>
            </a:r>
            <a:r>
              <a:rPr lang="en-US" sz="2000">
                <a:solidFill>
                  <a:schemeClr val="accent6"/>
                </a:solidFill>
              </a:rPr>
              <a:t>were the president</a:t>
            </a:r>
            <a:r>
              <a:rPr lang="en-US" sz="2000"/>
              <a:t>, I would work for that.</a:t>
            </a:r>
            <a:endParaRPr/>
          </a:p>
          <a:p>
            <a:pPr indent="0" lvl="0" marL="228600" rtl="0" algn="l">
              <a:lnSpc>
                <a:spcPct val="100000"/>
              </a:lnSpc>
              <a:spcBef>
                <a:spcPts val="360"/>
              </a:spcBef>
              <a:spcAft>
                <a:spcPts val="0"/>
              </a:spcAft>
              <a:buSzPts val="1400"/>
              <a:buNone/>
            </a:pPr>
            <a:r>
              <a:t/>
            </a:r>
            <a:endParaRPr b="1" sz="2400"/>
          </a:p>
          <a:p>
            <a:pPr indent="-381000" lvl="0" marL="457200" rtl="0" algn="l">
              <a:lnSpc>
                <a:spcPct val="100000"/>
              </a:lnSpc>
              <a:spcBef>
                <a:spcPts val="360"/>
              </a:spcBef>
              <a:spcAft>
                <a:spcPts val="0"/>
              </a:spcAft>
              <a:buSzPts val="2400"/>
              <a:buChar char="●"/>
            </a:pPr>
            <a:r>
              <a:rPr b="1" lang="en-US" sz="2400"/>
              <a:t>Requesting Clarification</a:t>
            </a:r>
            <a:endParaRPr/>
          </a:p>
          <a:p>
            <a:pPr indent="0" lvl="0" marL="228600" rtl="0" algn="l">
              <a:lnSpc>
                <a:spcPct val="100000"/>
              </a:lnSpc>
              <a:spcBef>
                <a:spcPts val="360"/>
              </a:spcBef>
              <a:spcAft>
                <a:spcPts val="0"/>
              </a:spcAft>
              <a:buSzPts val="1400"/>
              <a:buNone/>
            </a:pPr>
            <a:r>
              <a:rPr i="1" lang="en-US" sz="2200"/>
              <a:t>S: Mmm, can homework finish tomorrow?</a:t>
            </a:r>
            <a:endParaRPr sz="1600"/>
          </a:p>
          <a:p>
            <a:pPr indent="0" lvl="0" marL="228600" rtl="0" algn="l">
              <a:lnSpc>
                <a:spcPct val="100000"/>
              </a:lnSpc>
              <a:spcBef>
                <a:spcPts val="360"/>
              </a:spcBef>
              <a:spcAft>
                <a:spcPts val="0"/>
              </a:spcAft>
              <a:buSzPts val="1400"/>
              <a:buNone/>
            </a:pPr>
            <a:r>
              <a:rPr i="1" lang="en-US" sz="2200"/>
              <a:t>T :Could you repeat ...?(Pardon me?/I don’t quite understand)</a:t>
            </a:r>
            <a:endParaRPr sz="1600"/>
          </a:p>
          <a:p>
            <a:pPr indent="0" lvl="0" marL="228600" rtl="0" algn="l">
              <a:lnSpc>
                <a:spcPct val="100000"/>
              </a:lnSpc>
              <a:spcBef>
                <a:spcPts val="360"/>
              </a:spcBef>
              <a:spcAft>
                <a:spcPts val="0"/>
              </a:spcAft>
              <a:buSzPts val="1400"/>
              <a:buNone/>
            </a:pPr>
            <a:r>
              <a:rPr i="1" lang="en-US" sz="2200"/>
              <a:t>S: Umm...can I finish the homework…. by tomorrow?</a:t>
            </a:r>
            <a:endParaRPr sz="1600"/>
          </a:p>
          <a:p>
            <a:pPr indent="0" lvl="0" marL="228600" rtl="0" algn="l">
              <a:lnSpc>
                <a:spcPct val="100000"/>
              </a:lnSpc>
              <a:spcBef>
                <a:spcPts val="360"/>
              </a:spcBef>
              <a:spcAft>
                <a:spcPts val="0"/>
              </a:spcAft>
              <a:buSzPts val="1400"/>
              <a:buNone/>
            </a:pPr>
            <a:r>
              <a:rPr i="1" lang="en-US" sz="2200"/>
              <a:t>T: Yes. Class, please finish your homework by tomorrow.</a:t>
            </a:r>
            <a:br>
              <a:rPr lang="en-US" sz="2800"/>
            </a:br>
            <a:endParaRPr/>
          </a:p>
        </p:txBody>
      </p:sp>
      <p:sp>
        <p:nvSpPr>
          <p:cNvPr id="232" name="Google Shape;232;p16"/>
          <p:cNvSpPr txBox="1"/>
          <p:nvPr>
            <p:ph idx="1" type="body"/>
          </p:nvPr>
        </p:nvSpPr>
        <p:spPr>
          <a:xfrm>
            <a:off x="406400" y="381000"/>
            <a:ext cx="107696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Arial"/>
                <a:ea typeface="Arial"/>
                <a:cs typeface="Arial"/>
                <a:sym typeface="Arial"/>
              </a:rPr>
              <a:t>TETE MODULE 4 –CHECKING COMPREHENSION &amp; PROVIDING FEEDBACK</a:t>
            </a:r>
            <a:endParaRPr b="1" i="0" sz="1600" u="none" cap="none" strike="noStrike">
              <a:solidFill>
                <a:schemeClr val="lt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17"/>
          <p:cNvSpPr txBox="1"/>
          <p:nvPr>
            <p:ph idx="2" type="body"/>
          </p:nvPr>
        </p:nvSpPr>
        <p:spPr>
          <a:xfrm>
            <a:off x="194475" y="685800"/>
            <a:ext cx="11415900" cy="6172200"/>
          </a:xfrm>
          <a:prstGeom prst="rect">
            <a:avLst/>
          </a:prstGeom>
          <a:noFill/>
          <a:ln>
            <a:noFill/>
          </a:ln>
        </p:spPr>
        <p:txBody>
          <a:bodyPr anchorCtr="0" anchor="t" bIns="45700" lIns="91425" spcFirstLastPara="1" rIns="91425" wrap="square" tIns="45700">
            <a:noAutofit/>
          </a:bodyPr>
          <a:lstStyle/>
          <a:p>
            <a:pPr indent="-228600" lvl="0" marL="457200" rtl="0" algn="ctr">
              <a:lnSpc>
                <a:spcPct val="100000"/>
              </a:lnSpc>
              <a:spcBef>
                <a:spcPts val="360"/>
              </a:spcBef>
              <a:spcAft>
                <a:spcPts val="0"/>
              </a:spcAft>
              <a:buSzPts val="1400"/>
              <a:buNone/>
            </a:pPr>
            <a:r>
              <a:rPr b="1" lang="en-US" sz="2800">
                <a:solidFill>
                  <a:srgbClr val="F8931F"/>
                </a:solidFill>
              </a:rPr>
              <a:t>How to Reduce Students’ Anxiety in Corrective Feedback</a:t>
            </a:r>
            <a:r>
              <a:rPr b="1" lang="en-US" sz="3600">
                <a:solidFill>
                  <a:srgbClr val="F8931F"/>
                </a:solidFill>
              </a:rPr>
              <a:t> </a:t>
            </a:r>
            <a:endParaRPr b="1">
              <a:solidFill>
                <a:srgbClr val="F8931F"/>
              </a:solidFill>
            </a:endParaRPr>
          </a:p>
          <a:p>
            <a:pPr indent="-228600" lvl="0" marL="457200" rtl="0" algn="ctr">
              <a:lnSpc>
                <a:spcPct val="100000"/>
              </a:lnSpc>
              <a:spcBef>
                <a:spcPts val="360"/>
              </a:spcBef>
              <a:spcAft>
                <a:spcPts val="0"/>
              </a:spcAft>
              <a:buSzPts val="1400"/>
              <a:buNone/>
            </a:pPr>
            <a:r>
              <a:rPr b="1" lang="en-US" sz="2200"/>
              <a:t>If you keep the “affective filter” low and reinforce the positive, you motivate students to speak up and use their English to communicate!</a:t>
            </a:r>
            <a:endParaRPr sz="1600"/>
          </a:p>
          <a:p>
            <a:pPr indent="-228600" lvl="0" marL="457200" rtl="0" algn="ctr">
              <a:lnSpc>
                <a:spcPct val="100000"/>
              </a:lnSpc>
              <a:spcBef>
                <a:spcPts val="360"/>
              </a:spcBef>
              <a:spcAft>
                <a:spcPts val="0"/>
              </a:spcAft>
              <a:buSzPts val="1400"/>
              <a:buNone/>
            </a:pPr>
            <a:r>
              <a:t/>
            </a:r>
            <a:endParaRPr b="1">
              <a:solidFill>
                <a:srgbClr val="F8931F"/>
              </a:solidFill>
            </a:endParaRPr>
          </a:p>
          <a:p>
            <a:pPr indent="0" lvl="0" marL="228600" rtl="0" algn="l">
              <a:lnSpc>
                <a:spcPct val="100000"/>
              </a:lnSpc>
              <a:spcBef>
                <a:spcPts val="360"/>
              </a:spcBef>
              <a:spcAft>
                <a:spcPts val="0"/>
              </a:spcAft>
              <a:buSzPts val="1400"/>
              <a:buNone/>
            </a:pPr>
            <a:r>
              <a:t/>
            </a:r>
            <a:endParaRPr/>
          </a:p>
          <a:p>
            <a:pPr indent="-228600" lvl="0" marL="457200" rtl="0" algn="l">
              <a:lnSpc>
                <a:spcPct val="100000"/>
              </a:lnSpc>
              <a:spcBef>
                <a:spcPts val="360"/>
              </a:spcBef>
              <a:spcAft>
                <a:spcPts val="0"/>
              </a:spcAft>
              <a:buSzPts val="1400"/>
              <a:buNone/>
            </a:pPr>
            <a:r>
              <a:t/>
            </a:r>
            <a:endParaRPr/>
          </a:p>
          <a:p>
            <a:pPr indent="-228600" lvl="0" marL="457200" rtl="0" algn="l">
              <a:lnSpc>
                <a:spcPct val="100000"/>
              </a:lnSpc>
              <a:spcBef>
                <a:spcPts val="360"/>
              </a:spcBef>
              <a:spcAft>
                <a:spcPts val="0"/>
              </a:spcAft>
              <a:buSzPts val="1400"/>
              <a:buNone/>
            </a:pPr>
            <a:r>
              <a:t/>
            </a:r>
            <a:endParaRPr/>
          </a:p>
          <a:p>
            <a:pPr indent="-228600" lvl="0" marL="457200" rtl="0" algn="l">
              <a:lnSpc>
                <a:spcPct val="100000"/>
              </a:lnSpc>
              <a:spcBef>
                <a:spcPts val="360"/>
              </a:spcBef>
              <a:spcAft>
                <a:spcPts val="0"/>
              </a:spcAft>
              <a:buSzPts val="1400"/>
              <a:buNone/>
            </a:pPr>
            <a:br>
              <a:rPr lang="en-US"/>
            </a:br>
            <a:br>
              <a:rPr lang="en-US"/>
            </a:br>
            <a:endParaRPr/>
          </a:p>
        </p:txBody>
      </p:sp>
      <p:sp>
        <p:nvSpPr>
          <p:cNvPr id="238" name="Google Shape;238;p17"/>
          <p:cNvSpPr txBox="1"/>
          <p:nvPr>
            <p:ph idx="1" type="body"/>
          </p:nvPr>
        </p:nvSpPr>
        <p:spPr>
          <a:xfrm>
            <a:off x="406400" y="381000"/>
            <a:ext cx="107696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Arial"/>
                <a:ea typeface="Arial"/>
                <a:cs typeface="Arial"/>
                <a:sym typeface="Arial"/>
              </a:rPr>
              <a:t>TETE MODULE 4 –CHECKING COMPREHENSION &amp; PROVIDING FEEDBACK</a:t>
            </a:r>
            <a:endParaRPr b="1" i="0" sz="1600" u="none" cap="none" strike="noStrike">
              <a:solidFill>
                <a:schemeClr val="lt1"/>
              </a:solidFill>
              <a:latin typeface="Arial"/>
              <a:ea typeface="Arial"/>
              <a:cs typeface="Arial"/>
              <a:sym typeface="Arial"/>
            </a:endParaRPr>
          </a:p>
        </p:txBody>
      </p:sp>
      <p:graphicFrame>
        <p:nvGraphicFramePr>
          <p:cNvPr id="239" name="Google Shape;239;p17"/>
          <p:cNvGraphicFramePr/>
          <p:nvPr/>
        </p:nvGraphicFramePr>
        <p:xfrm>
          <a:off x="644434" y="2307771"/>
          <a:ext cx="3000000" cy="3000000"/>
        </p:xfrm>
        <a:graphic>
          <a:graphicData uri="http://schemas.openxmlformats.org/drawingml/2006/table">
            <a:tbl>
              <a:tblPr bandRow="1" firstRow="1">
                <a:noFill/>
                <a:tableStyleId>{9B56A6F8-789F-4954-81DE-3EFAB71E8A2F}</a:tableStyleId>
              </a:tblPr>
              <a:tblGrid>
                <a:gridCol w="3634875"/>
                <a:gridCol w="3634875"/>
                <a:gridCol w="3456700"/>
              </a:tblGrid>
              <a:tr h="640100">
                <a:tc>
                  <a:txBody>
                    <a:bodyPr/>
                    <a:lstStyle/>
                    <a:p>
                      <a:pPr indent="0" lvl="0" marL="0" marR="0" rtl="0" algn="ctr">
                        <a:lnSpc>
                          <a:spcPct val="100000"/>
                        </a:lnSpc>
                        <a:spcBef>
                          <a:spcPts val="0"/>
                        </a:spcBef>
                        <a:spcAft>
                          <a:spcPts val="0"/>
                        </a:spcAft>
                        <a:buClr>
                          <a:srgbClr val="000000"/>
                        </a:buClr>
                        <a:buSzPts val="1600"/>
                        <a:buFont typeface="Arial"/>
                        <a:buNone/>
                      </a:pPr>
                      <a:r>
                        <a:rPr b="1" i="1" lang="en-US" sz="1800" u="none" cap="none" strike="noStrike"/>
                        <a:t>Praise correct answers</a:t>
                      </a:r>
                      <a:endParaRPr i="1" sz="1600"/>
                    </a:p>
                    <a:p>
                      <a:pPr indent="0" lvl="0" marL="0" marR="0" rtl="0" algn="ctr">
                        <a:lnSpc>
                          <a:spcPct val="100000"/>
                        </a:lnSpc>
                        <a:spcBef>
                          <a:spcPts val="0"/>
                        </a:spcBef>
                        <a:spcAft>
                          <a:spcPts val="0"/>
                        </a:spcAft>
                        <a:buNone/>
                      </a:pPr>
                      <a:r>
                        <a:t/>
                      </a:r>
                      <a:endParaRPr b="1" i="1" sz="18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600"/>
                        <a:buFont typeface="Arial"/>
                        <a:buNone/>
                      </a:pPr>
                      <a:r>
                        <a:rPr b="1" i="1" lang="en-US" sz="1800" u="none" cap="none" strike="noStrike"/>
                        <a:t>Start with the positive</a:t>
                      </a:r>
                      <a:endParaRPr i="1" sz="1600"/>
                    </a:p>
                    <a:p>
                      <a:pPr indent="0" lvl="0" marL="0" marR="0" rtl="0" algn="ctr">
                        <a:lnSpc>
                          <a:spcPct val="100000"/>
                        </a:lnSpc>
                        <a:spcBef>
                          <a:spcPts val="0"/>
                        </a:spcBef>
                        <a:spcAft>
                          <a:spcPts val="0"/>
                        </a:spcAft>
                        <a:buNone/>
                      </a:pPr>
                      <a:r>
                        <a:t/>
                      </a:r>
                      <a:endParaRPr b="1" i="1" sz="1800" u="none" cap="none" strike="noStrike"/>
                    </a:p>
                  </a:txBody>
                  <a:tcPr marT="45725" marB="45725" marR="91450" marL="91450"/>
                </a:tc>
                <a:tc>
                  <a:txBody>
                    <a:bodyPr/>
                    <a:lstStyle/>
                    <a:p>
                      <a:pPr indent="0" lvl="0" marL="0" marR="0" rtl="0" algn="ctr">
                        <a:lnSpc>
                          <a:spcPct val="100000"/>
                        </a:lnSpc>
                        <a:spcBef>
                          <a:spcPts val="0"/>
                        </a:spcBef>
                        <a:spcAft>
                          <a:spcPts val="0"/>
                        </a:spcAft>
                        <a:buNone/>
                      </a:pPr>
                      <a:r>
                        <a:rPr b="1" i="1" lang="en-US" sz="1800" u="none" cap="none" strike="noStrike"/>
                        <a:t>Encouraging Self-Correction</a:t>
                      </a:r>
                      <a:endParaRPr i="1" sz="1600"/>
                    </a:p>
                  </a:txBody>
                  <a:tcPr marT="45725" marB="45725" marR="91450" marL="91450"/>
                </a:tc>
              </a:tr>
              <a:tr h="3632275">
                <a:tc>
                  <a:txBody>
                    <a:bodyPr/>
                    <a:lstStyle/>
                    <a:p>
                      <a:pPr indent="-184150" lvl="0" marL="514350" marR="0" rtl="0" algn="l">
                        <a:lnSpc>
                          <a:spcPct val="100000"/>
                        </a:lnSpc>
                        <a:spcBef>
                          <a:spcPts val="0"/>
                        </a:spcBef>
                        <a:spcAft>
                          <a:spcPts val="0"/>
                        </a:spcAft>
                        <a:buClr>
                          <a:srgbClr val="000000"/>
                        </a:buClr>
                        <a:buSzPts val="1600"/>
                        <a:buFont typeface="Arial"/>
                        <a:buNone/>
                      </a:pPr>
                      <a:r>
                        <a:t/>
                      </a:r>
                      <a:endParaRPr sz="1600" u="none" cap="none" strike="noStrike"/>
                    </a:p>
                    <a:p>
                      <a:pPr indent="-285750" lvl="0" marL="285750" marR="0" rtl="0" algn="l">
                        <a:lnSpc>
                          <a:spcPct val="100000"/>
                        </a:lnSpc>
                        <a:spcBef>
                          <a:spcPts val="0"/>
                        </a:spcBef>
                        <a:spcAft>
                          <a:spcPts val="0"/>
                        </a:spcAft>
                        <a:buClr>
                          <a:srgbClr val="000000"/>
                        </a:buClr>
                        <a:buSzPts val="1600"/>
                        <a:buFont typeface="Arial"/>
                        <a:buChar char="•"/>
                      </a:pPr>
                      <a:r>
                        <a:rPr lang="en-US" sz="1600" u="none" cap="none" strike="noStrike"/>
                        <a:t>That was a good answer!</a:t>
                      </a:r>
                      <a:endParaRPr sz="1600" u="none" cap="none" strike="noStrike"/>
                    </a:p>
                    <a:p>
                      <a:pPr indent="-285750" lvl="0" marL="285750" marR="0" rtl="0" algn="l">
                        <a:lnSpc>
                          <a:spcPct val="100000"/>
                        </a:lnSpc>
                        <a:spcBef>
                          <a:spcPts val="0"/>
                        </a:spcBef>
                        <a:spcAft>
                          <a:spcPts val="0"/>
                        </a:spcAft>
                        <a:buClr>
                          <a:srgbClr val="000000"/>
                        </a:buClr>
                        <a:buSzPts val="1600"/>
                        <a:buFont typeface="Arial"/>
                        <a:buChar char="•"/>
                      </a:pPr>
                      <a:r>
                        <a:rPr lang="en-US" sz="1600" u="none" cap="none" strike="noStrike"/>
                        <a:t>Well done!</a:t>
                      </a:r>
                      <a:endParaRPr/>
                    </a:p>
                    <a:p>
                      <a:pPr indent="-285750" lvl="0" marL="285750" marR="0" rtl="0" algn="l">
                        <a:lnSpc>
                          <a:spcPct val="100000"/>
                        </a:lnSpc>
                        <a:spcBef>
                          <a:spcPts val="0"/>
                        </a:spcBef>
                        <a:spcAft>
                          <a:spcPts val="0"/>
                        </a:spcAft>
                        <a:buClr>
                          <a:srgbClr val="000000"/>
                        </a:buClr>
                        <a:buSzPts val="1600"/>
                        <a:buFont typeface="Arial"/>
                        <a:buChar char="•"/>
                      </a:pPr>
                      <a:r>
                        <a:rPr lang="en-US" sz="1600" u="none" cap="none" strike="noStrike"/>
                        <a:t>Excellent work!</a:t>
                      </a:r>
                      <a:endParaRPr/>
                    </a:p>
                    <a:p>
                      <a:pPr indent="-285750" lvl="0" marL="285750" marR="0" rtl="0" algn="l">
                        <a:lnSpc>
                          <a:spcPct val="100000"/>
                        </a:lnSpc>
                        <a:spcBef>
                          <a:spcPts val="0"/>
                        </a:spcBef>
                        <a:spcAft>
                          <a:spcPts val="0"/>
                        </a:spcAft>
                        <a:buClr>
                          <a:srgbClr val="000000"/>
                        </a:buClr>
                        <a:buSzPts val="1600"/>
                        <a:buFont typeface="Arial"/>
                        <a:buChar char="•"/>
                      </a:pPr>
                      <a:r>
                        <a:rPr lang="en-US" sz="1600" u="none" cap="none" strike="noStrike"/>
                        <a:t>I can see you used new vocabulary!</a:t>
                      </a:r>
                      <a:endParaRPr sz="1600" u="none" cap="none" strike="noStrike"/>
                    </a:p>
                    <a:p>
                      <a:pPr indent="-285750" lvl="0" marL="285750" marR="0" rtl="0" algn="l">
                        <a:lnSpc>
                          <a:spcPct val="100000"/>
                        </a:lnSpc>
                        <a:spcBef>
                          <a:spcPts val="0"/>
                        </a:spcBef>
                        <a:spcAft>
                          <a:spcPts val="0"/>
                        </a:spcAft>
                        <a:buClr>
                          <a:srgbClr val="000000"/>
                        </a:buClr>
                        <a:buSzPts val="1600"/>
                        <a:buFont typeface="Arial"/>
                        <a:buChar char="•"/>
                      </a:pPr>
                      <a:r>
                        <a:rPr lang="en-US" sz="1600" u="none" cap="none" strike="noStrike"/>
                        <a:t>You did a very good job on this!</a:t>
                      </a:r>
                      <a:endParaRPr/>
                    </a:p>
                    <a:p>
                      <a:pPr indent="-285750" lvl="0" marL="285750" marR="0" rtl="0" algn="l">
                        <a:lnSpc>
                          <a:spcPct val="100000"/>
                        </a:lnSpc>
                        <a:spcBef>
                          <a:spcPts val="0"/>
                        </a:spcBef>
                        <a:spcAft>
                          <a:spcPts val="0"/>
                        </a:spcAft>
                        <a:buClr>
                          <a:srgbClr val="000000"/>
                        </a:buClr>
                        <a:buSzPts val="1600"/>
                        <a:buFont typeface="Arial"/>
                        <a:buChar char="•"/>
                      </a:pPr>
                      <a:r>
                        <a:rPr lang="en-US" sz="1600" u="none" cap="none" strike="noStrike"/>
                        <a:t>I knew you could do it!</a:t>
                      </a:r>
                      <a:endParaRPr/>
                    </a:p>
                    <a:p>
                      <a:pPr indent="-285750" lvl="0" marL="285750" marR="0" rtl="0" algn="l">
                        <a:lnSpc>
                          <a:spcPct val="100000"/>
                        </a:lnSpc>
                        <a:spcBef>
                          <a:spcPts val="0"/>
                        </a:spcBef>
                        <a:spcAft>
                          <a:spcPts val="0"/>
                        </a:spcAft>
                        <a:buClr>
                          <a:srgbClr val="000000"/>
                        </a:buClr>
                        <a:buSzPts val="1600"/>
                        <a:buFont typeface="Arial"/>
                        <a:buChar char="•"/>
                      </a:pPr>
                      <a:r>
                        <a:rPr lang="en-US" sz="1600" u="none" cap="none" strike="noStrike"/>
                        <a:t>Correct!</a:t>
                      </a:r>
                      <a:endParaRPr/>
                    </a:p>
                    <a:p>
                      <a:pPr indent="-285750" lvl="0" marL="285750" marR="0" rtl="0" algn="l">
                        <a:lnSpc>
                          <a:spcPct val="100000"/>
                        </a:lnSpc>
                        <a:spcBef>
                          <a:spcPts val="0"/>
                        </a:spcBef>
                        <a:spcAft>
                          <a:spcPts val="0"/>
                        </a:spcAft>
                        <a:buClr>
                          <a:srgbClr val="000000"/>
                        </a:buClr>
                        <a:buSzPts val="1600"/>
                        <a:buFont typeface="Arial"/>
                        <a:buChar char="•"/>
                      </a:pPr>
                      <a:r>
                        <a:rPr lang="en-US" sz="1600" u="none" cap="none" strike="noStrike"/>
                        <a:t>Right you are!</a:t>
                      </a:r>
                      <a:endParaRPr/>
                    </a:p>
                    <a:p>
                      <a:pPr indent="0" lvl="0" marL="0" marR="0" rtl="0" algn="l">
                        <a:lnSpc>
                          <a:spcPct val="100000"/>
                        </a:lnSpc>
                        <a:spcBef>
                          <a:spcPts val="0"/>
                        </a:spcBef>
                        <a:spcAft>
                          <a:spcPts val="0"/>
                        </a:spcAft>
                        <a:buNone/>
                      </a:pPr>
                      <a:r>
                        <a:t/>
                      </a:r>
                      <a:endParaRPr sz="1600" u="none" cap="none" strike="noStrike"/>
                    </a:p>
                  </a:txBody>
                  <a:tcPr marT="45725" marB="45725" marR="91450" marL="91450"/>
                </a:tc>
                <a:tc>
                  <a:txBody>
                    <a:bodyPr/>
                    <a:lstStyle/>
                    <a:p>
                      <a:pPr indent="-184150" lvl="0" marL="285750" marR="0" rtl="0" algn="l">
                        <a:lnSpc>
                          <a:spcPct val="100000"/>
                        </a:lnSpc>
                        <a:spcBef>
                          <a:spcPts val="0"/>
                        </a:spcBef>
                        <a:spcAft>
                          <a:spcPts val="0"/>
                        </a:spcAft>
                        <a:buClr>
                          <a:srgbClr val="000000"/>
                        </a:buClr>
                        <a:buSzPts val="1600"/>
                        <a:buFont typeface="Arial"/>
                        <a:buNone/>
                      </a:pPr>
                      <a:r>
                        <a:t/>
                      </a:r>
                      <a:endParaRPr sz="1600" u="none" cap="none" strike="noStrike"/>
                    </a:p>
                    <a:p>
                      <a:pPr indent="-285750" lvl="0" marL="285750" marR="0" rtl="0" algn="l">
                        <a:lnSpc>
                          <a:spcPct val="100000"/>
                        </a:lnSpc>
                        <a:spcBef>
                          <a:spcPts val="0"/>
                        </a:spcBef>
                        <a:spcAft>
                          <a:spcPts val="0"/>
                        </a:spcAft>
                        <a:buClr>
                          <a:srgbClr val="000000"/>
                        </a:buClr>
                        <a:buSzPts val="1600"/>
                        <a:buFont typeface="Arial"/>
                        <a:buChar char="•"/>
                      </a:pPr>
                      <a:r>
                        <a:rPr lang="en-US" sz="1600" u="none" cap="none" strike="noStrike"/>
                        <a:t>Good idea, but let's look more closely at the verb you chose. . .. </a:t>
                      </a:r>
                      <a:endParaRPr/>
                    </a:p>
                    <a:p>
                      <a:pPr indent="-285750" lvl="0" marL="285750" marR="0" rtl="0" algn="l">
                        <a:lnSpc>
                          <a:spcPct val="100000"/>
                        </a:lnSpc>
                        <a:spcBef>
                          <a:spcPts val="0"/>
                        </a:spcBef>
                        <a:spcAft>
                          <a:spcPts val="0"/>
                        </a:spcAft>
                        <a:buClr>
                          <a:srgbClr val="000000"/>
                        </a:buClr>
                        <a:buSzPts val="1600"/>
                        <a:buFont typeface="Arial"/>
                        <a:buChar char="•"/>
                      </a:pPr>
                      <a:r>
                        <a:rPr lang="en-US" sz="1600" u="none" cap="none" strike="noStrike"/>
                        <a:t>I understand what you mean, and now let's refine that answer a bit more . . . . </a:t>
                      </a:r>
                      <a:endParaRPr/>
                    </a:p>
                    <a:p>
                      <a:pPr indent="-285750" lvl="0" marL="285750" marR="0" rtl="0" algn="l">
                        <a:lnSpc>
                          <a:spcPct val="100000"/>
                        </a:lnSpc>
                        <a:spcBef>
                          <a:spcPts val="0"/>
                        </a:spcBef>
                        <a:spcAft>
                          <a:spcPts val="0"/>
                        </a:spcAft>
                        <a:buClr>
                          <a:srgbClr val="000000"/>
                        </a:buClr>
                        <a:buSzPts val="1600"/>
                        <a:buFont typeface="Arial"/>
                        <a:buChar char="•"/>
                      </a:pPr>
                      <a:r>
                        <a:rPr lang="en-US" sz="1600" u="none" cap="none" strike="noStrike"/>
                        <a:t>That's a good start. Now, how else . . . </a:t>
                      </a:r>
                      <a:endParaRPr/>
                    </a:p>
                    <a:p>
                      <a:pPr indent="0" lvl="0" marL="0" marR="0" rtl="0" algn="l">
                        <a:lnSpc>
                          <a:spcPct val="100000"/>
                        </a:lnSpc>
                        <a:spcBef>
                          <a:spcPts val="0"/>
                        </a:spcBef>
                        <a:spcAft>
                          <a:spcPts val="0"/>
                        </a:spcAft>
                        <a:buNone/>
                      </a:pPr>
                      <a:r>
                        <a:t/>
                      </a:r>
                      <a:endParaRPr sz="1600" u="none" cap="none" strike="noStrike"/>
                    </a:p>
                  </a:txBody>
                  <a:tcPr marT="45725" marB="45725" marR="91450" marL="91450"/>
                </a:tc>
                <a:tc>
                  <a:txBody>
                    <a:bodyPr/>
                    <a:lstStyle/>
                    <a:p>
                      <a:pPr indent="-184150" lvl="0" marL="285750" marR="0" rtl="0" algn="l">
                        <a:lnSpc>
                          <a:spcPct val="100000"/>
                        </a:lnSpc>
                        <a:spcBef>
                          <a:spcPts val="0"/>
                        </a:spcBef>
                        <a:spcAft>
                          <a:spcPts val="0"/>
                        </a:spcAft>
                        <a:buClr>
                          <a:srgbClr val="000000"/>
                        </a:buClr>
                        <a:buSzPts val="1600"/>
                        <a:buFont typeface="Arial"/>
                        <a:buNone/>
                      </a:pPr>
                      <a:r>
                        <a:t/>
                      </a:r>
                      <a:endParaRPr sz="1600" u="none" cap="none" strike="noStrike"/>
                    </a:p>
                    <a:p>
                      <a:pPr indent="-285750" lvl="0" marL="285750" marR="0" rtl="0" algn="l">
                        <a:lnSpc>
                          <a:spcPct val="100000"/>
                        </a:lnSpc>
                        <a:spcBef>
                          <a:spcPts val="0"/>
                        </a:spcBef>
                        <a:spcAft>
                          <a:spcPts val="0"/>
                        </a:spcAft>
                        <a:buClr>
                          <a:srgbClr val="000000"/>
                        </a:buClr>
                        <a:buSzPts val="1600"/>
                        <a:buFont typeface="Arial"/>
                        <a:buChar char="•"/>
                      </a:pPr>
                      <a:r>
                        <a:rPr lang="en-US" sz="1600" u="none" cap="none" strike="noStrike"/>
                        <a:t>You are so close. Keep going! </a:t>
                      </a:r>
                      <a:endParaRPr/>
                    </a:p>
                    <a:p>
                      <a:pPr indent="-285750" lvl="0" marL="285750" marR="0" rtl="0" algn="l">
                        <a:lnSpc>
                          <a:spcPct val="100000"/>
                        </a:lnSpc>
                        <a:spcBef>
                          <a:spcPts val="0"/>
                        </a:spcBef>
                        <a:spcAft>
                          <a:spcPts val="0"/>
                        </a:spcAft>
                        <a:buClr>
                          <a:srgbClr val="000000"/>
                        </a:buClr>
                        <a:buSzPts val="1600"/>
                        <a:buFont typeface="Arial"/>
                        <a:buChar char="•"/>
                      </a:pPr>
                      <a:r>
                        <a:rPr lang="en-US" sz="1600" u="none" cap="none" strike="noStrike"/>
                        <a:t>There is no hurry – take your time. </a:t>
                      </a:r>
                      <a:endParaRPr/>
                    </a:p>
                    <a:p>
                      <a:pPr indent="-285750" lvl="0" marL="285750" marR="0" rtl="0" algn="l">
                        <a:lnSpc>
                          <a:spcPct val="100000"/>
                        </a:lnSpc>
                        <a:spcBef>
                          <a:spcPts val="0"/>
                        </a:spcBef>
                        <a:spcAft>
                          <a:spcPts val="0"/>
                        </a:spcAft>
                        <a:buClr>
                          <a:srgbClr val="000000"/>
                        </a:buClr>
                        <a:buSzPts val="1600"/>
                        <a:buFont typeface="Arial"/>
                        <a:buChar char="•"/>
                      </a:pPr>
                      <a:r>
                        <a:rPr lang="en-US" sz="1600" u="none" cap="none" strike="noStrike"/>
                        <a:t>So far, so good! Do you remember our lesson on . . . .</a:t>
                      </a:r>
                      <a:endParaRPr sz="1600" u="none" cap="none" strike="noStrike"/>
                    </a:p>
                    <a:p>
                      <a:pPr indent="-285750" lvl="0" marL="285750" marR="0" rtl="0" algn="l">
                        <a:lnSpc>
                          <a:spcPct val="100000"/>
                        </a:lnSpc>
                        <a:spcBef>
                          <a:spcPts val="0"/>
                        </a:spcBef>
                        <a:spcAft>
                          <a:spcPts val="0"/>
                        </a:spcAft>
                        <a:buClr>
                          <a:srgbClr val="000000"/>
                        </a:buClr>
                        <a:buSzPts val="1600"/>
                        <a:buFont typeface="Arial"/>
                        <a:buChar char="•"/>
                      </a:pPr>
                      <a:r>
                        <a:rPr lang="en-US" sz="1600" u="none" cap="none" strike="noStrike"/>
                        <a:t>Let's see now if you can use some of the new vocabulary  to be more specific . . .</a:t>
                      </a:r>
                      <a:endParaRPr/>
                    </a:p>
                    <a:p>
                      <a:pPr indent="0" lvl="0" marL="228600" marR="0" rtl="0" algn="l">
                        <a:lnSpc>
                          <a:spcPct val="100000"/>
                        </a:lnSpc>
                        <a:spcBef>
                          <a:spcPts val="0"/>
                        </a:spcBef>
                        <a:spcAft>
                          <a:spcPts val="0"/>
                        </a:spcAft>
                        <a:buNone/>
                      </a:pPr>
                      <a:r>
                        <a:t/>
                      </a:r>
                      <a:endParaRPr sz="1600" u="none" cap="none" strike="noStrike"/>
                    </a:p>
                    <a:p>
                      <a:pPr indent="0" lvl="0" marL="0" marR="0" rtl="0" algn="l">
                        <a:lnSpc>
                          <a:spcPct val="100000"/>
                        </a:lnSpc>
                        <a:spcBef>
                          <a:spcPts val="0"/>
                        </a:spcBef>
                        <a:spcAft>
                          <a:spcPts val="0"/>
                        </a:spcAft>
                        <a:buNone/>
                      </a:pPr>
                      <a:r>
                        <a:t/>
                      </a:r>
                      <a:endParaRPr sz="1600" u="none" cap="none" strike="noStrike"/>
                    </a:p>
                  </a:txBody>
                  <a:tcPr marT="45725" marB="45725" marR="91450" marL="91450"/>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18"/>
          <p:cNvSpPr txBox="1"/>
          <p:nvPr>
            <p:ph idx="2" type="body"/>
          </p:nvPr>
        </p:nvSpPr>
        <p:spPr>
          <a:xfrm>
            <a:off x="283500" y="943900"/>
            <a:ext cx="9855300" cy="57912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360"/>
              </a:spcBef>
              <a:spcAft>
                <a:spcPts val="0"/>
              </a:spcAft>
              <a:buSzPts val="1400"/>
              <a:buNone/>
            </a:pPr>
            <a:r>
              <a:rPr b="1" lang="en-US" sz="3600">
                <a:solidFill>
                  <a:schemeClr val="accent6"/>
                </a:solidFill>
              </a:rPr>
              <a:t>Remember! Increase the positive and reduce anxiety when providing feedback</a:t>
            </a:r>
            <a:endParaRPr b="1" sz="3600">
              <a:solidFill>
                <a:schemeClr val="accent6"/>
              </a:solidFill>
            </a:endParaRPr>
          </a:p>
          <a:p>
            <a:pPr indent="0" lvl="0" marL="457200" rtl="0" algn="l">
              <a:lnSpc>
                <a:spcPct val="115000"/>
              </a:lnSpc>
              <a:spcBef>
                <a:spcPts val="360"/>
              </a:spcBef>
              <a:spcAft>
                <a:spcPts val="0"/>
              </a:spcAft>
              <a:buNone/>
            </a:pPr>
            <a:r>
              <a:t/>
            </a:r>
            <a:endParaRPr sz="2600"/>
          </a:p>
          <a:p>
            <a:pPr indent="-393700" lvl="0" marL="457200" rtl="0" algn="l">
              <a:lnSpc>
                <a:spcPct val="115000"/>
              </a:lnSpc>
              <a:spcBef>
                <a:spcPts val="360"/>
              </a:spcBef>
              <a:spcAft>
                <a:spcPts val="0"/>
              </a:spcAft>
              <a:buClr>
                <a:schemeClr val="dk1"/>
              </a:buClr>
              <a:buSzPts val="2600"/>
              <a:buChar char="●"/>
            </a:pPr>
            <a:r>
              <a:rPr lang="en-US" sz="2600">
                <a:solidFill>
                  <a:schemeClr val="dk1"/>
                </a:solidFill>
              </a:rPr>
              <a:t>Positive emotion broadens learners’ perspective and repertoire.</a:t>
            </a:r>
            <a:endParaRPr sz="800"/>
          </a:p>
          <a:p>
            <a:pPr indent="-393700" lvl="0" marL="457200" rtl="0" algn="l">
              <a:lnSpc>
                <a:spcPct val="150000"/>
              </a:lnSpc>
              <a:spcBef>
                <a:spcPts val="0"/>
              </a:spcBef>
              <a:spcAft>
                <a:spcPts val="0"/>
              </a:spcAft>
              <a:buClr>
                <a:schemeClr val="dk1"/>
              </a:buClr>
              <a:buSzPts val="2600"/>
              <a:buChar char="●"/>
            </a:pPr>
            <a:r>
              <a:rPr lang="en-US" sz="2600">
                <a:solidFill>
                  <a:schemeClr val="dk1"/>
                </a:solidFill>
              </a:rPr>
              <a:t>Encourages creativity &amp; more conversation</a:t>
            </a:r>
            <a:endParaRPr sz="2600">
              <a:solidFill>
                <a:schemeClr val="dk1"/>
              </a:solidFill>
            </a:endParaRPr>
          </a:p>
          <a:p>
            <a:pPr indent="-393700" lvl="0" marL="457200" rtl="0" algn="l">
              <a:lnSpc>
                <a:spcPct val="150000"/>
              </a:lnSpc>
              <a:spcBef>
                <a:spcPts val="0"/>
              </a:spcBef>
              <a:spcAft>
                <a:spcPts val="0"/>
              </a:spcAft>
              <a:buClr>
                <a:schemeClr val="dk1"/>
              </a:buClr>
              <a:buSzPts val="2600"/>
              <a:buChar char="●"/>
            </a:pPr>
            <a:r>
              <a:rPr lang="en-US" sz="2600">
                <a:solidFill>
                  <a:schemeClr val="dk1"/>
                </a:solidFill>
              </a:rPr>
              <a:t>Learner’s motivational energy is the key in language learning.</a:t>
            </a:r>
            <a:endParaRPr sz="800"/>
          </a:p>
          <a:p>
            <a:pPr indent="-393700" lvl="0" marL="457200" rtl="0" algn="l">
              <a:lnSpc>
                <a:spcPct val="115000"/>
              </a:lnSpc>
              <a:spcBef>
                <a:spcPts val="0"/>
              </a:spcBef>
              <a:spcAft>
                <a:spcPts val="0"/>
              </a:spcAft>
              <a:buClr>
                <a:schemeClr val="dk1"/>
              </a:buClr>
              <a:buSzPts val="2600"/>
              <a:buChar char="●"/>
            </a:pPr>
            <a:r>
              <a:rPr lang="en-US" sz="2600">
                <a:solidFill>
                  <a:schemeClr val="dk1"/>
                </a:solidFill>
              </a:rPr>
              <a:t>With positive encouragement, learners experience feelings of joy, relief, and pride from tackling difficult tasks or speaking in class.</a:t>
            </a:r>
            <a:endParaRPr sz="800"/>
          </a:p>
          <a:p>
            <a:pPr indent="-482600" lvl="0" marL="800100" rtl="0" algn="l">
              <a:lnSpc>
                <a:spcPct val="100000"/>
              </a:lnSpc>
              <a:spcBef>
                <a:spcPts val="360"/>
              </a:spcBef>
              <a:spcAft>
                <a:spcPts val="0"/>
              </a:spcAft>
              <a:buSzPts val="1400"/>
              <a:buFont typeface="Arial"/>
              <a:buNone/>
            </a:pPr>
            <a:r>
              <a:t/>
            </a:r>
            <a:endParaRPr b="1" sz="3600">
              <a:solidFill>
                <a:schemeClr val="accent6"/>
              </a:solidFill>
            </a:endParaRPr>
          </a:p>
          <a:p>
            <a:pPr indent="-482600" lvl="0" marL="800100" rtl="0" algn="l">
              <a:lnSpc>
                <a:spcPct val="100000"/>
              </a:lnSpc>
              <a:spcBef>
                <a:spcPts val="360"/>
              </a:spcBef>
              <a:spcAft>
                <a:spcPts val="0"/>
              </a:spcAft>
              <a:buSzPts val="1400"/>
              <a:buFont typeface="Arial"/>
              <a:buNone/>
            </a:pPr>
            <a:r>
              <a:t/>
            </a:r>
            <a:endParaRPr b="1" sz="3600">
              <a:solidFill>
                <a:schemeClr val="accent6"/>
              </a:solidFill>
            </a:endParaRPr>
          </a:p>
        </p:txBody>
      </p:sp>
      <p:sp>
        <p:nvSpPr>
          <p:cNvPr id="245" name="Google Shape;245;p18"/>
          <p:cNvSpPr txBox="1"/>
          <p:nvPr>
            <p:ph idx="1" type="body"/>
          </p:nvPr>
        </p:nvSpPr>
        <p:spPr>
          <a:xfrm>
            <a:off x="406400" y="381000"/>
            <a:ext cx="107696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Arial"/>
                <a:ea typeface="Arial"/>
                <a:cs typeface="Arial"/>
                <a:sym typeface="Arial"/>
              </a:rPr>
              <a:t>TETE MODULE 4 –CHECKING COMPREHENSION &amp; PROVIDING FEEDBACK</a:t>
            </a:r>
            <a:endParaRPr b="1" i="0" sz="1600" u="none" cap="none" strike="noStrike">
              <a:solidFill>
                <a:schemeClr val="lt1"/>
              </a:solidFill>
              <a:latin typeface="Arial"/>
              <a:ea typeface="Arial"/>
              <a:cs typeface="Arial"/>
              <a:sym typeface="Arial"/>
            </a:endParaRPr>
          </a:p>
        </p:txBody>
      </p:sp>
      <p:pic>
        <p:nvPicPr>
          <p:cNvPr descr="A person with the mouth open&#10;&#10;Description automatically generated with low confidence" id="246" name="Google Shape;246;p18"/>
          <p:cNvPicPr preferRelativeResize="0"/>
          <p:nvPr/>
        </p:nvPicPr>
        <p:blipFill rotWithShape="1">
          <a:blip r:embed="rId3">
            <a:alphaModFix/>
          </a:blip>
          <a:srcRect b="0" l="0" r="0" t="0"/>
          <a:stretch/>
        </p:blipFill>
        <p:spPr>
          <a:xfrm rot="840000">
            <a:off x="8885278" y="2288010"/>
            <a:ext cx="2429445" cy="196663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19"/>
          <p:cNvSpPr txBox="1"/>
          <p:nvPr/>
        </p:nvSpPr>
        <p:spPr>
          <a:xfrm>
            <a:off x="558800" y="1383702"/>
            <a:ext cx="10769700" cy="2576925"/>
          </a:xfrm>
          <a:prstGeom prst="rect">
            <a:avLst/>
          </a:prstGeom>
          <a:noFill/>
          <a:ln>
            <a:noFill/>
          </a:ln>
        </p:spPr>
        <p:txBody>
          <a:bodyPr anchorCtr="0" anchor="t" bIns="46025" lIns="92075" spcFirstLastPara="1" rIns="92075" wrap="square" tIns="46025">
            <a:noAutofit/>
          </a:bodyPr>
          <a:lstStyle/>
          <a:p>
            <a:pPr indent="0" lvl="0" marL="0" marR="0" rtl="0" algn="ctr">
              <a:lnSpc>
                <a:spcPct val="100000"/>
              </a:lnSpc>
              <a:spcBef>
                <a:spcPts val="0"/>
              </a:spcBef>
              <a:spcAft>
                <a:spcPts val="0"/>
              </a:spcAft>
              <a:buNone/>
            </a:pPr>
            <a:r>
              <a:rPr b="1" i="0" lang="en-US" sz="4600" u="none" cap="none" strike="noStrike">
                <a:solidFill>
                  <a:schemeClr val="dk1"/>
                </a:solidFill>
                <a:latin typeface="Arial"/>
                <a:ea typeface="Arial"/>
                <a:cs typeface="Arial"/>
                <a:sym typeface="Arial"/>
              </a:rPr>
              <a:t>What are your </a:t>
            </a:r>
            <a:r>
              <a:rPr b="1" i="0" lang="en-US" sz="4600" u="none" cap="none" strike="noStrike">
                <a:solidFill>
                  <a:schemeClr val="accent6"/>
                </a:solidFill>
                <a:latin typeface="Arial"/>
                <a:ea typeface="Arial"/>
                <a:cs typeface="Arial"/>
                <a:sym typeface="Arial"/>
              </a:rPr>
              <a:t>goals</a:t>
            </a:r>
            <a:r>
              <a:rPr b="1" i="0" lang="en-US" sz="4600" u="none" cap="none" strike="noStrike">
                <a:solidFill>
                  <a:schemeClr val="dk1"/>
                </a:solidFill>
                <a:latin typeface="Arial"/>
                <a:ea typeface="Arial"/>
                <a:cs typeface="Arial"/>
                <a:sym typeface="Arial"/>
              </a:rPr>
              <a:t> of using </a:t>
            </a:r>
            <a:r>
              <a:rPr b="1" i="1" lang="en-US" sz="4600" u="none" cap="none" strike="noStrike">
                <a:solidFill>
                  <a:schemeClr val="dk1"/>
                </a:solidFill>
                <a:latin typeface="Arial"/>
                <a:ea typeface="Arial"/>
                <a:cs typeface="Arial"/>
                <a:sym typeface="Arial"/>
              </a:rPr>
              <a:t>effective</a:t>
            </a:r>
            <a:r>
              <a:rPr b="1" i="0" lang="en-US" sz="4600" u="none" cap="none" strike="noStrike">
                <a:solidFill>
                  <a:schemeClr val="dk1"/>
                </a:solidFill>
                <a:latin typeface="Arial"/>
                <a:ea typeface="Arial"/>
                <a:cs typeface="Arial"/>
                <a:sym typeface="Arial"/>
              </a:rPr>
              <a:t> feedback in your English classroom with your students?</a:t>
            </a:r>
            <a:endParaRPr sz="700"/>
          </a:p>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Arial"/>
                <a:ea typeface="Arial"/>
                <a:cs typeface="Arial"/>
                <a:sym typeface="Arial"/>
              </a:rPr>
              <a:t> </a:t>
            </a:r>
            <a:endParaRPr b="1" i="0" sz="20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400"/>
              <a:buFont typeface="Arial"/>
              <a:buNone/>
            </a:pPr>
            <a:r>
              <a:t/>
            </a:r>
            <a:endParaRPr b="1" i="1" sz="4400" u="none" cap="none" strike="noStrike">
              <a:solidFill>
                <a:srgbClr val="F7931E"/>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400"/>
              <a:buFont typeface="Arial"/>
              <a:buNone/>
            </a:pPr>
            <a:r>
              <a:rPr b="1" i="1" lang="en-US" sz="4400" u="none" cap="none" strike="noStrike">
                <a:solidFill>
                  <a:srgbClr val="F7931E"/>
                </a:solidFill>
                <a:latin typeface="Arial"/>
                <a:ea typeface="Arial"/>
                <a:cs typeface="Arial"/>
                <a:sym typeface="Arial"/>
              </a:rPr>
              <a:t>YOUR TURN!</a:t>
            </a:r>
            <a:endParaRPr b="1" i="1" sz="4400" u="none" cap="none" strike="noStrike">
              <a:solidFill>
                <a:srgbClr val="F7931E"/>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900"/>
              <a:buFont typeface="Arial"/>
              <a:buNone/>
            </a:pPr>
            <a:r>
              <a:rPr b="1" i="1" lang="en-US" sz="2900" u="none" cap="none" strike="noStrike">
                <a:solidFill>
                  <a:srgbClr val="F7931E"/>
                </a:solidFill>
                <a:latin typeface="Arial"/>
                <a:ea typeface="Arial"/>
                <a:cs typeface="Arial"/>
                <a:sym typeface="Arial"/>
              </a:rPr>
              <a:t>Please type your ideas into the chat box </a:t>
            </a:r>
            <a:r>
              <a:rPr b="1" i="1" lang="en-US" sz="2900" u="sng" cap="none" strike="noStrike">
                <a:solidFill>
                  <a:srgbClr val="F7931E"/>
                </a:solidFill>
                <a:latin typeface="Arial"/>
                <a:ea typeface="Arial"/>
                <a:cs typeface="Arial"/>
                <a:sym typeface="Arial"/>
              </a:rPr>
              <a:t>or </a:t>
            </a:r>
            <a:r>
              <a:rPr b="1" i="1" lang="en-US" sz="2900" u="none" cap="none" strike="noStrike">
                <a:solidFill>
                  <a:srgbClr val="F7931E"/>
                </a:solidFill>
                <a:latin typeface="Arial"/>
                <a:ea typeface="Arial"/>
                <a:cs typeface="Arial"/>
                <a:sym typeface="Arial"/>
              </a:rPr>
              <a:t>raise your hand to speak!</a:t>
            </a:r>
            <a:endParaRPr/>
          </a:p>
          <a:p>
            <a:pPr indent="0" lvl="0" marL="0" marR="0" rtl="0" algn="ctr">
              <a:lnSpc>
                <a:spcPct val="100000"/>
              </a:lnSpc>
              <a:spcBef>
                <a:spcPts val="0"/>
              </a:spcBef>
              <a:spcAft>
                <a:spcPts val="0"/>
              </a:spcAft>
              <a:buClr>
                <a:srgbClr val="000000"/>
              </a:buClr>
              <a:buSzPts val="2900"/>
              <a:buFont typeface="Arial"/>
              <a:buNone/>
            </a:pPr>
            <a:r>
              <a:t/>
            </a:r>
            <a:endParaRPr b="1" i="1" sz="2900" u="none" cap="none" strike="noStrike">
              <a:solidFill>
                <a:srgbClr val="F7931E"/>
              </a:solidFill>
              <a:latin typeface="Arial"/>
              <a:ea typeface="Arial"/>
              <a:cs typeface="Arial"/>
              <a:sym typeface="Arial"/>
            </a:endParaRPr>
          </a:p>
        </p:txBody>
      </p:sp>
      <p:sp>
        <p:nvSpPr>
          <p:cNvPr id="252" name="Google Shape;252;p19"/>
          <p:cNvSpPr txBox="1"/>
          <p:nvPr/>
        </p:nvSpPr>
        <p:spPr>
          <a:xfrm>
            <a:off x="558800" y="5334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Arial"/>
                <a:ea typeface="Arial"/>
                <a:cs typeface="Arial"/>
                <a:sym typeface="Arial"/>
              </a:rPr>
              <a:t>TETE MODULE 4 –CHECKING COMPREHENSION &amp; PROVIDING FEEDBACK</a:t>
            </a:r>
            <a:endParaRPr b="1" i="0" sz="1600" u="none" cap="none" strike="noStrike">
              <a:solidFill>
                <a:schemeClr val="lt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6" name="Shape 256"/>
        <p:cNvGrpSpPr/>
        <p:nvPr/>
      </p:nvGrpSpPr>
      <p:grpSpPr>
        <a:xfrm>
          <a:off x="0" y="0"/>
          <a:ext cx="0" cy="0"/>
          <a:chOff x="0" y="0"/>
          <a:chExt cx="0" cy="0"/>
        </a:xfrm>
      </p:grpSpPr>
      <p:sp>
        <p:nvSpPr>
          <p:cNvPr id="257" name="Google Shape;257;p20"/>
          <p:cNvSpPr/>
          <p:nvPr/>
        </p:nvSpPr>
        <p:spPr>
          <a:xfrm>
            <a:off x="711150" y="945195"/>
            <a:ext cx="10769700" cy="661719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800" u="none" cap="none" strike="noStrike">
                <a:solidFill>
                  <a:srgbClr val="000000"/>
                </a:solidFill>
                <a:latin typeface="Arial"/>
                <a:ea typeface="Arial"/>
                <a:cs typeface="Arial"/>
                <a:sym typeface="Arial"/>
              </a:rPr>
              <a:t>Turning to our Pre-course assessment, let’s anchor with our Module 4 content: </a:t>
            </a:r>
            <a:endParaRPr/>
          </a:p>
          <a:p>
            <a:pPr indent="0" lvl="0" marL="0" marR="0" rtl="0" algn="l">
              <a:lnSpc>
                <a:spcPct val="100000"/>
              </a:lnSpc>
              <a:spcBef>
                <a:spcPts val="0"/>
              </a:spcBef>
              <a:spcAft>
                <a:spcPts val="0"/>
              </a:spcAft>
              <a:buNone/>
            </a:pPr>
            <a:r>
              <a:t/>
            </a:r>
            <a:endParaRPr b="1"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800" u="none" cap="none" strike="noStrike">
                <a:solidFill>
                  <a:schemeClr val="dk1"/>
                </a:solidFill>
                <a:latin typeface="Arial"/>
                <a:ea typeface="Arial"/>
                <a:cs typeface="Arial"/>
                <a:sym typeface="Arial"/>
              </a:rPr>
              <a:t>Q7. Oral corrective feedback demotivates foreign language learners, so teachers should not directly correct the errors.</a:t>
            </a:r>
            <a:endParaRPr b="1" i="0" sz="2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br>
              <a:rPr b="0" i="0" lang="en-US" sz="2400" u="none" cap="none" strike="noStrike">
                <a:solidFill>
                  <a:srgbClr val="000000"/>
                </a:solidFill>
                <a:latin typeface="Arial"/>
                <a:ea typeface="Arial"/>
                <a:cs typeface="Arial"/>
                <a:sym typeface="Arial"/>
              </a:rPr>
            </a:br>
            <a:r>
              <a:rPr b="0" i="0" lang="en-US" sz="1800" u="none" cap="none" strike="noStrike">
                <a:solidFill>
                  <a:srgbClr val="000000"/>
                </a:solidFill>
                <a:latin typeface="Arial"/>
                <a:ea typeface="Arial"/>
                <a:cs typeface="Arial"/>
                <a:sym typeface="Arial"/>
              </a:rPr>
              <a:t>True</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False</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br>
              <a:rPr b="0" i="0" lang="en-US" sz="2400" u="none" cap="none" strike="noStrike">
                <a:solidFill>
                  <a:srgbClr val="000000"/>
                </a:solidFill>
                <a:latin typeface="Arial"/>
                <a:ea typeface="Arial"/>
                <a:cs typeface="Arial"/>
                <a:sym typeface="Arial"/>
              </a:rPr>
            </a:br>
            <a:r>
              <a:rPr b="1" i="0" lang="en-US" sz="1800" u="none" cap="none" strike="noStrike">
                <a:solidFill>
                  <a:schemeClr val="dk1"/>
                </a:solidFill>
                <a:latin typeface="Arial"/>
                <a:ea typeface="Arial"/>
                <a:cs typeface="Arial"/>
                <a:sym typeface="Arial"/>
              </a:rPr>
              <a:t>Q8.   Which of the following is NOT true about checking students’ comprehension?</a:t>
            </a:r>
            <a:endParaRPr b="1" i="0" sz="2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br>
              <a:rPr b="0" i="0" lang="en-US" sz="2400" u="none" cap="none" strike="noStrike">
                <a:solidFill>
                  <a:srgbClr val="000000"/>
                </a:solidFill>
                <a:latin typeface="Arial"/>
                <a:ea typeface="Arial"/>
                <a:cs typeface="Arial"/>
                <a:sym typeface="Arial"/>
              </a:rPr>
            </a:br>
            <a:r>
              <a:rPr b="0" i="0" lang="en-US" sz="1800" u="none" cap="none" strike="noStrike">
                <a:solidFill>
                  <a:srgbClr val="000000"/>
                </a:solidFill>
                <a:latin typeface="Arial"/>
                <a:ea typeface="Arial"/>
                <a:cs typeface="Arial"/>
                <a:sym typeface="Arial"/>
              </a:rPr>
              <a:t>A. Teachers should check students’ comprehension after giving activity instructions, during the activity,   and after the activity.</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B. Comprehension checks and metacognitive checks are used to keep learners focused during an     activity and keep teachers informed about the learners’ progress.</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C. Metacognitive checks focus on the learners’ whole understanding of the learning materials.</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800" u="none" cap="none" strike="noStrike">
                <a:solidFill>
                  <a:srgbClr val="000000"/>
                </a:solidFill>
                <a:latin typeface="Arial"/>
                <a:ea typeface="Arial"/>
                <a:cs typeface="Arial"/>
                <a:sym typeface="Arial"/>
              </a:rPr>
              <a:t>D. Comprehension checks can be used by teachers as a formative assessment to make instructional adjustments before giving a final or summative assessment.</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br>
              <a:rPr b="0" i="0" lang="en-US" sz="1800" u="none" cap="none" strike="noStrike">
                <a:solidFill>
                  <a:srgbClr val="000000"/>
                </a:solidFill>
                <a:latin typeface="Arial"/>
                <a:ea typeface="Arial"/>
                <a:cs typeface="Arial"/>
                <a:sym typeface="Arial"/>
              </a:rPr>
            </a:br>
            <a:br>
              <a:rPr b="0" i="0" lang="en-US" sz="1800" u="none" cap="none" strike="noStrike">
                <a:solidFill>
                  <a:srgbClr val="000000"/>
                </a:solidFill>
                <a:latin typeface="Arial"/>
                <a:ea typeface="Arial"/>
                <a:cs typeface="Arial"/>
                <a:sym typeface="Arial"/>
              </a:rPr>
            </a:b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br>
              <a:rPr b="0" i="0" lang="en-US"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sp>
        <p:nvSpPr>
          <p:cNvPr id="258" name="Google Shape;258;p20"/>
          <p:cNvSpPr txBox="1"/>
          <p:nvPr/>
        </p:nvSpPr>
        <p:spPr>
          <a:xfrm>
            <a:off x="558800" y="5334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Arial"/>
                <a:ea typeface="Arial"/>
                <a:cs typeface="Arial"/>
                <a:sym typeface="Arial"/>
              </a:rPr>
              <a:t>TETE MODULE 4 –CHECKING COMPREHENSION &amp; PROVIDING FEEDBACK</a:t>
            </a:r>
            <a:endParaRPr b="1" i="0" sz="1600" u="none" cap="none" strike="noStrike">
              <a:solidFill>
                <a:schemeClr val="lt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
          <p:cNvSpPr txBox="1"/>
          <p:nvPr/>
        </p:nvSpPr>
        <p:spPr>
          <a:xfrm>
            <a:off x="276125" y="855250"/>
            <a:ext cx="10899900" cy="897000"/>
          </a:xfrm>
          <a:prstGeom prst="rect">
            <a:avLst/>
          </a:prstGeom>
          <a:noFill/>
          <a:ln>
            <a:noFill/>
          </a:ln>
        </p:spPr>
        <p:txBody>
          <a:bodyPr anchorCtr="0" anchor="t" bIns="46025" lIns="92075" spcFirstLastPara="1" rIns="92075" wrap="square" tIns="46025">
            <a:noAutofit/>
          </a:bodyPr>
          <a:lstStyle/>
          <a:p>
            <a:pPr indent="-342900" lvl="0" marL="342900" marR="0" rtl="0" algn="l">
              <a:lnSpc>
                <a:spcPct val="100000"/>
              </a:lnSpc>
              <a:spcBef>
                <a:spcPts val="0"/>
              </a:spcBef>
              <a:spcAft>
                <a:spcPts val="0"/>
              </a:spcAft>
              <a:buNone/>
            </a:pPr>
            <a:r>
              <a:rPr b="1" i="0" lang="en-US" sz="4600" u="none" cap="none" strike="noStrike">
                <a:solidFill>
                  <a:schemeClr val="dk1"/>
                </a:solidFill>
                <a:latin typeface="Arial"/>
                <a:ea typeface="Arial"/>
                <a:cs typeface="Arial"/>
                <a:sym typeface="Arial"/>
              </a:rPr>
              <a:t>Polls to Recall</a:t>
            </a:r>
            <a:r>
              <a:rPr b="1" lang="en-US" sz="4600">
                <a:solidFill>
                  <a:schemeClr val="dk1"/>
                </a:solidFill>
              </a:rPr>
              <a:t> </a:t>
            </a:r>
            <a:r>
              <a:rPr b="1" i="0" lang="en-US" sz="4600" u="none" cap="none" strike="noStrike">
                <a:solidFill>
                  <a:schemeClr val="dk1"/>
                </a:solidFill>
                <a:latin typeface="Arial"/>
                <a:ea typeface="Arial"/>
                <a:cs typeface="Arial"/>
                <a:sym typeface="Arial"/>
              </a:rPr>
              <a:t>Information</a:t>
            </a:r>
            <a:endParaRPr b="0" i="0" sz="4600" u="none" cap="none" strike="noStrike">
              <a:solidFill>
                <a:schemeClr val="dk1"/>
              </a:solidFill>
              <a:latin typeface="Arial"/>
              <a:ea typeface="Arial"/>
              <a:cs typeface="Arial"/>
              <a:sym typeface="Arial"/>
            </a:endParaRPr>
          </a:p>
        </p:txBody>
      </p:sp>
      <p:sp>
        <p:nvSpPr>
          <p:cNvPr id="118" name="Google Shape;118;p2"/>
          <p:cNvSpPr/>
          <p:nvPr/>
        </p:nvSpPr>
        <p:spPr>
          <a:xfrm>
            <a:off x="406400" y="1829725"/>
            <a:ext cx="11035800" cy="4892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800"/>
              <a:buFont typeface="Arial"/>
              <a:buNone/>
            </a:pPr>
            <a:r>
              <a:rPr b="0" i="0" lang="en-US" sz="3000" u="none" cap="none" strike="noStrike">
                <a:solidFill>
                  <a:srgbClr val="000000"/>
                </a:solidFill>
                <a:latin typeface="Arial"/>
                <a:ea typeface="Arial"/>
                <a:cs typeface="Arial"/>
                <a:sym typeface="Arial"/>
              </a:rPr>
              <a:t>Run quizzes and competitions</a:t>
            </a:r>
            <a:endParaRPr b="0" i="0" sz="3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800"/>
              <a:buFont typeface="Arial"/>
              <a:buNone/>
            </a:pPr>
            <a:r>
              <a:rPr b="0" i="0" lang="en-US" sz="3000" u="none" cap="none" strike="noStrike">
                <a:solidFill>
                  <a:srgbClr val="000000"/>
                </a:solidFill>
                <a:latin typeface="Arial"/>
                <a:ea typeface="Arial"/>
                <a:cs typeface="Arial"/>
                <a:sym typeface="Arial"/>
              </a:rPr>
              <a:t>Use as exit ticket</a:t>
            </a:r>
            <a:endParaRPr b="0" i="0" sz="3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800"/>
              <a:buFont typeface="Arial"/>
              <a:buNone/>
            </a:pPr>
            <a:r>
              <a:rPr b="0" i="0" lang="en-US" sz="3000" u="none" cap="none" strike="noStrike">
                <a:solidFill>
                  <a:srgbClr val="000000"/>
                </a:solidFill>
                <a:latin typeface="Arial"/>
                <a:ea typeface="Arial"/>
                <a:cs typeface="Arial"/>
                <a:sym typeface="Arial"/>
              </a:rPr>
              <a:t>Receive feedback</a:t>
            </a:r>
            <a:endParaRPr b="0" i="0" sz="3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800"/>
              <a:buFont typeface="Arial"/>
              <a:buNone/>
            </a:pPr>
            <a:r>
              <a:rPr b="0" i="0" lang="en-US" sz="3000" u="none" cap="none" strike="noStrike">
                <a:solidFill>
                  <a:srgbClr val="000000"/>
                </a:solidFill>
                <a:latin typeface="Arial"/>
                <a:ea typeface="Arial"/>
                <a:cs typeface="Arial"/>
                <a:sym typeface="Arial"/>
              </a:rPr>
              <a:t>Check for understanding:</a:t>
            </a:r>
            <a:endParaRPr b="0" i="0" sz="3000" u="none" cap="none" strike="noStrike">
              <a:solidFill>
                <a:srgbClr val="000000"/>
              </a:solidFill>
              <a:latin typeface="Arial"/>
              <a:ea typeface="Arial"/>
              <a:cs typeface="Arial"/>
              <a:sym typeface="Arial"/>
            </a:endParaRPr>
          </a:p>
          <a:p>
            <a:pPr indent="-381000" lvl="0" marL="457200" marR="0" rtl="0" algn="l">
              <a:lnSpc>
                <a:spcPct val="100000"/>
              </a:lnSpc>
              <a:spcBef>
                <a:spcPts val="0"/>
              </a:spcBef>
              <a:spcAft>
                <a:spcPts val="0"/>
              </a:spcAft>
              <a:buClr>
                <a:srgbClr val="000000"/>
              </a:buClr>
              <a:buSzPts val="2400"/>
              <a:buFont typeface="Arial"/>
              <a:buChar char="●"/>
            </a:pPr>
            <a:r>
              <a:rPr b="0" i="0" lang="en-US" sz="2400" u="none" cap="none" strike="noStrike">
                <a:solidFill>
                  <a:srgbClr val="000000"/>
                </a:solidFill>
                <a:latin typeface="Arial"/>
                <a:ea typeface="Arial"/>
                <a:cs typeface="Arial"/>
                <a:sym typeface="Arial"/>
              </a:rPr>
              <a:t>Question and answer choices on the board</a:t>
            </a:r>
            <a:endParaRPr b="0" i="0" sz="2400" u="none" cap="none" strike="noStrike">
              <a:solidFill>
                <a:srgbClr val="000000"/>
              </a:solidFill>
              <a:latin typeface="Arial"/>
              <a:ea typeface="Arial"/>
              <a:cs typeface="Arial"/>
              <a:sym typeface="Arial"/>
            </a:endParaRPr>
          </a:p>
          <a:p>
            <a:pPr indent="-381000" lvl="0" marL="457200" marR="0" rtl="0" algn="l">
              <a:lnSpc>
                <a:spcPct val="100000"/>
              </a:lnSpc>
              <a:spcBef>
                <a:spcPts val="0"/>
              </a:spcBef>
              <a:spcAft>
                <a:spcPts val="0"/>
              </a:spcAft>
              <a:buClr>
                <a:srgbClr val="000000"/>
              </a:buClr>
              <a:buSzPts val="2400"/>
              <a:buFont typeface="Arial"/>
              <a:buChar char="●"/>
            </a:pPr>
            <a:r>
              <a:rPr b="0" i="0" lang="en-US" sz="2400" u="none" cap="none" strike="noStrike">
                <a:solidFill>
                  <a:srgbClr val="000000"/>
                </a:solidFill>
                <a:latin typeface="Arial"/>
                <a:ea typeface="Arial"/>
                <a:cs typeface="Arial"/>
                <a:sym typeface="Arial"/>
              </a:rPr>
              <a:t>Paper-based surveys</a:t>
            </a:r>
            <a:endParaRPr b="0" i="0" sz="2400" u="none" cap="none" strike="noStrike">
              <a:solidFill>
                <a:srgbClr val="000000"/>
              </a:solidFill>
              <a:latin typeface="Arial"/>
              <a:ea typeface="Arial"/>
              <a:cs typeface="Arial"/>
              <a:sym typeface="Arial"/>
            </a:endParaRPr>
          </a:p>
          <a:p>
            <a:pPr indent="-381000" lvl="0" marL="457200" marR="0" rtl="0" algn="l">
              <a:lnSpc>
                <a:spcPct val="100000"/>
              </a:lnSpc>
              <a:spcBef>
                <a:spcPts val="0"/>
              </a:spcBef>
              <a:spcAft>
                <a:spcPts val="0"/>
              </a:spcAft>
              <a:buClr>
                <a:srgbClr val="000000"/>
              </a:buClr>
              <a:buSzPts val="2400"/>
              <a:buFont typeface="Arial"/>
              <a:buChar char="●"/>
            </a:pPr>
            <a:r>
              <a:rPr b="0" i="0" lang="en-US" sz="2400" u="none" cap="none" strike="noStrike">
                <a:solidFill>
                  <a:srgbClr val="000000"/>
                </a:solidFill>
                <a:latin typeface="Arial"/>
                <a:ea typeface="Arial"/>
                <a:cs typeface="Arial"/>
                <a:sym typeface="Arial"/>
              </a:rPr>
              <a:t>Free web-based tools: Kahoot, Poll Everywhere, Google Forms</a:t>
            </a:r>
            <a:endParaRPr b="0" i="0" sz="2400" u="none" cap="none" strike="noStrike">
              <a:solidFill>
                <a:srgbClr val="000000"/>
              </a:solidFill>
              <a:latin typeface="Arial"/>
              <a:ea typeface="Arial"/>
              <a:cs typeface="Arial"/>
              <a:sym typeface="Arial"/>
            </a:endParaRPr>
          </a:p>
          <a:p>
            <a:pPr indent="0" lvl="0" marL="25400" marR="0" rtl="0" algn="l">
              <a:lnSpc>
                <a:spcPct val="100000"/>
              </a:lnSpc>
              <a:spcBef>
                <a:spcPts val="0"/>
              </a:spcBef>
              <a:spcAft>
                <a:spcPts val="0"/>
              </a:spcAft>
              <a:buNone/>
            </a:pPr>
            <a:r>
              <a:t/>
            </a:r>
            <a:endParaRPr b="0" i="0" sz="3200" u="none" cap="none" strike="noStrike">
              <a:solidFill>
                <a:srgbClr val="000000"/>
              </a:solidFill>
              <a:latin typeface="Arial"/>
              <a:ea typeface="Arial"/>
              <a:cs typeface="Arial"/>
              <a:sym typeface="Arial"/>
            </a:endParaRPr>
          </a:p>
          <a:p>
            <a:pPr indent="0" lvl="0" marL="25400" marR="0" rtl="0" algn="l">
              <a:lnSpc>
                <a:spcPct val="100000"/>
              </a:lnSpc>
              <a:spcBef>
                <a:spcPts val="0"/>
              </a:spcBef>
              <a:spcAft>
                <a:spcPts val="0"/>
              </a:spcAft>
              <a:buNone/>
            </a:pPr>
            <a:r>
              <a:rPr b="1" i="0" lang="en-US" sz="2800" u="none" cap="none" strike="noStrike">
                <a:solidFill>
                  <a:schemeClr val="accent6"/>
                </a:solidFill>
                <a:latin typeface="Arial"/>
                <a:ea typeface="Arial"/>
                <a:cs typeface="Arial"/>
                <a:sym typeface="Arial"/>
              </a:rPr>
              <a:t>CHECKING PORTFOLIO CREATION COMPREHENSION USING POLLING</a:t>
            </a:r>
            <a:endParaRPr/>
          </a:p>
          <a:p>
            <a:pPr indent="0" lvl="0" marL="0" marR="0" rtl="0" algn="l">
              <a:lnSpc>
                <a:spcPct val="100000"/>
              </a:lnSpc>
              <a:spcBef>
                <a:spcPts val="0"/>
              </a:spcBef>
              <a:spcAft>
                <a:spcPts val="0"/>
              </a:spcAft>
              <a:buNone/>
            </a:pPr>
            <a:r>
              <a:t/>
            </a:r>
            <a:endParaRPr b="0" i="0" sz="3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800"/>
              <a:buFont typeface="Arial"/>
              <a:buNone/>
            </a:pPr>
            <a:r>
              <a:t/>
            </a:r>
            <a:endParaRPr b="0" i="0" sz="3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800"/>
              <a:buFont typeface="Arial"/>
              <a:buNone/>
            </a:pPr>
            <a:r>
              <a:t/>
            </a:r>
            <a:endParaRPr b="0" i="0" sz="3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800"/>
              <a:buFont typeface="Arial"/>
              <a:buNone/>
            </a:pPr>
            <a:r>
              <a:t/>
            </a:r>
            <a:endParaRPr b="0" i="0" sz="3800" u="none" cap="none" strike="noStrike">
              <a:solidFill>
                <a:srgbClr val="000000"/>
              </a:solidFill>
              <a:latin typeface="Arial"/>
              <a:ea typeface="Arial"/>
              <a:cs typeface="Arial"/>
              <a:sym typeface="Arial"/>
            </a:endParaRPr>
          </a:p>
        </p:txBody>
      </p:sp>
      <p:sp>
        <p:nvSpPr>
          <p:cNvPr id="119" name="Google Shape;119;p2"/>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lnSpc>
                <a:spcPct val="100000"/>
              </a:lnSpc>
              <a:spcBef>
                <a:spcPts val="0"/>
              </a:spcBef>
              <a:spcAft>
                <a:spcPts val="0"/>
              </a:spcAft>
              <a:buSzPts val="1400"/>
              <a:buNone/>
            </a:pPr>
            <a:r>
              <a:rPr lang="en-US" sz="2000"/>
              <a:t>TETE MODULE 4 - EFFECTIVE QUESTION AND ANSWER</a:t>
            </a:r>
            <a:endParaRPr b="1">
              <a:solidFill>
                <a:schemeClr val="lt1"/>
              </a:solidFill>
            </a:endParaRPr>
          </a:p>
        </p:txBody>
      </p:sp>
      <p:pic>
        <p:nvPicPr>
          <p:cNvPr id="120" name="Google Shape;120;p2"/>
          <p:cNvPicPr preferRelativeResize="0"/>
          <p:nvPr/>
        </p:nvPicPr>
        <p:blipFill rotWithShape="1">
          <a:blip r:embed="rId3">
            <a:alphaModFix/>
          </a:blip>
          <a:srcRect b="0" l="0" r="0" t="0"/>
          <a:stretch/>
        </p:blipFill>
        <p:spPr>
          <a:xfrm>
            <a:off x="8572700" y="1594500"/>
            <a:ext cx="2695575" cy="301864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2" name="Shape 262"/>
        <p:cNvGrpSpPr/>
        <p:nvPr/>
      </p:nvGrpSpPr>
      <p:grpSpPr>
        <a:xfrm>
          <a:off x="0" y="0"/>
          <a:ext cx="0" cy="0"/>
          <a:chOff x="0" y="0"/>
          <a:chExt cx="0" cy="0"/>
        </a:xfrm>
      </p:grpSpPr>
      <p:sp>
        <p:nvSpPr>
          <p:cNvPr id="263" name="Google Shape;263;p21"/>
          <p:cNvSpPr/>
          <p:nvPr/>
        </p:nvSpPr>
        <p:spPr>
          <a:xfrm>
            <a:off x="711150" y="945195"/>
            <a:ext cx="10769700" cy="58785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800" u="none" cap="none" strike="noStrike">
                <a:solidFill>
                  <a:srgbClr val="000000"/>
                </a:solidFill>
                <a:latin typeface="Arial"/>
                <a:ea typeface="Arial"/>
                <a:cs typeface="Arial"/>
                <a:sym typeface="Arial"/>
              </a:rPr>
              <a:t>Turning to our Pre-course assessment, let’s anchor with our Module 4 content: </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500" u="none" cap="none" strike="noStrike">
                <a:solidFill>
                  <a:srgbClr val="000000"/>
                </a:solidFill>
                <a:latin typeface="Arial"/>
                <a:ea typeface="Arial"/>
                <a:cs typeface="Arial"/>
                <a:sym typeface="Arial"/>
              </a:rPr>
              <a:t>Q7. </a:t>
            </a:r>
            <a:r>
              <a:rPr b="0" i="0" lang="en-US" sz="1500" u="none" cap="none" strike="noStrike">
                <a:solidFill>
                  <a:srgbClr val="000000"/>
                </a:solidFill>
                <a:latin typeface="Arial"/>
                <a:ea typeface="Arial"/>
                <a:cs typeface="Arial"/>
                <a:sym typeface="Arial"/>
              </a:rPr>
              <a:t>Oral corrective feedback demotivates foreign language learners, so teachers should not directly correct the errors.</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br>
              <a:rPr b="0" i="0" lang="en-US" sz="1900" u="none" cap="none" strike="noStrike">
                <a:solidFill>
                  <a:srgbClr val="000000"/>
                </a:solidFill>
                <a:latin typeface="Arial"/>
                <a:ea typeface="Arial"/>
                <a:cs typeface="Arial"/>
                <a:sym typeface="Arial"/>
              </a:rPr>
            </a:br>
            <a:r>
              <a:rPr b="0" i="0" lang="en-US" sz="1500" u="none" cap="none" strike="noStrike">
                <a:solidFill>
                  <a:srgbClr val="000000"/>
                </a:solidFill>
                <a:latin typeface="Arial"/>
                <a:ea typeface="Arial"/>
                <a:cs typeface="Arial"/>
                <a:sym typeface="Arial"/>
              </a:rPr>
              <a:t>True</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500" u="none" cap="none" strike="noStrike">
                <a:solidFill>
                  <a:srgbClr val="000000"/>
                </a:solidFill>
                <a:latin typeface="Arial"/>
                <a:ea typeface="Arial"/>
                <a:cs typeface="Arial"/>
                <a:sym typeface="Arial"/>
              </a:rPr>
              <a:t>False</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br>
              <a:rPr b="0" i="0" lang="en-US" sz="1900" u="none" cap="none" strike="noStrike">
                <a:solidFill>
                  <a:srgbClr val="000000"/>
                </a:solidFill>
                <a:latin typeface="Arial"/>
                <a:ea typeface="Arial"/>
                <a:cs typeface="Arial"/>
                <a:sym typeface="Arial"/>
              </a:rPr>
            </a:br>
            <a:r>
              <a:rPr b="1" i="0" lang="en-US" sz="1500" u="none" cap="none" strike="noStrike">
                <a:solidFill>
                  <a:srgbClr val="000000"/>
                </a:solidFill>
                <a:highlight>
                  <a:srgbClr val="FFFF00"/>
                </a:highlight>
                <a:latin typeface="Arial"/>
                <a:ea typeface="Arial"/>
                <a:cs typeface="Arial"/>
                <a:sym typeface="Arial"/>
              </a:rPr>
              <a:t>Answer: </a:t>
            </a:r>
            <a:r>
              <a:rPr b="0" i="0" lang="en-US" sz="1500" u="none" cap="none" strike="noStrike">
                <a:solidFill>
                  <a:srgbClr val="000000"/>
                </a:solidFill>
                <a:highlight>
                  <a:srgbClr val="FFFF00"/>
                </a:highlight>
                <a:latin typeface="Arial"/>
                <a:ea typeface="Arial"/>
                <a:cs typeface="Arial"/>
                <a:sym typeface="Arial"/>
              </a:rPr>
              <a:t>False</a:t>
            </a:r>
            <a:endParaRPr b="0" i="0" sz="1900" u="none" cap="none" strike="noStrike">
              <a:solidFill>
                <a:srgbClr val="000000"/>
              </a:solidFill>
              <a:highlight>
                <a:srgbClr val="FFFF00"/>
              </a:highlight>
              <a:latin typeface="Arial"/>
              <a:ea typeface="Arial"/>
              <a:cs typeface="Arial"/>
              <a:sym typeface="Arial"/>
            </a:endParaRPr>
          </a:p>
          <a:p>
            <a:pPr indent="0" lvl="0" marL="0" marR="0" rtl="0" algn="l">
              <a:lnSpc>
                <a:spcPct val="100000"/>
              </a:lnSpc>
              <a:spcBef>
                <a:spcPts val="0"/>
              </a:spcBef>
              <a:spcAft>
                <a:spcPts val="0"/>
              </a:spcAft>
              <a:buNone/>
            </a:pPr>
            <a:br>
              <a:rPr b="0" i="0" lang="en-US" sz="1900" u="none" cap="none" strike="noStrike">
                <a:solidFill>
                  <a:srgbClr val="000000"/>
                </a:solidFill>
                <a:latin typeface="Arial"/>
                <a:ea typeface="Arial"/>
                <a:cs typeface="Arial"/>
                <a:sym typeface="Arial"/>
              </a:rPr>
            </a:br>
            <a:br>
              <a:rPr b="0" i="0" lang="en-US" sz="1900" u="none" cap="none" strike="noStrike">
                <a:solidFill>
                  <a:srgbClr val="000000"/>
                </a:solidFill>
                <a:latin typeface="Arial"/>
                <a:ea typeface="Arial"/>
                <a:cs typeface="Arial"/>
                <a:sym typeface="Arial"/>
              </a:rPr>
            </a:br>
            <a:r>
              <a:rPr b="1" i="0" lang="en-US" sz="1500" u="none" cap="none" strike="noStrike">
                <a:solidFill>
                  <a:srgbClr val="000000"/>
                </a:solidFill>
                <a:latin typeface="Arial"/>
                <a:ea typeface="Arial"/>
                <a:cs typeface="Arial"/>
                <a:sym typeface="Arial"/>
              </a:rPr>
              <a:t>Q8.   </a:t>
            </a:r>
            <a:r>
              <a:rPr b="0" i="0" lang="en-US" sz="1500" u="none" cap="none" strike="noStrike">
                <a:solidFill>
                  <a:srgbClr val="000000"/>
                </a:solidFill>
                <a:latin typeface="Arial"/>
                <a:ea typeface="Arial"/>
                <a:cs typeface="Arial"/>
                <a:sym typeface="Arial"/>
              </a:rPr>
              <a:t>Which of the following is NOT true about checking students’ comprehension?</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br>
              <a:rPr b="0" i="0" lang="en-US" sz="1900" u="none" cap="none" strike="noStrike">
                <a:solidFill>
                  <a:srgbClr val="000000"/>
                </a:solidFill>
                <a:latin typeface="Arial"/>
                <a:ea typeface="Arial"/>
                <a:cs typeface="Arial"/>
                <a:sym typeface="Arial"/>
              </a:rPr>
            </a:br>
            <a:r>
              <a:rPr b="0" i="0" lang="en-US" sz="1500" u="none" cap="none" strike="noStrike">
                <a:solidFill>
                  <a:srgbClr val="000000"/>
                </a:solidFill>
                <a:latin typeface="Arial"/>
                <a:ea typeface="Arial"/>
                <a:cs typeface="Arial"/>
                <a:sym typeface="Arial"/>
              </a:rPr>
              <a:t>A. Teachers should check students’ comprehension after giving activity instructions, during the activity, and after the activity.</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500" u="none" cap="none" strike="noStrike">
                <a:solidFill>
                  <a:srgbClr val="000000"/>
                </a:solidFill>
                <a:latin typeface="Arial"/>
                <a:ea typeface="Arial"/>
                <a:cs typeface="Arial"/>
                <a:sym typeface="Arial"/>
              </a:rPr>
              <a:t>B. Comprehension checks and metacognitive checks are used to keep learners’ focused during an activity and keep teachers informed about the learners’ progress.</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1500" u="none" cap="none" strike="noStrike">
                <a:solidFill>
                  <a:srgbClr val="000000"/>
                </a:solidFill>
                <a:highlight>
                  <a:srgbClr val="FFFF00"/>
                </a:highlight>
                <a:latin typeface="Arial"/>
                <a:ea typeface="Arial"/>
                <a:cs typeface="Arial"/>
                <a:sym typeface="Arial"/>
              </a:rPr>
              <a:t>C. Metacognitive checks focus on the learners’ whole understanding of the learning materials.</a:t>
            </a:r>
            <a:endParaRPr b="0" i="0" sz="1900" u="none" cap="none" strike="noStrike">
              <a:solidFill>
                <a:srgbClr val="000000"/>
              </a:solidFill>
              <a:highlight>
                <a:srgbClr val="FFFF00"/>
              </a:highlight>
              <a:latin typeface="Arial"/>
              <a:ea typeface="Arial"/>
              <a:cs typeface="Arial"/>
              <a:sym typeface="Arial"/>
            </a:endParaRPr>
          </a:p>
          <a:p>
            <a:pPr indent="0" lvl="0" marL="0" marR="0" rtl="0" algn="l">
              <a:lnSpc>
                <a:spcPct val="100000"/>
              </a:lnSpc>
              <a:spcBef>
                <a:spcPts val="0"/>
              </a:spcBef>
              <a:spcAft>
                <a:spcPts val="0"/>
              </a:spcAft>
              <a:buNone/>
            </a:pPr>
            <a:r>
              <a:rPr b="0" i="0" lang="en-US" sz="1500" u="none" cap="none" strike="noStrike">
                <a:solidFill>
                  <a:srgbClr val="000000"/>
                </a:solidFill>
                <a:latin typeface="Arial"/>
                <a:ea typeface="Arial"/>
                <a:cs typeface="Arial"/>
                <a:sym typeface="Arial"/>
              </a:rPr>
              <a:t>D. Comprehension checks can be used by teachers as a formative assessment to make instructional adjustments before giving a final or summative assessment.</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br>
              <a:rPr b="0" i="0" lang="en-US" sz="1900" u="none" cap="none" strike="noStrike">
                <a:solidFill>
                  <a:srgbClr val="000000"/>
                </a:solidFill>
                <a:latin typeface="Arial"/>
                <a:ea typeface="Arial"/>
                <a:cs typeface="Arial"/>
                <a:sym typeface="Arial"/>
              </a:rPr>
            </a:br>
            <a:r>
              <a:rPr b="1" i="0" lang="en-US" sz="1500" u="none" cap="none" strike="noStrike">
                <a:solidFill>
                  <a:srgbClr val="000000"/>
                </a:solidFill>
                <a:highlight>
                  <a:srgbClr val="FFFF00"/>
                </a:highlight>
                <a:latin typeface="Arial"/>
                <a:ea typeface="Arial"/>
                <a:cs typeface="Arial"/>
                <a:sym typeface="Arial"/>
              </a:rPr>
              <a:t>Answer:  C</a:t>
            </a:r>
            <a:br>
              <a:rPr b="0" i="0" lang="en-US" sz="1900" u="none" cap="none" strike="noStrike">
                <a:solidFill>
                  <a:srgbClr val="000000"/>
                </a:solidFill>
                <a:latin typeface="Arial"/>
                <a:ea typeface="Arial"/>
                <a:cs typeface="Arial"/>
                <a:sym typeface="Arial"/>
              </a:rPr>
            </a:b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br>
              <a:rPr b="0" i="0" lang="en-US"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sp>
        <p:nvSpPr>
          <p:cNvPr id="264" name="Google Shape;264;p21"/>
          <p:cNvSpPr txBox="1"/>
          <p:nvPr/>
        </p:nvSpPr>
        <p:spPr>
          <a:xfrm>
            <a:off x="558800" y="5334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Arial"/>
                <a:ea typeface="Arial"/>
                <a:cs typeface="Arial"/>
                <a:sym typeface="Arial"/>
              </a:rPr>
              <a:t>TETE MODULE 4 –CHECKING COMPREHENSION &amp; PROVIDING FEEDBACK</a:t>
            </a:r>
            <a:endParaRPr b="1" i="0" sz="1600" u="none" cap="none" strike="noStrike">
              <a:solidFill>
                <a:schemeClr val="lt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22"/>
          <p:cNvSpPr txBox="1"/>
          <p:nvPr/>
        </p:nvSpPr>
        <p:spPr>
          <a:xfrm>
            <a:off x="406400" y="920553"/>
            <a:ext cx="10769700" cy="1371600"/>
          </a:xfrm>
          <a:prstGeom prst="rect">
            <a:avLst/>
          </a:prstGeom>
          <a:noFill/>
          <a:ln>
            <a:noFill/>
          </a:ln>
        </p:spPr>
        <p:txBody>
          <a:bodyPr anchorCtr="0" anchor="t" bIns="46025" lIns="92075" spcFirstLastPara="1" rIns="92075" wrap="square" tIns="46025">
            <a:noAutofit/>
          </a:bodyPr>
          <a:lstStyle/>
          <a:p>
            <a:pPr indent="0" lvl="0" marL="0" marR="0" rtl="0" algn="ctr">
              <a:lnSpc>
                <a:spcPct val="100000"/>
              </a:lnSpc>
              <a:spcBef>
                <a:spcPts val="0"/>
              </a:spcBef>
              <a:spcAft>
                <a:spcPts val="0"/>
              </a:spcAft>
              <a:buClr>
                <a:srgbClr val="000000"/>
              </a:buClr>
              <a:buSzPts val="5400"/>
              <a:buFont typeface="Arial"/>
              <a:buNone/>
            </a:pPr>
            <a:r>
              <a:rPr b="1" i="0" lang="en-US" sz="5400" u="none" cap="small" strike="noStrike">
                <a:solidFill>
                  <a:srgbClr val="1E6138"/>
                </a:solidFill>
                <a:latin typeface="Arial"/>
                <a:ea typeface="Arial"/>
                <a:cs typeface="Arial"/>
                <a:sym typeface="Arial"/>
              </a:rPr>
              <a:t>D.E.A.R. </a:t>
            </a:r>
            <a:endParaRPr/>
          </a:p>
          <a:p>
            <a:pPr indent="0" lvl="0" marL="0" marR="0" rtl="0" algn="ctr">
              <a:lnSpc>
                <a:spcPct val="100000"/>
              </a:lnSpc>
              <a:spcBef>
                <a:spcPts val="0"/>
              </a:spcBef>
              <a:spcAft>
                <a:spcPts val="0"/>
              </a:spcAft>
              <a:buClr>
                <a:srgbClr val="000000"/>
              </a:buClr>
              <a:buSzPts val="5400"/>
              <a:buFont typeface="Arial"/>
              <a:buNone/>
            </a:pPr>
            <a:r>
              <a:rPr b="1" i="0" lang="en-US" sz="3500" u="none" cap="small" strike="noStrike">
                <a:solidFill>
                  <a:srgbClr val="1E6138"/>
                </a:solidFill>
                <a:latin typeface="Arial"/>
                <a:ea typeface="Arial"/>
                <a:cs typeface="Arial"/>
                <a:sym typeface="Arial"/>
              </a:rPr>
              <a:t>Drop Everything And Reflect!</a:t>
            </a:r>
            <a:endParaRPr b="1" sz="4300" cap="small">
              <a:solidFill>
                <a:schemeClr val="dk1"/>
              </a:solidFill>
            </a:endParaRPr>
          </a:p>
          <a:p>
            <a:pPr indent="0" lvl="0" marL="0" rtl="0" algn="ctr">
              <a:spcBef>
                <a:spcPts val="0"/>
              </a:spcBef>
              <a:spcAft>
                <a:spcPts val="0"/>
              </a:spcAft>
              <a:buClr>
                <a:srgbClr val="000000"/>
              </a:buClr>
              <a:buFont typeface="Arial"/>
              <a:buNone/>
            </a:pPr>
            <a:r>
              <a:rPr b="1" lang="en-US" sz="5000" cap="small">
                <a:solidFill>
                  <a:schemeClr val="dk1"/>
                </a:solidFill>
              </a:rPr>
              <a:t>EXIT TICKET</a:t>
            </a:r>
            <a:endParaRPr b="1" sz="4200" cap="small">
              <a:solidFill>
                <a:srgbClr val="1E6138"/>
              </a:solidFill>
            </a:endParaRPr>
          </a:p>
        </p:txBody>
      </p:sp>
      <p:sp>
        <p:nvSpPr>
          <p:cNvPr id="270" name="Google Shape;270;p22"/>
          <p:cNvSpPr/>
          <p:nvPr/>
        </p:nvSpPr>
        <p:spPr>
          <a:xfrm>
            <a:off x="2361000" y="2743200"/>
            <a:ext cx="7063500" cy="1371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t/>
            </a:r>
            <a:endParaRPr b="1" i="1" sz="2800">
              <a:solidFill>
                <a:srgbClr val="F8931F"/>
              </a:solidFill>
            </a:endParaRPr>
          </a:p>
          <a:p>
            <a:pPr indent="0" lvl="0" marL="0" marR="0" rtl="0" algn="ctr">
              <a:lnSpc>
                <a:spcPct val="100000"/>
              </a:lnSpc>
              <a:spcBef>
                <a:spcPts val="0"/>
              </a:spcBef>
              <a:spcAft>
                <a:spcPts val="0"/>
              </a:spcAft>
              <a:buNone/>
            </a:pPr>
            <a:r>
              <a:rPr b="1" i="1" lang="en-US" sz="2800">
                <a:solidFill>
                  <a:srgbClr val="F8931F"/>
                </a:solidFill>
              </a:rPr>
              <a:t>Click on the link in the zoom chat box to complete </a:t>
            </a:r>
            <a:r>
              <a:rPr b="1" i="1" lang="en-US" sz="2800" u="none" cap="none" strike="noStrike">
                <a:solidFill>
                  <a:srgbClr val="F8931F"/>
                </a:solidFill>
                <a:latin typeface="Arial"/>
                <a:ea typeface="Arial"/>
                <a:cs typeface="Arial"/>
                <a:sym typeface="Arial"/>
              </a:rPr>
              <a:t>your </a:t>
            </a:r>
            <a:r>
              <a:rPr b="1" i="1" lang="en-US" sz="2800">
                <a:solidFill>
                  <a:srgbClr val="F8931F"/>
                </a:solidFill>
              </a:rPr>
              <a:t>exit ticket (1-2 Reflection).</a:t>
            </a:r>
            <a:endParaRPr b="1" i="1" sz="2800" u="sng" cap="none" strike="noStrike">
              <a:solidFill>
                <a:srgbClr val="F8931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t/>
            </a:r>
            <a:endParaRPr b="1" i="1" sz="2800" u="sng" cap="none" strike="noStrike">
              <a:solidFill>
                <a:srgbClr val="F8931F"/>
              </a:solidFill>
              <a:latin typeface="Arial"/>
              <a:ea typeface="Arial"/>
              <a:cs typeface="Arial"/>
              <a:sym typeface="Arial"/>
            </a:endParaRPr>
          </a:p>
          <a:p>
            <a:pPr indent="0" lvl="0" marL="0" marR="0" rtl="0" algn="ctr">
              <a:lnSpc>
                <a:spcPct val="100000"/>
              </a:lnSpc>
              <a:spcBef>
                <a:spcPts val="0"/>
              </a:spcBef>
              <a:spcAft>
                <a:spcPts val="0"/>
              </a:spcAft>
              <a:buNone/>
            </a:pPr>
            <a:r>
              <a:t/>
            </a:r>
            <a:endParaRPr b="1" i="1" sz="2800" u="sng" cap="none" strike="noStrike">
              <a:solidFill>
                <a:srgbClr val="F8931F"/>
              </a:solidFill>
              <a:latin typeface="Arial"/>
              <a:ea typeface="Arial"/>
              <a:cs typeface="Arial"/>
              <a:sym typeface="Arial"/>
            </a:endParaRPr>
          </a:p>
          <a:p>
            <a:pPr indent="0" lvl="0" marL="0" rtl="0" algn="ctr">
              <a:spcBef>
                <a:spcPts val="0"/>
              </a:spcBef>
              <a:spcAft>
                <a:spcPts val="0"/>
              </a:spcAft>
              <a:buNone/>
            </a:pPr>
            <a:r>
              <a:t/>
            </a:r>
            <a:endParaRPr/>
          </a:p>
          <a:p>
            <a:pPr indent="0" lvl="0" marL="0" marR="0" rtl="0" algn="ctr">
              <a:lnSpc>
                <a:spcPct val="100000"/>
              </a:lnSpc>
              <a:spcBef>
                <a:spcPts val="0"/>
              </a:spcBef>
              <a:spcAft>
                <a:spcPts val="0"/>
              </a:spcAft>
              <a:buNone/>
            </a:pPr>
            <a:r>
              <a:t/>
            </a:r>
            <a:endParaRPr b="1" i="1" sz="2800" u="sng">
              <a:solidFill>
                <a:srgbClr val="F8931F"/>
              </a:solidFill>
            </a:endParaRPr>
          </a:p>
          <a:p>
            <a:pPr indent="0" lvl="0" marL="0" marR="0" rtl="0" algn="ctr">
              <a:lnSpc>
                <a:spcPct val="100000"/>
              </a:lnSpc>
              <a:spcBef>
                <a:spcPts val="0"/>
              </a:spcBef>
              <a:spcAft>
                <a:spcPts val="0"/>
              </a:spcAft>
              <a:buNone/>
            </a:pPr>
            <a:r>
              <a:t/>
            </a:r>
            <a:endParaRPr b="1" i="1" sz="2800" u="none" cap="none" strike="noStrike">
              <a:solidFill>
                <a:srgbClr val="F8931F"/>
              </a:solidFill>
              <a:latin typeface="Arial"/>
              <a:ea typeface="Arial"/>
              <a:cs typeface="Arial"/>
              <a:sym typeface="Arial"/>
            </a:endParaRPr>
          </a:p>
          <a:p>
            <a:pPr indent="0" lvl="0" marL="0" marR="0" rtl="0" algn="ctr">
              <a:lnSpc>
                <a:spcPct val="100000"/>
              </a:lnSpc>
              <a:spcBef>
                <a:spcPts val="0"/>
              </a:spcBef>
              <a:spcAft>
                <a:spcPts val="0"/>
              </a:spcAft>
              <a:buNone/>
            </a:pPr>
            <a:r>
              <a:t/>
            </a:r>
            <a:endParaRPr b="1" i="1" sz="2800" u="none" cap="none" strike="noStrike">
              <a:solidFill>
                <a:srgbClr val="F8931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t/>
            </a:r>
            <a:endParaRPr b="1" i="1" sz="2800" u="none" cap="none" strike="noStrike">
              <a:solidFill>
                <a:srgbClr val="F8931F"/>
              </a:solidFill>
              <a:latin typeface="Arial"/>
              <a:ea typeface="Arial"/>
              <a:cs typeface="Arial"/>
              <a:sym typeface="Arial"/>
            </a:endParaRPr>
          </a:p>
          <a:p>
            <a:pPr indent="0" lvl="0" marL="0" marR="0" rtl="0" algn="ctr">
              <a:lnSpc>
                <a:spcPct val="100000"/>
              </a:lnSpc>
              <a:spcBef>
                <a:spcPts val="0"/>
              </a:spcBef>
              <a:spcAft>
                <a:spcPts val="0"/>
              </a:spcAft>
              <a:buNone/>
            </a:pPr>
            <a:r>
              <a:t/>
            </a:r>
            <a:endParaRPr b="1" i="1" sz="2800" u="none" cap="none" strike="noStrike">
              <a:solidFill>
                <a:srgbClr val="F8931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t/>
            </a:r>
            <a:endParaRPr b="1" i="1" sz="2800" u="none" cap="none" strike="noStrike">
              <a:solidFill>
                <a:srgbClr val="F8931F"/>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t/>
            </a:r>
            <a:endParaRPr b="1" i="1" sz="2800" u="sng" cap="none" strike="noStrike">
              <a:solidFill>
                <a:srgbClr val="F8931F"/>
              </a:solidFill>
              <a:latin typeface="Arial"/>
              <a:ea typeface="Arial"/>
              <a:cs typeface="Arial"/>
              <a:sym typeface="Arial"/>
              <a:hlinkClick r:id="rId3">
                <a:extLst>
                  <a:ext uri="{A12FA001-AC4F-418D-AE19-62706E023703}">
                    <ahyp:hlinkClr val="tx"/>
                  </a:ext>
                </a:extLst>
              </a:hlinkClick>
            </a:endParaRPr>
          </a:p>
        </p:txBody>
      </p:sp>
      <p:sp>
        <p:nvSpPr>
          <p:cNvPr id="271" name="Google Shape;271;p22"/>
          <p:cNvSpPr txBox="1"/>
          <p:nvPr/>
        </p:nvSpPr>
        <p:spPr>
          <a:xfrm>
            <a:off x="507900" y="615753"/>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Arial"/>
                <a:ea typeface="Arial"/>
                <a:cs typeface="Arial"/>
                <a:sym typeface="Arial"/>
              </a:rPr>
              <a:t>TETE MODULE 4 –CHECKING COMPREHENSION &amp; PROVIDING FEEDBACK</a:t>
            </a:r>
            <a:endParaRPr b="1" i="0" sz="1600" u="none" cap="none" strike="noStrike">
              <a:solidFill>
                <a:schemeClr val="lt1"/>
              </a:solidFill>
              <a:latin typeface="Arial"/>
              <a:ea typeface="Arial"/>
              <a:cs typeface="Arial"/>
              <a:sym typeface="Arial"/>
            </a:endParaRPr>
          </a:p>
        </p:txBody>
      </p:sp>
      <p:sp>
        <p:nvSpPr>
          <p:cNvPr id="272" name="Google Shape;272;p22"/>
          <p:cNvSpPr txBox="1"/>
          <p:nvPr/>
        </p:nvSpPr>
        <p:spPr>
          <a:xfrm>
            <a:off x="1017925" y="5043375"/>
            <a:ext cx="101460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500">
                <a:solidFill>
                  <a:schemeClr val="dk1"/>
                </a:solidFill>
              </a:rPr>
              <a:t>One(1) thing that I can do ……..Two(2) motivate students is…….. </a:t>
            </a:r>
            <a:endParaRPr b="1" sz="2500">
              <a:solidFill>
                <a:schemeClr val="dk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24"/>
          <p:cNvSpPr txBox="1"/>
          <p:nvPr/>
        </p:nvSpPr>
        <p:spPr>
          <a:xfrm>
            <a:off x="452700" y="864200"/>
            <a:ext cx="107697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600"/>
              </a:spcAft>
              <a:buClr>
                <a:srgbClr val="000000"/>
              </a:buClr>
              <a:buSzPts val="3000"/>
              <a:buFont typeface="Arial"/>
              <a:buNone/>
            </a:pPr>
            <a:r>
              <a:rPr b="1" i="0" lang="en-US" sz="3000" u="none" cap="none" strike="noStrike">
                <a:solidFill>
                  <a:schemeClr val="dk1"/>
                </a:solidFill>
                <a:latin typeface="Arial"/>
                <a:ea typeface="Arial"/>
                <a:cs typeface="Arial"/>
                <a:sym typeface="Arial"/>
              </a:rPr>
              <a:t>What is due on Sunday, </a:t>
            </a:r>
            <a:r>
              <a:rPr b="1" lang="en-US" sz="3000">
                <a:solidFill>
                  <a:schemeClr val="dk1"/>
                </a:solidFill>
              </a:rPr>
              <a:t>August</a:t>
            </a:r>
            <a:r>
              <a:rPr b="1" i="0" lang="en-US" sz="3000" u="none" cap="none" strike="noStrike">
                <a:solidFill>
                  <a:schemeClr val="dk1"/>
                </a:solidFill>
                <a:latin typeface="Arial"/>
                <a:ea typeface="Arial"/>
                <a:cs typeface="Arial"/>
                <a:sym typeface="Arial"/>
              </a:rPr>
              <a:t> </a:t>
            </a:r>
            <a:r>
              <a:rPr b="1" lang="en-US" sz="3000">
                <a:solidFill>
                  <a:schemeClr val="dk1"/>
                </a:solidFill>
              </a:rPr>
              <a:t>1st</a:t>
            </a:r>
            <a:r>
              <a:rPr b="1" i="0" lang="en-US" sz="30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pic>
        <p:nvPicPr>
          <p:cNvPr id="279" name="Google Shape;279;p24"/>
          <p:cNvPicPr preferRelativeResize="0"/>
          <p:nvPr/>
        </p:nvPicPr>
        <p:blipFill rotWithShape="1">
          <a:blip r:embed="rId3">
            <a:alphaModFix/>
          </a:blip>
          <a:srcRect b="0" l="0" r="0" t="0"/>
          <a:stretch/>
        </p:blipFill>
        <p:spPr>
          <a:xfrm>
            <a:off x="3161203" y="1587444"/>
            <a:ext cx="5296997" cy="4889555"/>
          </a:xfrm>
          <a:prstGeom prst="rect">
            <a:avLst/>
          </a:prstGeom>
          <a:noFill/>
          <a:ln>
            <a:noFill/>
          </a:ln>
        </p:spPr>
      </p:pic>
      <p:sp>
        <p:nvSpPr>
          <p:cNvPr id="280" name="Google Shape;280;p24"/>
          <p:cNvSpPr txBox="1"/>
          <p:nvPr/>
        </p:nvSpPr>
        <p:spPr>
          <a:xfrm>
            <a:off x="558800" y="5334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Arial"/>
                <a:ea typeface="Arial"/>
                <a:cs typeface="Arial"/>
                <a:sym typeface="Arial"/>
              </a:rPr>
              <a:t>TETE MODULE 4 –CHECKING COMPREHENSION &amp; PROVIDING FEEDBACK</a:t>
            </a:r>
            <a:endParaRPr b="1" i="0" sz="1600" u="none" cap="none" strike="noStrike">
              <a:solidFill>
                <a:schemeClr val="lt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25"/>
          <p:cNvSpPr txBox="1"/>
          <p:nvPr/>
        </p:nvSpPr>
        <p:spPr>
          <a:xfrm>
            <a:off x="461225" y="1136650"/>
            <a:ext cx="10769700" cy="4002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400"/>
              <a:buFont typeface="Arial"/>
              <a:buNone/>
            </a:pPr>
            <a:r>
              <a:rPr b="1" i="0" lang="en-US" sz="4400" u="none" cap="none" strike="noStrike">
                <a:solidFill>
                  <a:srgbClr val="F8931F"/>
                </a:solidFill>
                <a:latin typeface="Arial"/>
                <a:ea typeface="Arial"/>
                <a:cs typeface="Arial"/>
                <a:sym typeface="Arial"/>
              </a:rPr>
              <a:t>LOOKING AHEAD</a:t>
            </a:r>
            <a:endParaRPr b="1" i="0" sz="4400" u="none" cap="none" strike="noStrike">
              <a:solidFill>
                <a:srgbClr val="F8931F"/>
              </a:solidFill>
              <a:latin typeface="Arial"/>
              <a:ea typeface="Arial"/>
              <a:cs typeface="Arial"/>
              <a:sym typeface="Arial"/>
            </a:endParaRPr>
          </a:p>
          <a:p>
            <a:pPr indent="0" lvl="0" marL="0" marR="0" rtl="0" algn="ctr">
              <a:lnSpc>
                <a:spcPct val="100000"/>
              </a:lnSpc>
              <a:spcBef>
                <a:spcPts val="600"/>
              </a:spcBef>
              <a:spcAft>
                <a:spcPts val="0"/>
              </a:spcAft>
              <a:buClr>
                <a:srgbClr val="000000"/>
              </a:buClr>
              <a:buSzPts val="2000"/>
              <a:buFont typeface="Arial"/>
              <a:buNone/>
            </a:pPr>
            <a:r>
              <a:t/>
            </a:r>
            <a:endParaRPr b="1" i="0" sz="2000" u="none" cap="none" strike="noStrike">
              <a:solidFill>
                <a:schemeClr val="dk1"/>
              </a:solidFill>
              <a:latin typeface="Arial"/>
              <a:ea typeface="Arial"/>
              <a:cs typeface="Arial"/>
              <a:sym typeface="Arial"/>
            </a:endParaRPr>
          </a:p>
          <a:p>
            <a:pPr indent="0" lvl="0" marL="0" marR="0" rtl="0" algn="ctr">
              <a:lnSpc>
                <a:spcPct val="100000"/>
              </a:lnSpc>
              <a:spcBef>
                <a:spcPts val="600"/>
              </a:spcBef>
              <a:spcAft>
                <a:spcPts val="0"/>
              </a:spcAft>
              <a:buClr>
                <a:srgbClr val="000000"/>
              </a:buClr>
              <a:buSzPts val="3000"/>
              <a:buFont typeface="Arial"/>
              <a:buNone/>
            </a:pPr>
            <a:r>
              <a:rPr b="1" i="0" lang="en-US" sz="3000" u="none" cap="none" strike="noStrike">
                <a:solidFill>
                  <a:schemeClr val="dk1"/>
                </a:solidFill>
                <a:latin typeface="Arial"/>
                <a:ea typeface="Arial"/>
                <a:cs typeface="Arial"/>
                <a:sym typeface="Arial"/>
              </a:rPr>
              <a:t>Module 5: on Monday, </a:t>
            </a:r>
            <a:r>
              <a:rPr b="1" lang="en-US" sz="3000">
                <a:solidFill>
                  <a:schemeClr val="dk1"/>
                </a:solidFill>
              </a:rPr>
              <a:t>August 2nd</a:t>
            </a:r>
            <a:r>
              <a:rPr b="1" i="0" lang="en-US" sz="3000" u="none" cap="none" strike="noStrike">
                <a:solidFill>
                  <a:schemeClr val="dk1"/>
                </a:solidFill>
                <a:latin typeface="Arial"/>
                <a:ea typeface="Arial"/>
                <a:cs typeface="Arial"/>
                <a:sym typeface="Arial"/>
              </a:rPr>
              <a:t>!</a:t>
            </a:r>
            <a:endParaRPr b="1" i="0" sz="3000" u="none" cap="none" strike="noStrike">
              <a:solidFill>
                <a:schemeClr val="dk1"/>
              </a:solidFill>
              <a:latin typeface="Arial"/>
              <a:ea typeface="Arial"/>
              <a:cs typeface="Arial"/>
              <a:sym typeface="Arial"/>
            </a:endParaRPr>
          </a:p>
          <a:p>
            <a:pPr indent="0" lvl="0" marL="0" marR="0" rtl="0" algn="ctr">
              <a:lnSpc>
                <a:spcPct val="100000"/>
              </a:lnSpc>
              <a:spcBef>
                <a:spcPts val="600"/>
              </a:spcBef>
              <a:spcAft>
                <a:spcPts val="0"/>
              </a:spcAft>
              <a:buClr>
                <a:srgbClr val="000000"/>
              </a:buClr>
              <a:buSzPts val="3000"/>
              <a:buFont typeface="Arial"/>
              <a:buNone/>
            </a:pPr>
            <a:r>
              <a:t/>
            </a:r>
            <a:endParaRPr b="1" i="0" sz="3000" u="none" cap="none" strike="noStrike">
              <a:solidFill>
                <a:schemeClr val="dk1"/>
              </a:solidFill>
              <a:latin typeface="Arial"/>
              <a:ea typeface="Arial"/>
              <a:cs typeface="Arial"/>
              <a:sym typeface="Arial"/>
            </a:endParaRPr>
          </a:p>
          <a:p>
            <a:pPr indent="0" lvl="0" marL="0" marR="0" rtl="0" algn="ctr">
              <a:lnSpc>
                <a:spcPct val="100000"/>
              </a:lnSpc>
              <a:spcBef>
                <a:spcPts val="600"/>
              </a:spcBef>
              <a:spcAft>
                <a:spcPts val="0"/>
              </a:spcAft>
              <a:buClr>
                <a:srgbClr val="000000"/>
              </a:buClr>
              <a:buSzPts val="3400"/>
              <a:buFont typeface="Arial"/>
              <a:buNone/>
            </a:pPr>
            <a:r>
              <a:rPr b="1" i="0" lang="en-US" sz="3400" u="none" cap="none" strike="noStrike">
                <a:solidFill>
                  <a:srgbClr val="F8931F"/>
                </a:solidFill>
                <a:latin typeface="Arial"/>
                <a:ea typeface="Arial"/>
                <a:cs typeface="Arial"/>
                <a:sym typeface="Arial"/>
              </a:rPr>
              <a:t>NEXT WEBINAR</a:t>
            </a:r>
            <a:endParaRPr b="1" i="0" sz="3000" u="none" cap="none" strike="noStrike">
              <a:solidFill>
                <a:schemeClr val="dk1"/>
              </a:solidFill>
              <a:latin typeface="Arial"/>
              <a:ea typeface="Arial"/>
              <a:cs typeface="Arial"/>
              <a:sym typeface="Arial"/>
            </a:endParaRPr>
          </a:p>
          <a:p>
            <a:pPr indent="0" lvl="0" marL="0" marR="0" rtl="0" algn="ctr">
              <a:lnSpc>
                <a:spcPct val="100000"/>
              </a:lnSpc>
              <a:spcBef>
                <a:spcPts val="600"/>
              </a:spcBef>
              <a:spcAft>
                <a:spcPts val="0"/>
              </a:spcAft>
              <a:buClr>
                <a:srgbClr val="000000"/>
              </a:buClr>
              <a:buSzPts val="3000"/>
              <a:buFont typeface="Arial"/>
              <a:buNone/>
            </a:pPr>
            <a:r>
              <a:rPr b="1" i="0" lang="en-US" sz="3000" u="none" cap="none" strike="noStrike">
                <a:solidFill>
                  <a:schemeClr val="dk1"/>
                </a:solidFill>
                <a:latin typeface="Arial"/>
                <a:ea typeface="Arial"/>
                <a:cs typeface="Arial"/>
                <a:sym typeface="Arial"/>
              </a:rPr>
              <a:t>Friday, </a:t>
            </a:r>
            <a:r>
              <a:rPr b="1" lang="en-US" sz="3000">
                <a:solidFill>
                  <a:schemeClr val="dk1"/>
                </a:solidFill>
              </a:rPr>
              <a:t>August 6</a:t>
            </a:r>
            <a:r>
              <a:rPr b="1" i="0" lang="en-US" sz="3000" u="none" cap="none" strike="noStrike">
                <a:solidFill>
                  <a:schemeClr val="dk1"/>
                </a:solidFill>
                <a:latin typeface="Arial"/>
                <a:ea typeface="Arial"/>
                <a:cs typeface="Arial"/>
                <a:sym typeface="Arial"/>
              </a:rPr>
              <a:t>th</a:t>
            </a:r>
            <a:endParaRPr b="1" i="0" sz="3000" u="none" cap="none" strike="noStrike">
              <a:solidFill>
                <a:schemeClr val="dk1"/>
              </a:solidFill>
              <a:latin typeface="Arial"/>
              <a:ea typeface="Arial"/>
              <a:cs typeface="Arial"/>
              <a:sym typeface="Arial"/>
            </a:endParaRPr>
          </a:p>
          <a:p>
            <a:pPr indent="0" lvl="0" marL="0" marR="0" rtl="0" algn="ctr">
              <a:lnSpc>
                <a:spcPct val="100000"/>
              </a:lnSpc>
              <a:spcBef>
                <a:spcPts val="600"/>
              </a:spcBef>
              <a:spcAft>
                <a:spcPts val="600"/>
              </a:spcAft>
              <a:buClr>
                <a:srgbClr val="000000"/>
              </a:buClr>
              <a:buSzPts val="3000"/>
              <a:buFont typeface="Arial"/>
              <a:buNone/>
            </a:pPr>
            <a:r>
              <a:rPr b="1" i="0" lang="en-US" sz="3000" u="none" cap="none" strike="noStrike">
                <a:solidFill>
                  <a:schemeClr val="dk1"/>
                </a:solidFill>
                <a:latin typeface="Arial"/>
                <a:ea typeface="Arial"/>
                <a:cs typeface="Arial"/>
                <a:sym typeface="Arial"/>
              </a:rPr>
              <a:t>7:00-8:00 PM Uzbekistan Time</a:t>
            </a:r>
            <a:endParaRPr b="1" i="0" sz="3000" u="none" cap="none" strike="noStrike">
              <a:solidFill>
                <a:schemeClr val="dk1"/>
              </a:solidFill>
              <a:latin typeface="Arial"/>
              <a:ea typeface="Arial"/>
              <a:cs typeface="Arial"/>
              <a:sym typeface="Arial"/>
            </a:endParaRPr>
          </a:p>
        </p:txBody>
      </p:sp>
      <p:sp>
        <p:nvSpPr>
          <p:cNvPr id="287" name="Google Shape;287;p25"/>
          <p:cNvSpPr txBox="1"/>
          <p:nvPr/>
        </p:nvSpPr>
        <p:spPr>
          <a:xfrm>
            <a:off x="558800" y="5334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Arial"/>
                <a:ea typeface="Arial"/>
                <a:cs typeface="Arial"/>
                <a:sym typeface="Arial"/>
              </a:rPr>
              <a:t>TETE MODULE 4 –CHECKING COMPREHENSION &amp; PROVIDING FEEDBACK</a:t>
            </a:r>
            <a:endParaRPr b="1" i="0" sz="1600" u="none" cap="none" strike="noStrike">
              <a:solidFill>
                <a:schemeClr val="lt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26"/>
          <p:cNvSpPr txBox="1"/>
          <p:nvPr/>
        </p:nvSpPr>
        <p:spPr>
          <a:xfrm>
            <a:off x="558800" y="5334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Arial"/>
                <a:ea typeface="Arial"/>
                <a:cs typeface="Arial"/>
                <a:sym typeface="Arial"/>
              </a:rPr>
              <a:t>TETE MODULE 4 –CHECKING COMPREHENSION &amp; PROVIDING FEEDBACK</a:t>
            </a:r>
            <a:endParaRPr b="1" i="0" sz="1600" u="none" cap="none" strike="noStrike">
              <a:solidFill>
                <a:schemeClr val="lt1"/>
              </a:solidFill>
              <a:latin typeface="Arial"/>
              <a:ea typeface="Arial"/>
              <a:cs typeface="Arial"/>
              <a:sym typeface="Arial"/>
            </a:endParaRPr>
          </a:p>
        </p:txBody>
      </p:sp>
      <p:sp>
        <p:nvSpPr>
          <p:cNvPr id="293" name="Google Shape;293;p26"/>
          <p:cNvSpPr/>
          <p:nvPr/>
        </p:nvSpPr>
        <p:spPr>
          <a:xfrm>
            <a:off x="2534405" y="1323525"/>
            <a:ext cx="7066795" cy="129266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1" lang="en-US" sz="2400" u="none" cap="none" strike="noStrike">
                <a:solidFill>
                  <a:srgbClr val="333333"/>
                </a:solidFill>
                <a:latin typeface="Arial"/>
                <a:ea typeface="Arial"/>
                <a:cs typeface="Arial"/>
                <a:sym typeface="Arial"/>
              </a:rPr>
              <a:t>"We expert teachers know that motivation and emotional impact are what matter."</a:t>
            </a:r>
            <a:r>
              <a:rPr b="0" i="0" lang="en-US" sz="1800" u="none" cap="none" strike="noStrike">
                <a:solidFill>
                  <a:srgbClr val="333333"/>
                </a:solidFill>
                <a:latin typeface="Arial"/>
                <a:ea typeface="Arial"/>
                <a:cs typeface="Arial"/>
                <a:sym typeface="Arial"/>
              </a:rPr>
              <a:t> - Donald Norman</a:t>
            </a:r>
            <a:endParaRPr b="0" i="0" sz="2000" u="none" cap="none" strike="noStrike">
              <a:solidFill>
                <a:srgbClr val="000000"/>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rPr b="0" i="0" lang="en-US" sz="1200" u="none" cap="none" strike="noStrike">
                <a:solidFill>
                  <a:srgbClr val="000000"/>
                </a:solidFill>
                <a:latin typeface="Times New Roman"/>
                <a:ea typeface="Times New Roman"/>
                <a:cs typeface="Times New Roman"/>
                <a:sym typeface="Times New Roman"/>
              </a:rPr>
              <a:t> </a:t>
            </a:r>
            <a:endParaRPr b="0" i="0" sz="1200" u="none" cap="none" strike="noStrike">
              <a:solidFill>
                <a:srgbClr val="000000"/>
              </a:solidFill>
              <a:latin typeface="Times New Roman"/>
              <a:ea typeface="Times New Roman"/>
              <a:cs typeface="Times New Roman"/>
              <a:sym typeface="Times New Roman"/>
            </a:endParaRPr>
          </a:p>
        </p:txBody>
      </p:sp>
      <p:pic>
        <p:nvPicPr>
          <p:cNvPr descr="Diagram&#10;&#10;Description automatically generated" id="294" name="Google Shape;294;p26"/>
          <p:cNvPicPr preferRelativeResize="0"/>
          <p:nvPr/>
        </p:nvPicPr>
        <p:blipFill rotWithShape="1">
          <a:blip r:embed="rId3">
            <a:alphaModFix/>
          </a:blip>
          <a:srcRect b="0" l="0" r="0" t="0"/>
          <a:stretch/>
        </p:blipFill>
        <p:spPr>
          <a:xfrm>
            <a:off x="3238550" y="2616187"/>
            <a:ext cx="5719954" cy="3517906"/>
          </a:xfrm>
          <a:prstGeom prst="rect">
            <a:avLst/>
          </a:prstGeom>
          <a:noFill/>
          <a:ln>
            <a:noFill/>
          </a:ln>
        </p:spPr>
      </p:pic>
      <p:sp>
        <p:nvSpPr>
          <p:cNvPr id="295" name="Google Shape;295;p26"/>
          <p:cNvSpPr txBox="1"/>
          <p:nvPr/>
        </p:nvSpPr>
        <p:spPr>
          <a:xfrm>
            <a:off x="3059825" y="6324600"/>
            <a:ext cx="5410200"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sng" cap="none" strike="noStrike">
                <a:solidFill>
                  <a:srgbClr val="000000"/>
                </a:solidFill>
                <a:latin typeface="Arial"/>
                <a:ea typeface="Arial"/>
                <a:cs typeface="Arial"/>
                <a:sym typeface="Arial"/>
                <a:hlinkClick r:id="rId4">
                  <a:extLst>
                    <a:ext uri="{A12FA001-AC4F-418D-AE19-62706E023703}">
                      <ahyp:hlinkClr val="tx"/>
                    </a:ext>
                  </a:extLst>
                </a:hlinkClick>
              </a:rPr>
              <a:t>This Photo</a:t>
            </a:r>
            <a:r>
              <a:rPr b="0" i="0" lang="en-US" sz="900" u="none" cap="none" strike="noStrike">
                <a:solidFill>
                  <a:srgbClr val="000000"/>
                </a:solidFill>
                <a:latin typeface="Arial"/>
                <a:ea typeface="Arial"/>
                <a:cs typeface="Arial"/>
                <a:sym typeface="Arial"/>
              </a:rPr>
              <a:t> by Unknown Author is licensed under </a:t>
            </a:r>
            <a:r>
              <a:rPr b="0" i="0" lang="en-US" sz="900" u="sng" cap="none" strike="noStrike">
                <a:solidFill>
                  <a:srgbClr val="000000"/>
                </a:solidFill>
                <a:latin typeface="Arial"/>
                <a:ea typeface="Arial"/>
                <a:cs typeface="Arial"/>
                <a:sym typeface="Arial"/>
                <a:hlinkClick r:id="rId5">
                  <a:extLst>
                    <a:ext uri="{A12FA001-AC4F-418D-AE19-62706E023703}">
                      <ahyp:hlinkClr val="tx"/>
                    </a:ext>
                  </a:extLst>
                </a:hlinkClick>
              </a:rPr>
              <a:t>CC BY</a:t>
            </a:r>
            <a:endParaRPr b="0" i="0" sz="9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27"/>
          <p:cNvSpPr txBox="1"/>
          <p:nvPr/>
        </p:nvSpPr>
        <p:spPr>
          <a:xfrm>
            <a:off x="2972725" y="1093796"/>
            <a:ext cx="5561100" cy="831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2400" u="none" cap="none" strike="noStrike">
                <a:solidFill>
                  <a:srgbClr val="F8931F"/>
                </a:solidFill>
                <a:latin typeface="Arial"/>
                <a:ea typeface="Arial"/>
                <a:cs typeface="Arial"/>
                <a:sym typeface="Arial"/>
              </a:rPr>
              <a:t>Thanks for attending! See you next Friday!</a:t>
            </a:r>
            <a:endParaRPr/>
          </a:p>
        </p:txBody>
      </p:sp>
      <p:pic>
        <p:nvPicPr>
          <p:cNvPr id="301" name="Google Shape;301;p27"/>
          <p:cNvPicPr preferRelativeResize="0"/>
          <p:nvPr/>
        </p:nvPicPr>
        <p:blipFill rotWithShape="1">
          <a:blip r:embed="rId3">
            <a:alphaModFix/>
          </a:blip>
          <a:srcRect b="0" l="0" r="0" t="0"/>
          <a:stretch/>
        </p:blipFill>
        <p:spPr>
          <a:xfrm>
            <a:off x="3146156" y="2376866"/>
            <a:ext cx="5560996" cy="3373140"/>
          </a:xfrm>
          <a:prstGeom prst="rect">
            <a:avLst/>
          </a:prstGeom>
          <a:noFill/>
          <a:ln>
            <a:noFill/>
          </a:ln>
        </p:spPr>
      </p:pic>
      <p:sp>
        <p:nvSpPr>
          <p:cNvPr id="302" name="Google Shape;302;p27"/>
          <p:cNvSpPr txBox="1"/>
          <p:nvPr>
            <p:ph idx="2" type="body"/>
          </p:nvPr>
        </p:nvSpPr>
        <p:spPr>
          <a:xfrm>
            <a:off x="406400" y="2180400"/>
            <a:ext cx="10769700" cy="39156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360"/>
              </a:spcBef>
              <a:spcAft>
                <a:spcPts val="0"/>
              </a:spcAft>
              <a:buSzPts val="1400"/>
              <a:buNone/>
            </a:pPr>
            <a:r>
              <a:t/>
            </a:r>
            <a:endParaRPr/>
          </a:p>
        </p:txBody>
      </p:sp>
      <p:sp>
        <p:nvSpPr>
          <p:cNvPr id="303" name="Google Shape;303;p27"/>
          <p:cNvSpPr txBox="1"/>
          <p:nvPr/>
        </p:nvSpPr>
        <p:spPr>
          <a:xfrm>
            <a:off x="558800" y="5334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Arial"/>
                <a:ea typeface="Arial"/>
                <a:cs typeface="Arial"/>
                <a:sym typeface="Arial"/>
              </a:rPr>
              <a:t>TETE MODULE 4 –CHECKING COMPREHENSION &amp; PROVIDING FEEDBACK</a:t>
            </a:r>
            <a:endParaRPr b="1" i="0" sz="1600" u="none" cap="none" strike="noStrike">
              <a:solidFill>
                <a:schemeClr val="lt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3"/>
          <p:cNvSpPr txBox="1"/>
          <p:nvPr/>
        </p:nvSpPr>
        <p:spPr>
          <a:xfrm>
            <a:off x="1244103" y="723957"/>
            <a:ext cx="9094200" cy="3155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i="0" lang="en-US" sz="3300" u="none" cap="none" strike="noStrike">
                <a:solidFill>
                  <a:srgbClr val="F8931F"/>
                </a:solidFill>
                <a:latin typeface="Arial"/>
                <a:ea typeface="Arial"/>
                <a:cs typeface="Arial"/>
                <a:sym typeface="Arial"/>
              </a:rPr>
              <a:t>Recalling our </a:t>
            </a:r>
            <a:r>
              <a:rPr b="1" i="0" lang="en-US" sz="3300" u="none" cap="none" strike="noStrike">
                <a:solidFill>
                  <a:schemeClr val="dk1"/>
                </a:solidFill>
                <a:latin typeface="Arial"/>
                <a:ea typeface="Arial"/>
                <a:cs typeface="Arial"/>
                <a:sym typeface="Arial"/>
              </a:rPr>
              <a:t>Module 3 content</a:t>
            </a:r>
            <a:r>
              <a:rPr b="1" i="0" lang="en-US" sz="3300" u="none" cap="none" strike="noStrike">
                <a:solidFill>
                  <a:srgbClr val="F8931F"/>
                </a:solidFill>
                <a:latin typeface="Arial"/>
                <a:ea typeface="Arial"/>
                <a:cs typeface="Arial"/>
                <a:sym typeface="Arial"/>
              </a:rPr>
              <a:t> from last week on effective questioning and answering in class,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i="0" lang="en-US" sz="3300" u="none" cap="none" strike="noStrike">
                <a:solidFill>
                  <a:srgbClr val="F8931F"/>
                </a:solidFill>
                <a:latin typeface="Arial"/>
                <a:ea typeface="Arial"/>
                <a:cs typeface="Arial"/>
                <a:sym typeface="Arial"/>
              </a:rPr>
              <a:t>think about your most important new learning, (</a:t>
            </a:r>
            <a:r>
              <a:rPr b="1" i="0" lang="en-US" sz="2800" u="none" cap="none" strike="noStrike">
                <a:solidFill>
                  <a:srgbClr val="F8931F"/>
                </a:solidFill>
                <a:latin typeface="Arial"/>
                <a:ea typeface="Arial"/>
                <a:cs typeface="Arial"/>
                <a:sym typeface="Arial"/>
              </a:rPr>
              <a:t>such as predicting, questioning for main ideas, making inference, etc</a:t>
            </a:r>
            <a:r>
              <a:rPr b="1" lang="en-US" sz="2800">
                <a:solidFill>
                  <a:srgbClr val="F8931F"/>
                </a:solidFill>
              </a:rPr>
              <a:t>.</a:t>
            </a:r>
            <a:r>
              <a:rPr b="1" i="0" lang="en-US" sz="2800" u="none" cap="none" strike="noStrike">
                <a:solidFill>
                  <a:srgbClr val="F8931F"/>
                </a:solidFill>
                <a:latin typeface="Arial"/>
                <a:ea typeface="Arial"/>
                <a:cs typeface="Arial"/>
                <a:sym typeface="Arial"/>
              </a:rPr>
              <a:t>)</a:t>
            </a:r>
            <a:endParaRPr b="1" i="0" sz="2800" u="none" cap="none" strike="noStrike">
              <a:solidFill>
                <a:srgbClr val="F8931F"/>
              </a:solidFill>
              <a:latin typeface="Arial"/>
              <a:ea typeface="Arial"/>
              <a:cs typeface="Arial"/>
              <a:sym typeface="Arial"/>
            </a:endParaRPr>
          </a:p>
        </p:txBody>
      </p:sp>
      <p:sp>
        <p:nvSpPr>
          <p:cNvPr id="127" name="Google Shape;127;p3"/>
          <p:cNvSpPr txBox="1"/>
          <p:nvPr>
            <p:ph idx="2" type="body"/>
          </p:nvPr>
        </p:nvSpPr>
        <p:spPr>
          <a:xfrm>
            <a:off x="1897809" y="3917505"/>
            <a:ext cx="7664100" cy="5029200"/>
          </a:xfrm>
          <a:prstGeom prst="rect">
            <a:avLst/>
          </a:prstGeom>
          <a:noFill/>
          <a:ln>
            <a:noFill/>
          </a:ln>
        </p:spPr>
        <p:txBody>
          <a:bodyPr anchorCtr="0" anchor="t" bIns="45700" lIns="91425" spcFirstLastPara="1" rIns="91425" wrap="square" tIns="45700">
            <a:noAutofit/>
          </a:bodyPr>
          <a:lstStyle/>
          <a:p>
            <a:pPr indent="-228600" lvl="0" marL="457200" rtl="0" algn="ctr">
              <a:lnSpc>
                <a:spcPct val="100000"/>
              </a:lnSpc>
              <a:spcBef>
                <a:spcPts val="280"/>
              </a:spcBef>
              <a:spcAft>
                <a:spcPts val="0"/>
              </a:spcAft>
              <a:buSzPts val="1400"/>
              <a:buNone/>
            </a:pPr>
            <a:r>
              <a:rPr b="1" lang="en-US" sz="3200">
                <a:solidFill>
                  <a:schemeClr val="dk1"/>
                </a:solidFill>
              </a:rPr>
              <a:t>NOW, use the chat box to share:</a:t>
            </a:r>
            <a:endParaRPr/>
          </a:p>
          <a:p>
            <a:pPr indent="-228600" lvl="0" marL="457200" rtl="0" algn="ctr">
              <a:lnSpc>
                <a:spcPct val="100000"/>
              </a:lnSpc>
              <a:spcBef>
                <a:spcPts val="280"/>
              </a:spcBef>
              <a:spcAft>
                <a:spcPts val="0"/>
              </a:spcAft>
              <a:buSzPts val="1400"/>
              <a:buNone/>
            </a:pPr>
            <a:r>
              <a:t/>
            </a:r>
            <a:endParaRPr/>
          </a:p>
          <a:p>
            <a:pPr indent="-228600" lvl="0" marL="457200" rtl="0" algn="ctr">
              <a:lnSpc>
                <a:spcPct val="100000"/>
              </a:lnSpc>
              <a:spcBef>
                <a:spcPts val="280"/>
              </a:spcBef>
              <a:spcAft>
                <a:spcPts val="0"/>
              </a:spcAft>
              <a:buSzPts val="1400"/>
              <a:buNone/>
            </a:pPr>
            <a:r>
              <a:rPr b="1" lang="en-US" sz="3200">
                <a:solidFill>
                  <a:schemeClr val="dk1"/>
                </a:solidFill>
              </a:rPr>
              <a:t>one new questioning technique that you applied this past week in your English class. </a:t>
            </a:r>
            <a:endParaRPr/>
          </a:p>
          <a:p>
            <a:pPr indent="-228600" lvl="0" marL="457200" rtl="0" algn="l">
              <a:lnSpc>
                <a:spcPct val="100000"/>
              </a:lnSpc>
              <a:spcBef>
                <a:spcPts val="280"/>
              </a:spcBef>
              <a:spcAft>
                <a:spcPts val="0"/>
              </a:spcAft>
              <a:buSzPts val="1400"/>
              <a:buNone/>
            </a:pPr>
            <a:r>
              <a:t/>
            </a:r>
            <a:endParaRPr b="1" sz="3200">
              <a:solidFill>
                <a:srgbClr val="FFAE17"/>
              </a:solidFill>
            </a:endParaRPr>
          </a:p>
          <a:p>
            <a:pPr indent="-228600" lvl="0" marL="457200" rtl="0" algn="l">
              <a:lnSpc>
                <a:spcPct val="100000"/>
              </a:lnSpc>
              <a:spcBef>
                <a:spcPts val="280"/>
              </a:spcBef>
              <a:spcAft>
                <a:spcPts val="0"/>
              </a:spcAft>
              <a:buSzPts val="1400"/>
              <a:buNone/>
            </a:pPr>
            <a:r>
              <a:t/>
            </a:r>
            <a:endParaRPr b="1" sz="3200">
              <a:solidFill>
                <a:srgbClr val="FFAE17"/>
              </a:solidFill>
            </a:endParaRPr>
          </a:p>
        </p:txBody>
      </p:sp>
      <p:sp>
        <p:nvSpPr>
          <p:cNvPr id="128" name="Google Shape;128;p3"/>
          <p:cNvSpPr txBox="1"/>
          <p:nvPr>
            <p:ph idx="3" type="body"/>
          </p:nvPr>
        </p:nvSpPr>
        <p:spPr>
          <a:xfrm>
            <a:off x="406400" y="381000"/>
            <a:ext cx="107696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lnSpc>
                <a:spcPct val="100000"/>
              </a:lnSpc>
              <a:spcBef>
                <a:spcPts val="0"/>
              </a:spcBef>
              <a:spcAft>
                <a:spcPts val="0"/>
              </a:spcAft>
              <a:buSzPts val="1400"/>
              <a:buNone/>
            </a:pPr>
            <a:r>
              <a:rPr lang="en-US" sz="2000"/>
              <a:t>TETE MODULE 4 - CHECKING COMPREHENSION &amp; PROVIDING FEEDBACK</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4"/>
          <p:cNvSpPr txBox="1"/>
          <p:nvPr>
            <p:ph idx="1" type="body"/>
          </p:nvPr>
        </p:nvSpPr>
        <p:spPr>
          <a:xfrm>
            <a:off x="406400" y="381000"/>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rtl="0" algn="l">
              <a:lnSpc>
                <a:spcPct val="100000"/>
              </a:lnSpc>
              <a:spcBef>
                <a:spcPts val="0"/>
              </a:spcBef>
              <a:spcAft>
                <a:spcPts val="0"/>
              </a:spcAft>
              <a:buSzPts val="1400"/>
              <a:buNone/>
            </a:pPr>
            <a:r>
              <a:rPr lang="en-US" sz="2000"/>
              <a:t>TETE MODULE 4 –CHECKING COMPREHENSION &amp; PROVIDING FEEDBACK</a:t>
            </a:r>
            <a:endParaRPr/>
          </a:p>
        </p:txBody>
      </p:sp>
      <p:grpSp>
        <p:nvGrpSpPr>
          <p:cNvPr id="134" name="Google Shape;134;p4"/>
          <p:cNvGrpSpPr/>
          <p:nvPr/>
        </p:nvGrpSpPr>
        <p:grpSpPr>
          <a:xfrm>
            <a:off x="424360" y="1002308"/>
            <a:ext cx="10733700" cy="5418600"/>
            <a:chOff x="0" y="0"/>
            <a:chExt cx="10733700" cy="5418600"/>
          </a:xfrm>
        </p:grpSpPr>
        <p:cxnSp>
          <p:nvCxnSpPr>
            <p:cNvPr id="135" name="Google Shape;135;p4"/>
            <p:cNvCxnSpPr/>
            <p:nvPr/>
          </p:nvCxnSpPr>
          <p:spPr>
            <a:xfrm>
              <a:off x="0" y="0"/>
              <a:ext cx="10733700" cy="0"/>
            </a:xfrm>
            <a:prstGeom prst="straightConnector1">
              <a:avLst/>
            </a:prstGeom>
            <a:solidFill>
              <a:schemeClr val="lt1"/>
            </a:solidFill>
            <a:ln cap="flat" cmpd="sng" w="42500">
              <a:solidFill>
                <a:srgbClr val="DF8418"/>
              </a:solidFill>
              <a:prstDash val="solid"/>
              <a:round/>
              <a:headEnd len="sm" w="sm" type="none"/>
              <a:tailEnd len="sm" w="sm" type="none"/>
            </a:ln>
          </p:spPr>
        </p:cxnSp>
        <p:sp>
          <p:nvSpPr>
            <p:cNvPr id="136" name="Google Shape;136;p4"/>
            <p:cNvSpPr/>
            <p:nvPr/>
          </p:nvSpPr>
          <p:spPr>
            <a:xfrm>
              <a:off x="0" y="0"/>
              <a:ext cx="2701800" cy="5418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p4"/>
            <p:cNvSpPr txBox="1"/>
            <p:nvPr/>
          </p:nvSpPr>
          <p:spPr>
            <a:xfrm>
              <a:off x="0" y="0"/>
              <a:ext cx="2701800" cy="5418600"/>
            </a:xfrm>
            <a:prstGeom prst="rect">
              <a:avLst/>
            </a:prstGeom>
            <a:noFill/>
            <a:ln>
              <a:noFill/>
            </a:ln>
          </p:spPr>
          <p:txBody>
            <a:bodyPr anchorCtr="0" anchor="t" bIns="129525" lIns="129525" spcFirstLastPara="1" rIns="129525" wrap="square" tIns="129525">
              <a:noAutofit/>
            </a:bodyPr>
            <a:lstStyle/>
            <a:p>
              <a:pPr indent="0" lvl="0" marL="0" marR="0" rtl="0" algn="l">
                <a:lnSpc>
                  <a:spcPct val="90000"/>
                </a:lnSpc>
                <a:spcBef>
                  <a:spcPts val="0"/>
                </a:spcBef>
                <a:spcAft>
                  <a:spcPts val="0"/>
                </a:spcAft>
                <a:buClr>
                  <a:schemeClr val="dk1"/>
                </a:buClr>
                <a:buSzPts val="3400"/>
                <a:buFont typeface="Arial"/>
                <a:buNone/>
              </a:pPr>
              <a:r>
                <a:t/>
              </a:r>
              <a:endParaRPr b="1" i="1" sz="3400" u="none" cap="none" strike="noStrike">
                <a:solidFill>
                  <a:schemeClr val="dk1"/>
                </a:solidFill>
                <a:latin typeface="Arial"/>
                <a:ea typeface="Arial"/>
                <a:cs typeface="Arial"/>
                <a:sym typeface="Arial"/>
              </a:endParaRPr>
            </a:p>
            <a:p>
              <a:pPr indent="0" lvl="0" marL="0" marR="0" rtl="0" algn="l">
                <a:lnSpc>
                  <a:spcPct val="90000"/>
                </a:lnSpc>
                <a:spcBef>
                  <a:spcPts val="0"/>
                </a:spcBef>
                <a:spcAft>
                  <a:spcPts val="0"/>
                </a:spcAft>
                <a:buClr>
                  <a:schemeClr val="dk1"/>
                </a:buClr>
                <a:buSzPts val="3400"/>
                <a:buFont typeface="Arial"/>
                <a:buNone/>
              </a:pPr>
              <a:r>
                <a:t/>
              </a:r>
              <a:endParaRPr b="1" i="1" sz="3400" u="none" cap="none" strike="noStrike">
                <a:solidFill>
                  <a:schemeClr val="dk1"/>
                </a:solidFill>
                <a:latin typeface="Arial"/>
                <a:ea typeface="Arial"/>
                <a:cs typeface="Arial"/>
                <a:sym typeface="Arial"/>
              </a:endParaRPr>
            </a:p>
            <a:p>
              <a:pPr indent="0" lvl="0" marL="0" marR="0" rtl="0" algn="l">
                <a:lnSpc>
                  <a:spcPct val="90000"/>
                </a:lnSpc>
                <a:spcBef>
                  <a:spcPts val="0"/>
                </a:spcBef>
                <a:spcAft>
                  <a:spcPts val="0"/>
                </a:spcAft>
                <a:buClr>
                  <a:schemeClr val="dk1"/>
                </a:buClr>
                <a:buSzPts val="3400"/>
                <a:buFont typeface="Arial"/>
                <a:buNone/>
              </a:pPr>
              <a:r>
                <a:t/>
              </a:r>
              <a:endParaRPr b="1" i="0" sz="3400" u="none" cap="none" strike="noStrike">
                <a:solidFill>
                  <a:schemeClr val="dk1"/>
                </a:solidFill>
                <a:latin typeface="Arial"/>
                <a:ea typeface="Arial"/>
                <a:cs typeface="Arial"/>
                <a:sym typeface="Arial"/>
              </a:endParaRPr>
            </a:p>
            <a:p>
              <a:pPr indent="0" lvl="0" marL="0" marR="0" rtl="0" algn="l">
                <a:lnSpc>
                  <a:spcPct val="90000"/>
                </a:lnSpc>
                <a:spcBef>
                  <a:spcPts val="0"/>
                </a:spcBef>
                <a:spcAft>
                  <a:spcPts val="0"/>
                </a:spcAft>
                <a:buClr>
                  <a:schemeClr val="dk1"/>
                </a:buClr>
                <a:buSzPts val="3400"/>
                <a:buFont typeface="Arial"/>
                <a:buNone/>
              </a:pPr>
              <a:r>
                <a:rPr b="1" i="0" lang="en-US" sz="3400" u="none" cap="none" strike="noStrike">
                  <a:solidFill>
                    <a:schemeClr val="dk1"/>
                  </a:solidFill>
                  <a:latin typeface="Arial"/>
                  <a:ea typeface="Arial"/>
                  <a:cs typeface="Arial"/>
                  <a:sym typeface="Arial"/>
                </a:rPr>
                <a:t>Module 4</a:t>
              </a:r>
              <a:endParaRPr b="1" i="0" sz="3400" u="none" cap="none" strike="noStrike">
                <a:solidFill>
                  <a:schemeClr val="dk1"/>
                </a:solidFill>
                <a:latin typeface="Arial"/>
                <a:ea typeface="Arial"/>
                <a:cs typeface="Arial"/>
                <a:sym typeface="Arial"/>
              </a:endParaRPr>
            </a:p>
            <a:p>
              <a:pPr indent="0" lvl="0" marL="0" marR="0" rtl="0" algn="l">
                <a:lnSpc>
                  <a:spcPct val="90000"/>
                </a:lnSpc>
                <a:spcBef>
                  <a:spcPts val="0"/>
                </a:spcBef>
                <a:spcAft>
                  <a:spcPts val="0"/>
                </a:spcAft>
                <a:buClr>
                  <a:schemeClr val="dk1"/>
                </a:buClr>
                <a:buSzPts val="3400"/>
                <a:buFont typeface="Arial"/>
                <a:buNone/>
              </a:pPr>
              <a:r>
                <a:rPr b="1" i="0" lang="en-US" sz="3400" u="none" cap="none" strike="noStrike">
                  <a:solidFill>
                    <a:schemeClr val="dk1"/>
                  </a:solidFill>
                  <a:latin typeface="Arial"/>
                  <a:ea typeface="Arial"/>
                  <a:cs typeface="Arial"/>
                  <a:sym typeface="Arial"/>
                </a:rPr>
                <a:t>Webinar Agenda</a:t>
              </a:r>
              <a:endParaRPr b="1" i="0" sz="3400" u="none" cap="none" strike="noStrike">
                <a:solidFill>
                  <a:schemeClr val="dk1"/>
                </a:solidFill>
                <a:latin typeface="Arial"/>
                <a:ea typeface="Arial"/>
                <a:cs typeface="Arial"/>
                <a:sym typeface="Arial"/>
              </a:endParaRPr>
            </a:p>
            <a:p>
              <a:pPr indent="0" lvl="0" marL="0" marR="0" rtl="0" algn="l">
                <a:lnSpc>
                  <a:spcPct val="90000"/>
                </a:lnSpc>
                <a:spcBef>
                  <a:spcPts val="0"/>
                </a:spcBef>
                <a:spcAft>
                  <a:spcPts val="0"/>
                </a:spcAft>
                <a:buClr>
                  <a:schemeClr val="dk1"/>
                </a:buClr>
                <a:buSzPts val="3400"/>
                <a:buFont typeface="Arial"/>
                <a:buNone/>
              </a:pPr>
              <a:r>
                <a:t/>
              </a:r>
              <a:endParaRPr b="1" i="0" sz="3400" u="none" cap="none" strike="noStrike">
                <a:solidFill>
                  <a:schemeClr val="dk1"/>
                </a:solidFill>
                <a:latin typeface="Arial"/>
                <a:ea typeface="Arial"/>
                <a:cs typeface="Arial"/>
                <a:sym typeface="Arial"/>
              </a:endParaRPr>
            </a:p>
            <a:p>
              <a:pPr indent="0" lvl="0" marL="0" marR="0" rtl="0" algn="l">
                <a:lnSpc>
                  <a:spcPct val="90000"/>
                </a:lnSpc>
                <a:spcBef>
                  <a:spcPts val="0"/>
                </a:spcBef>
                <a:spcAft>
                  <a:spcPts val="0"/>
                </a:spcAft>
                <a:buClr>
                  <a:schemeClr val="dk1"/>
                </a:buClr>
                <a:buSzPts val="3400"/>
                <a:buFont typeface="Arial"/>
                <a:buNone/>
              </a:pPr>
              <a:r>
                <a:t/>
              </a:r>
              <a:endParaRPr b="1" i="0" sz="3400" u="none" cap="none" strike="noStrike">
                <a:solidFill>
                  <a:schemeClr val="dk1"/>
                </a:solidFill>
                <a:latin typeface="Arial"/>
                <a:ea typeface="Arial"/>
                <a:cs typeface="Arial"/>
                <a:sym typeface="Arial"/>
              </a:endParaRPr>
            </a:p>
          </p:txBody>
        </p:sp>
        <p:sp>
          <p:nvSpPr>
            <p:cNvPr id="138" name="Google Shape;138;p4"/>
            <p:cNvSpPr/>
            <p:nvPr/>
          </p:nvSpPr>
          <p:spPr>
            <a:xfrm>
              <a:off x="2852234" y="143668"/>
              <a:ext cx="7874700" cy="1030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39" name="Google Shape;139;p4"/>
            <p:cNvCxnSpPr/>
            <p:nvPr/>
          </p:nvCxnSpPr>
          <p:spPr>
            <a:xfrm>
              <a:off x="2701753" y="2166625"/>
              <a:ext cx="8025000" cy="0"/>
            </a:xfrm>
            <a:prstGeom prst="straightConnector1">
              <a:avLst/>
            </a:prstGeom>
            <a:solidFill>
              <a:srgbClr val="F7931B"/>
            </a:solidFill>
            <a:ln cap="flat" cmpd="sng" w="42500">
              <a:solidFill>
                <a:srgbClr val="F7931B"/>
              </a:solidFill>
              <a:prstDash val="solid"/>
              <a:round/>
              <a:headEnd len="sm" w="sm" type="none"/>
              <a:tailEnd len="sm" w="sm" type="none"/>
            </a:ln>
          </p:spPr>
        </p:cxnSp>
        <p:cxnSp>
          <p:nvCxnSpPr>
            <p:cNvPr id="140" name="Google Shape;140;p4"/>
            <p:cNvCxnSpPr/>
            <p:nvPr/>
          </p:nvCxnSpPr>
          <p:spPr>
            <a:xfrm>
              <a:off x="2701753" y="3563987"/>
              <a:ext cx="8025000" cy="0"/>
            </a:xfrm>
            <a:prstGeom prst="straightConnector1">
              <a:avLst/>
            </a:prstGeom>
            <a:solidFill>
              <a:srgbClr val="F7931B"/>
            </a:solidFill>
            <a:ln cap="flat" cmpd="sng" w="42500">
              <a:solidFill>
                <a:srgbClr val="F7931B"/>
              </a:solidFill>
              <a:prstDash val="solid"/>
              <a:round/>
              <a:headEnd len="sm" w="sm" type="none"/>
              <a:tailEnd len="sm" w="sm" type="none"/>
            </a:ln>
          </p:spPr>
        </p:cxnSp>
        <p:cxnSp>
          <p:nvCxnSpPr>
            <p:cNvPr id="141" name="Google Shape;141;p4"/>
            <p:cNvCxnSpPr/>
            <p:nvPr/>
          </p:nvCxnSpPr>
          <p:spPr>
            <a:xfrm>
              <a:off x="2701740" y="5067415"/>
              <a:ext cx="8025000" cy="0"/>
            </a:xfrm>
            <a:prstGeom prst="straightConnector1">
              <a:avLst/>
            </a:prstGeom>
            <a:solidFill>
              <a:srgbClr val="F7931B"/>
            </a:solidFill>
            <a:ln cap="flat" cmpd="sng" w="42500">
              <a:solidFill>
                <a:srgbClr val="F7931B"/>
              </a:solidFill>
              <a:prstDash val="solid"/>
              <a:round/>
              <a:headEnd len="sm" w="sm" type="none"/>
              <a:tailEnd len="sm" w="sm" type="none"/>
            </a:ln>
          </p:spPr>
        </p:cxnSp>
        <p:sp>
          <p:nvSpPr>
            <p:cNvPr id="142" name="Google Shape;142;p4"/>
            <p:cNvSpPr txBox="1"/>
            <p:nvPr/>
          </p:nvSpPr>
          <p:spPr>
            <a:xfrm>
              <a:off x="2852234" y="640756"/>
              <a:ext cx="7874700" cy="862669"/>
            </a:xfrm>
            <a:prstGeom prst="rect">
              <a:avLst/>
            </a:prstGeom>
            <a:noFill/>
            <a:ln>
              <a:noFill/>
            </a:ln>
          </p:spPr>
          <p:txBody>
            <a:bodyPr anchorCtr="0" anchor="t" bIns="95250" lIns="95250" spcFirstLastPara="1" rIns="95250" wrap="square" tIns="95250">
              <a:noAutofit/>
            </a:bodyPr>
            <a:lstStyle/>
            <a:p>
              <a:pPr indent="0" lvl="0" marL="0" marR="0" rtl="0" algn="l">
                <a:lnSpc>
                  <a:spcPct val="115000"/>
                </a:lnSpc>
                <a:spcBef>
                  <a:spcPts val="0"/>
                </a:spcBef>
                <a:spcAft>
                  <a:spcPts val="0"/>
                </a:spcAft>
                <a:buClr>
                  <a:srgbClr val="000000"/>
                </a:buClr>
                <a:buSzPts val="2500"/>
                <a:buFont typeface="Arial"/>
                <a:buNone/>
              </a:pPr>
              <a:r>
                <a:t/>
              </a:r>
              <a:endParaRPr b="0" i="0" sz="25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None/>
              </a:pPr>
              <a:r>
                <a:rPr b="0" i="0" lang="en-US" sz="2500" u="none" cap="none" strike="noStrike">
                  <a:solidFill>
                    <a:schemeClr val="dk1"/>
                  </a:solidFill>
                  <a:latin typeface="Arial"/>
                  <a:ea typeface="Arial"/>
                  <a:cs typeface="Arial"/>
                  <a:sym typeface="Arial"/>
                </a:rPr>
                <a:t>Address Module 4 content on </a:t>
              </a:r>
              <a:r>
                <a:rPr b="1" i="0" lang="en-US" sz="2500" u="none" cap="none" strike="noStrike">
                  <a:solidFill>
                    <a:schemeClr val="dk1"/>
                  </a:solidFill>
                  <a:latin typeface="Arial"/>
                  <a:ea typeface="Arial"/>
                  <a:cs typeface="Arial"/>
                  <a:sym typeface="Arial"/>
                </a:rPr>
                <a:t>checking comprehension and providing feedback</a:t>
              </a:r>
              <a:endParaRPr b="1" i="0" sz="25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None/>
              </a:pPr>
              <a:r>
                <a:t/>
              </a:r>
              <a:endParaRPr b="0" i="0" sz="25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None/>
              </a:pPr>
              <a:r>
                <a:t/>
              </a:r>
              <a:endParaRPr b="0" i="0" sz="25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None/>
              </a:pPr>
              <a:r>
                <a:rPr b="0" i="0" lang="en-US" sz="2500" u="none" cap="none" strike="noStrike">
                  <a:solidFill>
                    <a:schemeClr val="dk1"/>
                  </a:solidFill>
                  <a:latin typeface="Arial"/>
                  <a:ea typeface="Arial"/>
                  <a:cs typeface="Arial"/>
                  <a:sym typeface="Arial"/>
                </a:rPr>
                <a:t>Share </a:t>
              </a:r>
              <a:r>
                <a:rPr b="1" i="0" lang="en-US" sz="2500" u="none" cap="none" strike="noStrike">
                  <a:solidFill>
                    <a:schemeClr val="dk1"/>
                  </a:solidFill>
                  <a:latin typeface="Arial"/>
                  <a:ea typeface="Arial"/>
                  <a:cs typeface="Arial"/>
                  <a:sym typeface="Arial"/>
                </a:rPr>
                <a:t>examples and ideas </a:t>
              </a:r>
              <a:endParaRPr b="1" i="0" sz="25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None/>
              </a:pPr>
              <a:r>
                <a:t/>
              </a:r>
              <a:endParaRPr b="0" i="0" sz="25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2500"/>
                <a:buFont typeface="Arial"/>
                <a:buNone/>
              </a:pPr>
              <a:r>
                <a:t/>
              </a:r>
              <a:endParaRPr b="0" i="0" sz="25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2500"/>
                <a:buFont typeface="Arial"/>
                <a:buNone/>
              </a:pPr>
              <a:r>
                <a:rPr b="0" i="0" lang="en-US" sz="2500" u="none" cap="none" strike="noStrike">
                  <a:solidFill>
                    <a:schemeClr val="dk1"/>
                  </a:solidFill>
                  <a:latin typeface="Arial"/>
                  <a:ea typeface="Arial"/>
                  <a:cs typeface="Arial"/>
                  <a:sym typeface="Arial"/>
                </a:rPr>
                <a:t>Pushing toward </a:t>
              </a:r>
              <a:r>
                <a:rPr b="1" lang="en-US" sz="2500">
                  <a:solidFill>
                    <a:schemeClr val="dk1"/>
                  </a:solidFill>
                </a:rPr>
                <a:t>more reflective feedback practice</a:t>
              </a:r>
              <a:endParaRPr b="1" i="0" sz="25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2500"/>
                <a:buFont typeface="Arial"/>
                <a:buNone/>
              </a:pPr>
              <a:r>
                <a:t/>
              </a:r>
              <a:endParaRPr b="0" i="0" sz="2500" u="none" cap="none" strike="noStrike">
                <a:solidFill>
                  <a:schemeClr val="dk1"/>
                </a:solidFill>
                <a:latin typeface="Arial"/>
                <a:ea typeface="Arial"/>
                <a:cs typeface="Arial"/>
                <a:sym typeface="Arial"/>
              </a:endParaRPr>
            </a:p>
            <a:p>
              <a:pPr indent="0" lvl="0" marL="0" marR="0" rtl="0" algn="l">
                <a:lnSpc>
                  <a:spcPct val="90000"/>
                </a:lnSpc>
                <a:spcBef>
                  <a:spcPts val="0"/>
                </a:spcBef>
                <a:spcAft>
                  <a:spcPts val="0"/>
                </a:spcAft>
                <a:buClr>
                  <a:schemeClr val="dk1"/>
                </a:buClr>
                <a:buSzPts val="2500"/>
                <a:buFont typeface="Arial"/>
                <a:buNone/>
              </a:pPr>
              <a:r>
                <a:t/>
              </a:r>
              <a:endParaRPr b="0" i="0" sz="2500" u="none" cap="none" strike="noStrike">
                <a:solidFill>
                  <a:schemeClr val="dk1"/>
                </a:solidFill>
                <a:latin typeface="Arial"/>
                <a:ea typeface="Arial"/>
                <a:cs typeface="Arial"/>
                <a:sym typeface="Aria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5"/>
          <p:cNvSpPr txBox="1"/>
          <p:nvPr/>
        </p:nvSpPr>
        <p:spPr>
          <a:xfrm>
            <a:off x="403350" y="627900"/>
            <a:ext cx="10986900" cy="6156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i="0" lang="en-US" sz="3200" u="none" cap="none" strike="noStrike">
                <a:solidFill>
                  <a:srgbClr val="F8931F"/>
                </a:solidFill>
                <a:latin typeface="Arial"/>
                <a:ea typeface="Arial"/>
                <a:cs typeface="Arial"/>
                <a:sym typeface="Arial"/>
              </a:rPr>
              <a:t>Let’s think about using [Comprehension Checks] during your </a:t>
            </a:r>
            <a:r>
              <a:rPr b="1" i="1" lang="en-US" sz="3200" u="none" cap="none" strike="noStrike">
                <a:solidFill>
                  <a:srgbClr val="F8931F"/>
                </a:solidFill>
                <a:latin typeface="Arial"/>
                <a:ea typeface="Arial"/>
                <a:cs typeface="Arial"/>
                <a:sym typeface="Arial"/>
              </a:rPr>
              <a:t>interactive</a:t>
            </a:r>
            <a:r>
              <a:rPr b="1" i="0" lang="en-US" sz="3200" u="none" cap="none" strike="noStrike">
                <a:solidFill>
                  <a:srgbClr val="F8931F"/>
                </a:solidFill>
                <a:latin typeface="Arial"/>
                <a:ea typeface="Arial"/>
                <a:cs typeface="Arial"/>
                <a:sym typeface="Arial"/>
              </a:rPr>
              <a:t> lessons</a:t>
            </a:r>
            <a:endParaRPr b="1" i="0" sz="3200" u="none" cap="none" strike="noStrike">
              <a:solidFill>
                <a:srgbClr val="F8931F"/>
              </a:solidFill>
              <a:latin typeface="Arial"/>
              <a:ea typeface="Arial"/>
              <a:cs typeface="Arial"/>
              <a:sym typeface="Arial"/>
            </a:endParaRPr>
          </a:p>
          <a:p>
            <a:pPr indent="0" lvl="0" marL="0" marR="0" rtl="0" algn="ctr">
              <a:lnSpc>
                <a:spcPct val="100000"/>
              </a:lnSpc>
              <a:spcBef>
                <a:spcPts val="0"/>
              </a:spcBef>
              <a:spcAft>
                <a:spcPts val="0"/>
              </a:spcAft>
              <a:buNone/>
            </a:pPr>
            <a:r>
              <a:t/>
            </a:r>
            <a:endParaRPr b="1" sz="3200">
              <a:solidFill>
                <a:srgbClr val="F8931F"/>
              </a:solidFill>
            </a:endParaRPr>
          </a:p>
          <a:p>
            <a:pPr indent="0" lvl="0" marL="0" marR="0" rtl="0" algn="l">
              <a:lnSpc>
                <a:spcPct val="100000"/>
              </a:lnSpc>
              <a:spcBef>
                <a:spcPts val="0"/>
              </a:spcBef>
              <a:spcAft>
                <a:spcPts val="0"/>
              </a:spcAft>
              <a:buNone/>
            </a:pPr>
            <a:r>
              <a:rPr i="1" lang="en-US" sz="2800" u="none" cap="none" strike="noStrike">
                <a:solidFill>
                  <a:schemeClr val="dk1"/>
                </a:solidFill>
              </a:rPr>
              <a:t>1.When do you check your students’ comprehension?</a:t>
            </a:r>
            <a:endParaRPr i="1" sz="2800" u="none" cap="none" strike="noStrike">
              <a:solidFill>
                <a:schemeClr val="dk1"/>
              </a:solidFill>
            </a:endParaRPr>
          </a:p>
          <a:p>
            <a:pPr indent="0" lvl="0" marL="0" marR="0" rtl="0" algn="l">
              <a:lnSpc>
                <a:spcPct val="150000"/>
              </a:lnSpc>
              <a:spcBef>
                <a:spcPts val="0"/>
              </a:spcBef>
              <a:spcAft>
                <a:spcPts val="0"/>
              </a:spcAft>
              <a:buNone/>
            </a:pPr>
            <a:r>
              <a:rPr b="1" i="0" lang="en-US" sz="2800" u="none" cap="none" strike="noStrike">
                <a:solidFill>
                  <a:srgbClr val="F8931F"/>
                </a:solidFill>
                <a:latin typeface="Arial"/>
                <a:ea typeface="Arial"/>
                <a:cs typeface="Arial"/>
                <a:sym typeface="Arial"/>
              </a:rPr>
              <a:t>      </a:t>
            </a:r>
            <a:r>
              <a:rPr b="1" i="0" lang="en-US" sz="2400" u="none" cap="none" strike="noStrike">
                <a:solidFill>
                  <a:srgbClr val="F8931F"/>
                </a:solidFill>
                <a:latin typeface="Arial"/>
                <a:ea typeface="Arial"/>
                <a:cs typeface="Arial"/>
                <a:sym typeface="Arial"/>
              </a:rPr>
              <a:t>Any time, all the time!</a:t>
            </a:r>
            <a:endParaRPr b="1" i="0" sz="2400" u="none" cap="none" strike="noStrike">
              <a:solidFill>
                <a:srgbClr val="F8931F"/>
              </a:solidFill>
              <a:latin typeface="Arial"/>
              <a:ea typeface="Arial"/>
              <a:cs typeface="Arial"/>
              <a:sym typeface="Arial"/>
            </a:endParaRPr>
          </a:p>
          <a:p>
            <a:pPr indent="0" lvl="0" marL="0" marR="0" rtl="0" algn="l">
              <a:lnSpc>
                <a:spcPct val="100000"/>
              </a:lnSpc>
              <a:spcBef>
                <a:spcPts val="0"/>
              </a:spcBef>
              <a:spcAft>
                <a:spcPts val="0"/>
              </a:spcAft>
              <a:buNone/>
            </a:pPr>
            <a:r>
              <a:rPr i="1" lang="en-US" sz="2800" u="none" cap="none" strike="noStrike">
                <a:solidFill>
                  <a:schemeClr val="dk1"/>
                </a:solidFill>
              </a:rPr>
              <a:t>2. How do you check your students’ comprehension </a:t>
            </a:r>
            <a:r>
              <a:rPr i="1" lang="en-US" sz="2800" u="sng" cap="none" strike="noStrike">
                <a:solidFill>
                  <a:schemeClr val="dk1"/>
                </a:solidFill>
              </a:rPr>
              <a:t>effectively</a:t>
            </a:r>
            <a:r>
              <a:rPr i="1" lang="en-US" sz="2800" u="none" cap="none" strike="noStrike">
                <a:solidFill>
                  <a:schemeClr val="dk1"/>
                </a:solidFill>
              </a:rPr>
              <a:t>?</a:t>
            </a:r>
            <a:endParaRPr i="1" sz="2800" u="none" cap="none" strike="noStrike">
              <a:solidFill>
                <a:schemeClr val="dk1"/>
              </a:solidFill>
            </a:endParaRPr>
          </a:p>
          <a:p>
            <a:pPr indent="0" lvl="0" marL="0" marR="0" rtl="0" algn="l">
              <a:lnSpc>
                <a:spcPct val="150000"/>
              </a:lnSpc>
              <a:spcBef>
                <a:spcPts val="0"/>
              </a:spcBef>
              <a:spcAft>
                <a:spcPts val="0"/>
              </a:spcAft>
              <a:buNone/>
            </a:pPr>
            <a:r>
              <a:rPr b="1" i="0" lang="en-US" sz="2800" u="none" cap="none" strike="noStrike">
                <a:solidFill>
                  <a:srgbClr val="F8931F"/>
                </a:solidFill>
                <a:latin typeface="Arial"/>
                <a:ea typeface="Arial"/>
                <a:cs typeface="Arial"/>
                <a:sym typeface="Arial"/>
              </a:rPr>
              <a:t>      </a:t>
            </a:r>
            <a:r>
              <a:rPr b="1" i="0" lang="en-US" sz="2400" u="none" cap="none" strike="noStrike">
                <a:solidFill>
                  <a:srgbClr val="F8931F"/>
                </a:solidFill>
                <a:latin typeface="Arial"/>
                <a:ea typeface="Arial"/>
                <a:cs typeface="Arial"/>
                <a:sym typeface="Arial"/>
              </a:rPr>
              <a:t>Simply and quickly/physically interactive ways</a:t>
            </a:r>
            <a:endParaRPr b="1" i="0" sz="2400" u="none" cap="none" strike="noStrike">
              <a:solidFill>
                <a:srgbClr val="F8931F"/>
              </a:solidFill>
              <a:latin typeface="Arial"/>
              <a:ea typeface="Arial"/>
              <a:cs typeface="Arial"/>
              <a:sym typeface="Arial"/>
            </a:endParaRPr>
          </a:p>
          <a:p>
            <a:pPr indent="0" lvl="0" marL="0" marR="0" rtl="0" algn="l">
              <a:lnSpc>
                <a:spcPct val="100000"/>
              </a:lnSpc>
              <a:spcBef>
                <a:spcPts val="0"/>
              </a:spcBef>
              <a:spcAft>
                <a:spcPts val="0"/>
              </a:spcAft>
              <a:buNone/>
            </a:pPr>
            <a:r>
              <a:rPr i="1" lang="en-US" sz="2600" cap="none" strike="noStrike">
                <a:solidFill>
                  <a:schemeClr val="dk1"/>
                </a:solidFill>
              </a:rPr>
              <a:t>3. Why </a:t>
            </a:r>
            <a:r>
              <a:rPr i="1" lang="en-US" sz="2600" cap="none" strike="noStrike">
                <a:solidFill>
                  <a:schemeClr val="dk1"/>
                </a:solidFill>
              </a:rPr>
              <a:t>is it so important to </a:t>
            </a:r>
            <a:r>
              <a:rPr i="1" lang="en-US" sz="2600" cap="none" strike="noStrike">
                <a:solidFill>
                  <a:schemeClr val="dk1"/>
                </a:solidFill>
              </a:rPr>
              <a:t>check</a:t>
            </a:r>
            <a:r>
              <a:rPr i="1" lang="en-US" sz="2600" cap="none" strike="noStrike">
                <a:solidFill>
                  <a:schemeClr val="dk1"/>
                </a:solidFill>
              </a:rPr>
              <a:t> students’ comprehension during a     lesson</a:t>
            </a:r>
            <a:r>
              <a:rPr i="1" lang="en-US" sz="2600" cap="none" strike="noStrike">
                <a:solidFill>
                  <a:schemeClr val="dk1"/>
                </a:solidFill>
              </a:rPr>
              <a:t>?</a:t>
            </a:r>
            <a:r>
              <a:rPr i="1" lang="en-US" sz="2600" cap="none" strike="noStrike">
                <a:solidFill>
                  <a:schemeClr val="dk1"/>
                </a:solidFill>
              </a:rPr>
              <a:t> </a:t>
            </a:r>
            <a:endParaRPr i="1" sz="2600" cap="none" strike="noStrike">
              <a:solidFill>
                <a:schemeClr val="dk1"/>
              </a:solidFill>
            </a:endParaRPr>
          </a:p>
          <a:p>
            <a:pPr indent="0" lvl="0" marL="0" marR="0" rtl="0" algn="l">
              <a:lnSpc>
                <a:spcPct val="100000"/>
              </a:lnSpc>
              <a:spcBef>
                <a:spcPts val="0"/>
              </a:spcBef>
              <a:spcAft>
                <a:spcPts val="0"/>
              </a:spcAft>
              <a:buNone/>
            </a:pPr>
            <a:r>
              <a:rPr b="1" i="0" lang="en-US" sz="2800" u="none" cap="none" strike="noStrike">
                <a:solidFill>
                  <a:srgbClr val="F8931F"/>
                </a:solidFill>
                <a:latin typeface="Arial"/>
                <a:ea typeface="Arial"/>
                <a:cs typeface="Arial"/>
                <a:sym typeface="Arial"/>
              </a:rPr>
              <a:t>      </a:t>
            </a:r>
            <a:r>
              <a:rPr b="1" i="0" lang="en-US" sz="2400" u="none" cap="none" strike="noStrike">
                <a:solidFill>
                  <a:srgbClr val="F8931F"/>
                </a:solidFill>
                <a:latin typeface="Arial"/>
                <a:ea typeface="Arial"/>
                <a:cs typeface="Arial"/>
                <a:sym typeface="Arial"/>
              </a:rPr>
              <a:t>To engage your students</a:t>
            </a:r>
            <a:endParaRPr b="1" i="0" sz="2400" u="none" cap="none" strike="noStrike">
              <a:solidFill>
                <a:srgbClr val="1E6138"/>
              </a:solidFill>
              <a:latin typeface="Arial"/>
              <a:ea typeface="Arial"/>
              <a:cs typeface="Arial"/>
              <a:sym typeface="Arial"/>
            </a:endParaRPr>
          </a:p>
          <a:p>
            <a:pPr indent="0" lvl="0" marL="0" marR="0" rtl="0" algn="l">
              <a:lnSpc>
                <a:spcPct val="100000"/>
              </a:lnSpc>
              <a:spcBef>
                <a:spcPts val="0"/>
              </a:spcBef>
              <a:spcAft>
                <a:spcPts val="0"/>
              </a:spcAft>
              <a:buNone/>
            </a:pPr>
            <a:r>
              <a:rPr b="1" i="0" lang="en-US" sz="2400" u="none" cap="none" strike="noStrike">
                <a:solidFill>
                  <a:srgbClr val="F8931F"/>
                </a:solidFill>
                <a:latin typeface="Arial"/>
                <a:ea typeface="Arial"/>
                <a:cs typeface="Arial"/>
                <a:sym typeface="Arial"/>
              </a:rPr>
              <a:t>       To see how they are progressing and feeling</a:t>
            </a:r>
            <a:endParaRPr b="1" i="0" sz="2400" u="none" cap="none" strike="noStrike">
              <a:solidFill>
                <a:srgbClr val="F8931F"/>
              </a:solidFill>
              <a:latin typeface="Arial"/>
              <a:ea typeface="Arial"/>
              <a:cs typeface="Arial"/>
              <a:sym typeface="Arial"/>
            </a:endParaRPr>
          </a:p>
          <a:p>
            <a:pPr indent="0" lvl="0" marL="0" marR="0" rtl="0" algn="l">
              <a:lnSpc>
                <a:spcPct val="100000"/>
              </a:lnSpc>
              <a:spcBef>
                <a:spcPts val="0"/>
              </a:spcBef>
              <a:spcAft>
                <a:spcPts val="0"/>
              </a:spcAft>
              <a:buNone/>
            </a:pPr>
            <a:r>
              <a:rPr b="1" i="0" lang="en-US" sz="2400" u="none" cap="none" strike="noStrike">
                <a:solidFill>
                  <a:srgbClr val="F8931F"/>
                </a:solidFill>
                <a:latin typeface="Arial"/>
                <a:ea typeface="Arial"/>
                <a:cs typeface="Arial"/>
                <a:sym typeface="Arial"/>
              </a:rPr>
              <a:t>       To offer extra support on the spot</a:t>
            </a:r>
            <a:endParaRPr b="1" i="0" sz="2400" u="none" cap="none" strike="noStrike">
              <a:solidFill>
                <a:srgbClr val="F8931F"/>
              </a:solidFill>
              <a:latin typeface="Arial"/>
              <a:ea typeface="Arial"/>
              <a:cs typeface="Arial"/>
              <a:sym typeface="Arial"/>
            </a:endParaRPr>
          </a:p>
          <a:p>
            <a:pPr indent="0" lvl="0" marL="0" marR="0" rtl="0" algn="l">
              <a:lnSpc>
                <a:spcPct val="100000"/>
              </a:lnSpc>
              <a:spcBef>
                <a:spcPts val="0"/>
              </a:spcBef>
              <a:spcAft>
                <a:spcPts val="0"/>
              </a:spcAft>
              <a:buNone/>
            </a:pPr>
            <a:r>
              <a:rPr b="1" i="0" lang="en-US" sz="2400" u="none" cap="none" strike="noStrike">
                <a:solidFill>
                  <a:srgbClr val="F8931F"/>
                </a:solidFill>
                <a:latin typeface="Arial"/>
                <a:ea typeface="Arial"/>
                <a:cs typeface="Arial"/>
                <a:sym typeface="Arial"/>
              </a:rPr>
              <a:t>       To help students "own" their learning!</a:t>
            </a:r>
            <a:endParaRPr b="1" i="0" sz="2400" u="none" cap="none" strike="noStrike">
              <a:solidFill>
                <a:srgbClr val="F8931F"/>
              </a:solidFill>
              <a:latin typeface="Arial"/>
              <a:ea typeface="Arial"/>
              <a:cs typeface="Arial"/>
              <a:sym typeface="Arial"/>
            </a:endParaRPr>
          </a:p>
        </p:txBody>
      </p:sp>
      <p:sp>
        <p:nvSpPr>
          <p:cNvPr id="148" name="Google Shape;148;p5"/>
          <p:cNvSpPr txBox="1"/>
          <p:nvPr/>
        </p:nvSpPr>
        <p:spPr>
          <a:xfrm>
            <a:off x="403352" y="323088"/>
            <a:ext cx="107697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Arial"/>
                <a:ea typeface="Arial"/>
                <a:cs typeface="Arial"/>
                <a:sym typeface="Arial"/>
              </a:rPr>
              <a:t>TETE MODULE 4 –CHECKING COMPREHENSION &amp; PROVIDING FEEDBACK</a:t>
            </a:r>
            <a:endParaRPr b="1" i="0" sz="1600" u="none" cap="none" strike="noStrike">
              <a:solidFill>
                <a:schemeClr val="l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6"/>
          <p:cNvSpPr txBox="1"/>
          <p:nvPr>
            <p:ph idx="2" type="body"/>
          </p:nvPr>
        </p:nvSpPr>
        <p:spPr>
          <a:xfrm>
            <a:off x="104450" y="686800"/>
            <a:ext cx="11349000" cy="61251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360"/>
              </a:spcBef>
              <a:spcAft>
                <a:spcPts val="0"/>
              </a:spcAft>
              <a:buSzPts val="1400"/>
              <a:buNone/>
            </a:pPr>
            <a:r>
              <a:rPr b="1" lang="en-US" sz="3200">
                <a:solidFill>
                  <a:schemeClr val="accent6"/>
                </a:solidFill>
              </a:rPr>
              <a:t>       </a:t>
            </a:r>
            <a:r>
              <a:rPr b="1" lang="en-US" sz="3200">
                <a:solidFill>
                  <a:schemeClr val="accent6"/>
                </a:solidFill>
              </a:rPr>
              <a:t>How do you check?</a:t>
            </a:r>
            <a:r>
              <a:rPr b="1" lang="en-US" sz="3200"/>
              <a:t>  </a:t>
            </a:r>
            <a:endParaRPr b="1" sz="3200"/>
          </a:p>
          <a:p>
            <a:pPr indent="0" lvl="0" marL="0" rtl="0" algn="l">
              <a:lnSpc>
                <a:spcPct val="100000"/>
              </a:lnSpc>
              <a:spcBef>
                <a:spcPts val="360"/>
              </a:spcBef>
              <a:spcAft>
                <a:spcPts val="0"/>
              </a:spcAft>
              <a:buSzPts val="1400"/>
              <a:buNone/>
            </a:pPr>
            <a:r>
              <a:rPr b="1" lang="en-US" sz="2300"/>
              <a:t>C</a:t>
            </a:r>
            <a:r>
              <a:rPr b="1" lang="en-US" sz="2300"/>
              <a:t>heck students’ comprehension with body language</a:t>
            </a:r>
            <a:endParaRPr b="1" sz="2500"/>
          </a:p>
          <a:p>
            <a:pPr indent="0" lvl="0" marL="0" rtl="0" algn="l">
              <a:lnSpc>
                <a:spcPct val="100000"/>
              </a:lnSpc>
              <a:spcBef>
                <a:spcPts val="360"/>
              </a:spcBef>
              <a:spcAft>
                <a:spcPts val="0"/>
              </a:spcAft>
              <a:buSzPts val="1400"/>
              <a:buNone/>
            </a:pPr>
            <a:r>
              <a:rPr b="1" lang="en-US" sz="2800"/>
              <a:t>Make it simple, quick, and interactive!</a:t>
            </a:r>
            <a:endParaRPr b="1" sz="2800"/>
          </a:p>
          <a:p>
            <a:pPr indent="0" lvl="0" marL="0" rtl="0" algn="l">
              <a:lnSpc>
                <a:spcPct val="100000"/>
              </a:lnSpc>
              <a:spcBef>
                <a:spcPts val="360"/>
              </a:spcBef>
              <a:spcAft>
                <a:spcPts val="0"/>
              </a:spcAft>
              <a:buNone/>
            </a:pPr>
            <a:r>
              <a:rPr b="1" lang="en-US" sz="2800">
                <a:solidFill>
                  <a:schemeClr val="accent6"/>
                </a:solidFill>
              </a:rPr>
              <a:t>  </a:t>
            </a:r>
            <a:endParaRPr b="1" sz="2800"/>
          </a:p>
          <a:p>
            <a:pPr indent="-381000" lvl="0" marL="457200" rtl="0" algn="l">
              <a:spcBef>
                <a:spcPts val="360"/>
              </a:spcBef>
              <a:spcAft>
                <a:spcPts val="0"/>
              </a:spcAft>
              <a:buClr>
                <a:schemeClr val="accent6"/>
              </a:buClr>
              <a:buSzPts val="2400"/>
              <a:buChar char="●"/>
            </a:pPr>
            <a:r>
              <a:rPr b="1" lang="en-US" sz="2400">
                <a:solidFill>
                  <a:schemeClr val="accent6"/>
                </a:solidFill>
              </a:rPr>
              <a:t>Hand </a:t>
            </a:r>
            <a:r>
              <a:rPr b="1" lang="en-US" sz="2400">
                <a:solidFill>
                  <a:schemeClr val="accent6"/>
                </a:solidFill>
              </a:rPr>
              <a:t>Gestures</a:t>
            </a:r>
            <a:endParaRPr b="1" sz="2400">
              <a:solidFill>
                <a:schemeClr val="accent6"/>
              </a:solidFill>
            </a:endParaRPr>
          </a:p>
          <a:p>
            <a:pPr indent="-381000" lvl="1" marL="914400" rtl="0" algn="l">
              <a:spcBef>
                <a:spcPts val="0"/>
              </a:spcBef>
              <a:spcAft>
                <a:spcPts val="0"/>
              </a:spcAft>
              <a:buClr>
                <a:schemeClr val="accent6"/>
              </a:buClr>
              <a:buSzPts val="2400"/>
              <a:buChar char="○"/>
            </a:pPr>
            <a:r>
              <a:rPr b="1" lang="en-US" sz="2400">
                <a:solidFill>
                  <a:schemeClr val="accent6"/>
                </a:solidFill>
              </a:rPr>
              <a:t>Thumbs up/down</a:t>
            </a:r>
            <a:endParaRPr b="1" sz="2400">
              <a:solidFill>
                <a:schemeClr val="accent6"/>
              </a:solidFill>
            </a:endParaRPr>
          </a:p>
          <a:p>
            <a:pPr indent="-381000" lvl="1" marL="914400" rtl="0" algn="l">
              <a:lnSpc>
                <a:spcPct val="100000"/>
              </a:lnSpc>
              <a:spcBef>
                <a:spcPts val="0"/>
              </a:spcBef>
              <a:spcAft>
                <a:spcPts val="0"/>
              </a:spcAft>
              <a:buClr>
                <a:schemeClr val="accent6"/>
              </a:buClr>
              <a:buSzPts val="2400"/>
              <a:buChar char="○"/>
            </a:pPr>
            <a:r>
              <a:rPr b="1" lang="en-US" sz="2400">
                <a:solidFill>
                  <a:schemeClr val="accent6"/>
                </a:solidFill>
              </a:rPr>
              <a:t>Scale of 1-5 with fingers</a:t>
            </a:r>
            <a:endParaRPr sz="2400"/>
          </a:p>
          <a:p>
            <a:pPr indent="-381000" lvl="0" marL="457200" rtl="0" algn="l">
              <a:spcBef>
                <a:spcPts val="0"/>
              </a:spcBef>
              <a:spcAft>
                <a:spcPts val="0"/>
              </a:spcAft>
              <a:buClr>
                <a:schemeClr val="accent6"/>
              </a:buClr>
              <a:buSzPts val="2400"/>
              <a:buChar char="●"/>
            </a:pPr>
            <a:r>
              <a:rPr b="1" lang="en-US" sz="2400">
                <a:solidFill>
                  <a:schemeClr val="accent6"/>
                </a:solidFill>
              </a:rPr>
              <a:t>Signal (respond to a cue)</a:t>
            </a:r>
            <a:endParaRPr sz="2400"/>
          </a:p>
          <a:p>
            <a:pPr indent="0" lvl="0" marL="0" rtl="0" algn="l">
              <a:spcBef>
                <a:spcPts val="360"/>
              </a:spcBef>
              <a:spcAft>
                <a:spcPts val="0"/>
              </a:spcAft>
              <a:buNone/>
            </a:pPr>
            <a:r>
              <a:rPr lang="en-US" sz="2400"/>
              <a:t>     Touch your ear (whenever you hear words related to airport) </a:t>
            </a:r>
            <a:endParaRPr sz="1400"/>
          </a:p>
          <a:p>
            <a:pPr indent="0" lvl="0" marL="0" rtl="0" algn="l">
              <a:spcBef>
                <a:spcPts val="360"/>
              </a:spcBef>
              <a:spcAft>
                <a:spcPts val="0"/>
              </a:spcAft>
              <a:buNone/>
            </a:pPr>
            <a:r>
              <a:rPr lang="en-US" sz="2400"/>
              <a:t>     Hand on your head (if you hear the days in a week,~)</a:t>
            </a:r>
            <a:r>
              <a:rPr b="1" lang="en-US" sz="2400">
                <a:solidFill>
                  <a:schemeClr val="accent6"/>
                </a:solidFill>
              </a:rPr>
              <a:t> </a:t>
            </a:r>
            <a:endParaRPr b="1" sz="2800">
              <a:solidFill>
                <a:schemeClr val="accent6"/>
              </a:solidFill>
            </a:endParaRPr>
          </a:p>
          <a:p>
            <a:pPr indent="-381000" lvl="0" marL="457200" rtl="0" algn="l">
              <a:spcBef>
                <a:spcPts val="360"/>
              </a:spcBef>
              <a:spcAft>
                <a:spcPts val="0"/>
              </a:spcAft>
              <a:buClr>
                <a:schemeClr val="accent6"/>
              </a:buClr>
              <a:buSzPts val="2400"/>
              <a:buChar char="●"/>
            </a:pPr>
            <a:r>
              <a:rPr b="1" lang="en-US" sz="2400">
                <a:solidFill>
                  <a:schemeClr val="accent6"/>
                </a:solidFill>
              </a:rPr>
              <a:t>Blind Comprehension Check </a:t>
            </a:r>
            <a:endParaRPr sz="1400"/>
          </a:p>
          <a:p>
            <a:pPr indent="0" lvl="0" marL="0" rtl="0" algn="l">
              <a:spcBef>
                <a:spcPts val="360"/>
              </a:spcBef>
              <a:spcAft>
                <a:spcPts val="0"/>
              </a:spcAft>
              <a:buNone/>
            </a:pPr>
            <a:r>
              <a:rPr lang="en-US" sz="2500"/>
              <a:t>     Close your eyes. </a:t>
            </a:r>
            <a:endParaRPr sz="2500"/>
          </a:p>
          <a:p>
            <a:pPr indent="457200" lvl="0" marL="457200" rtl="0" algn="l">
              <a:spcBef>
                <a:spcPts val="360"/>
              </a:spcBef>
              <a:spcAft>
                <a:spcPts val="0"/>
              </a:spcAft>
              <a:buNone/>
            </a:pPr>
            <a:r>
              <a:rPr lang="en-US" sz="2500"/>
              <a:t>Now, raise your hand if you think this statement is true. . .</a:t>
            </a:r>
            <a:endParaRPr sz="2500"/>
          </a:p>
          <a:p>
            <a:pPr indent="457200" lvl="0" marL="457200" rtl="0" algn="l">
              <a:spcBef>
                <a:spcPts val="360"/>
              </a:spcBef>
              <a:spcAft>
                <a:spcPts val="0"/>
              </a:spcAft>
              <a:buNone/>
            </a:pPr>
            <a:r>
              <a:rPr lang="en-US" sz="2500"/>
              <a:t>Keep your hands in your lap if the statement is false . . .  </a:t>
            </a:r>
            <a:r>
              <a:rPr b="1" lang="en-US" sz="2800">
                <a:solidFill>
                  <a:schemeClr val="accent6"/>
                </a:solidFill>
              </a:rPr>
              <a:t> </a:t>
            </a:r>
            <a:endParaRPr b="1" sz="2800">
              <a:solidFill>
                <a:schemeClr val="accent6"/>
              </a:solidFill>
            </a:endParaRPr>
          </a:p>
          <a:p>
            <a:pPr indent="0" lvl="0" marL="457200" rtl="0" algn="l">
              <a:spcBef>
                <a:spcPts val="360"/>
              </a:spcBef>
              <a:spcAft>
                <a:spcPts val="0"/>
              </a:spcAft>
              <a:buNone/>
            </a:pPr>
            <a:r>
              <a:t/>
            </a:r>
            <a:endParaRPr b="1" sz="2800">
              <a:solidFill>
                <a:schemeClr val="accent6"/>
              </a:solidFill>
            </a:endParaRPr>
          </a:p>
          <a:p>
            <a:pPr indent="457200" lvl="0" marL="457200" rtl="0" algn="l">
              <a:spcBef>
                <a:spcPts val="360"/>
              </a:spcBef>
              <a:spcAft>
                <a:spcPts val="0"/>
              </a:spcAft>
              <a:buNone/>
            </a:pPr>
            <a:r>
              <a:rPr b="1" lang="en-US" sz="2800">
                <a:solidFill>
                  <a:schemeClr val="accent6"/>
                </a:solidFill>
              </a:rPr>
              <a:t>      </a:t>
            </a:r>
            <a:endParaRPr b="1" sz="2800">
              <a:solidFill>
                <a:schemeClr val="accent6"/>
              </a:solidFill>
            </a:endParaRPr>
          </a:p>
          <a:p>
            <a:pPr indent="0" lvl="0" marL="457200" rtl="0" algn="l">
              <a:spcBef>
                <a:spcPts val="360"/>
              </a:spcBef>
              <a:spcAft>
                <a:spcPts val="0"/>
              </a:spcAft>
              <a:buNone/>
            </a:pPr>
            <a:r>
              <a:t/>
            </a:r>
            <a:endParaRPr b="1" sz="2800"/>
          </a:p>
          <a:p>
            <a:pPr indent="-228600" lvl="0" marL="457200" rtl="0" algn="l">
              <a:lnSpc>
                <a:spcPct val="100000"/>
              </a:lnSpc>
              <a:spcBef>
                <a:spcPts val="360"/>
              </a:spcBef>
              <a:spcAft>
                <a:spcPts val="0"/>
              </a:spcAft>
              <a:buSzPts val="1400"/>
              <a:buNone/>
            </a:pPr>
            <a:r>
              <a:t/>
            </a:r>
            <a:endParaRPr b="1" sz="2800"/>
          </a:p>
          <a:p>
            <a:pPr indent="-228600" lvl="0" marL="457200" rtl="0" algn="l">
              <a:lnSpc>
                <a:spcPct val="100000"/>
              </a:lnSpc>
              <a:spcBef>
                <a:spcPts val="360"/>
              </a:spcBef>
              <a:spcAft>
                <a:spcPts val="0"/>
              </a:spcAft>
              <a:buSzPts val="1400"/>
              <a:buNone/>
            </a:pPr>
            <a:r>
              <a:t/>
            </a:r>
            <a:endParaRPr b="1" sz="2800"/>
          </a:p>
          <a:p>
            <a:pPr indent="-228600" lvl="0" marL="457200" rtl="0" algn="l">
              <a:lnSpc>
                <a:spcPct val="100000"/>
              </a:lnSpc>
              <a:spcBef>
                <a:spcPts val="360"/>
              </a:spcBef>
              <a:spcAft>
                <a:spcPts val="0"/>
              </a:spcAft>
              <a:buSzPts val="1400"/>
              <a:buNone/>
            </a:pPr>
            <a:r>
              <a:t/>
            </a:r>
            <a:endParaRPr b="1" sz="2800"/>
          </a:p>
        </p:txBody>
      </p:sp>
      <p:sp>
        <p:nvSpPr>
          <p:cNvPr id="155" name="Google Shape;155;p6"/>
          <p:cNvSpPr txBox="1"/>
          <p:nvPr/>
        </p:nvSpPr>
        <p:spPr>
          <a:xfrm>
            <a:off x="438484" y="337416"/>
            <a:ext cx="107696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Arial"/>
                <a:ea typeface="Arial"/>
                <a:cs typeface="Arial"/>
                <a:sym typeface="Arial"/>
              </a:rPr>
              <a:t>TETE MODULE 4 –CHECKING COMPREHENSION &amp; PROVIDING FEEDBACK</a:t>
            </a:r>
            <a:endParaRPr b="1" i="0" sz="1600" u="none" cap="none" strike="noStrike">
              <a:solidFill>
                <a:schemeClr val="lt1"/>
              </a:solidFill>
              <a:latin typeface="Arial"/>
              <a:ea typeface="Arial"/>
              <a:cs typeface="Arial"/>
              <a:sym typeface="Arial"/>
            </a:endParaRPr>
          </a:p>
        </p:txBody>
      </p:sp>
      <p:pic>
        <p:nvPicPr>
          <p:cNvPr id="156" name="Google Shape;156;p6"/>
          <p:cNvPicPr preferRelativeResize="0"/>
          <p:nvPr/>
        </p:nvPicPr>
        <p:blipFill>
          <a:blip r:embed="rId3">
            <a:alphaModFix/>
          </a:blip>
          <a:stretch>
            <a:fillRect/>
          </a:stretch>
        </p:blipFill>
        <p:spPr>
          <a:xfrm>
            <a:off x="7715425" y="925675"/>
            <a:ext cx="3184402" cy="31728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8"/>
          <p:cNvSpPr txBox="1"/>
          <p:nvPr>
            <p:ph idx="2" type="body"/>
          </p:nvPr>
        </p:nvSpPr>
        <p:spPr>
          <a:xfrm>
            <a:off x="438483" y="642216"/>
            <a:ext cx="11223085" cy="621578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rPr b="1" lang="en-US" sz="3200">
                <a:solidFill>
                  <a:schemeClr val="accent6"/>
                </a:solidFill>
              </a:rPr>
              <a:t>             </a:t>
            </a:r>
            <a:r>
              <a:rPr b="1" lang="en-US" sz="3300">
                <a:solidFill>
                  <a:schemeClr val="accent6"/>
                </a:solidFill>
              </a:rPr>
              <a:t>   </a:t>
            </a:r>
            <a:r>
              <a:rPr b="1" lang="en-US" sz="3300">
                <a:solidFill>
                  <a:schemeClr val="accent6"/>
                </a:solidFill>
              </a:rPr>
              <a:t>How do you check? </a:t>
            </a:r>
            <a:endParaRPr sz="1900">
              <a:solidFill>
                <a:schemeClr val="accent6"/>
              </a:solidFill>
            </a:endParaRPr>
          </a:p>
          <a:p>
            <a:pPr indent="0" lvl="0" marL="0" rtl="0" algn="l">
              <a:lnSpc>
                <a:spcPct val="100000"/>
              </a:lnSpc>
              <a:spcBef>
                <a:spcPts val="360"/>
              </a:spcBef>
              <a:spcAft>
                <a:spcPts val="0"/>
              </a:spcAft>
              <a:buSzPts val="1400"/>
              <a:buNone/>
            </a:pPr>
            <a:r>
              <a:rPr b="1" lang="en-US" sz="2500"/>
              <a:t>   </a:t>
            </a:r>
            <a:r>
              <a:rPr b="1" lang="en-US" sz="2500"/>
              <a:t>More ways to check comprehension effectively</a:t>
            </a:r>
            <a:endParaRPr b="1" sz="2100"/>
          </a:p>
          <a:p>
            <a:pPr indent="0" lvl="0" marL="0" rtl="0" algn="l">
              <a:lnSpc>
                <a:spcPct val="100000"/>
              </a:lnSpc>
              <a:spcBef>
                <a:spcPts val="360"/>
              </a:spcBef>
              <a:spcAft>
                <a:spcPts val="0"/>
              </a:spcAft>
              <a:buSzPts val="1400"/>
              <a:buNone/>
            </a:pPr>
            <a:r>
              <a:t/>
            </a:r>
            <a:endParaRPr b="1" sz="2800"/>
          </a:p>
          <a:p>
            <a:pPr indent="-228600" lvl="0" marL="457200" rtl="0" algn="l">
              <a:lnSpc>
                <a:spcPct val="100000"/>
              </a:lnSpc>
              <a:spcBef>
                <a:spcPts val="360"/>
              </a:spcBef>
              <a:spcAft>
                <a:spcPts val="0"/>
              </a:spcAft>
              <a:buSzPts val="1400"/>
              <a:buNone/>
            </a:pPr>
            <a:r>
              <a:rPr b="1" lang="en-US" sz="2800"/>
              <a:t>Use simple &amp; diverse modes of expression!</a:t>
            </a:r>
            <a:endParaRPr/>
          </a:p>
          <a:p>
            <a:pPr indent="-406400" lvl="0" marL="457200" rtl="0" algn="l">
              <a:spcBef>
                <a:spcPts val="360"/>
              </a:spcBef>
              <a:spcAft>
                <a:spcPts val="0"/>
              </a:spcAft>
              <a:buClr>
                <a:schemeClr val="accent6"/>
              </a:buClr>
              <a:buSzPts val="2800"/>
              <a:buChar char="●"/>
            </a:pPr>
            <a:r>
              <a:rPr b="1" lang="en-US" sz="2800">
                <a:solidFill>
                  <a:schemeClr val="accent6"/>
                </a:solidFill>
              </a:rPr>
              <a:t>  </a:t>
            </a:r>
            <a:r>
              <a:rPr b="1" lang="en-US" sz="2800">
                <a:solidFill>
                  <a:schemeClr val="accent6"/>
                </a:solidFill>
              </a:rPr>
              <a:t>Placard – yes/no, </a:t>
            </a:r>
            <a:r>
              <a:rPr b="1" i="1" lang="en-US" sz="2800">
                <a:solidFill>
                  <a:schemeClr val="accent6"/>
                </a:solidFill>
              </a:rPr>
              <a:t>or</a:t>
            </a:r>
            <a:r>
              <a:rPr b="1" lang="en-US" sz="2800">
                <a:solidFill>
                  <a:schemeClr val="accent6"/>
                </a:solidFill>
              </a:rPr>
              <a:t> red light/green light, </a:t>
            </a:r>
            <a:r>
              <a:rPr b="1" i="1" lang="en-US" sz="2800">
                <a:solidFill>
                  <a:schemeClr val="accent6"/>
                </a:solidFill>
              </a:rPr>
              <a:t>or</a:t>
            </a:r>
            <a:r>
              <a:rPr b="1" lang="en-US" sz="2800">
                <a:solidFill>
                  <a:schemeClr val="accent6"/>
                </a:solidFill>
              </a:rPr>
              <a:t> agree/disagree</a:t>
            </a:r>
            <a:endParaRPr b="1" sz="2800">
              <a:solidFill>
                <a:schemeClr val="accent6"/>
              </a:solidFill>
            </a:endParaRPr>
          </a:p>
          <a:p>
            <a:pPr indent="-406400" lvl="0" marL="457200" rtl="0" algn="l">
              <a:lnSpc>
                <a:spcPct val="100000"/>
              </a:lnSpc>
              <a:spcBef>
                <a:spcPts val="0"/>
              </a:spcBef>
              <a:spcAft>
                <a:spcPts val="0"/>
              </a:spcAft>
              <a:buClr>
                <a:schemeClr val="accent6"/>
              </a:buClr>
              <a:buSzPts val="2800"/>
              <a:buChar char="●"/>
            </a:pPr>
            <a:r>
              <a:rPr b="1" lang="en-US" sz="2800">
                <a:solidFill>
                  <a:schemeClr val="accent6"/>
                </a:solidFill>
              </a:rPr>
              <a:t>  </a:t>
            </a:r>
            <a:r>
              <a:rPr b="1" lang="en-US" sz="2800">
                <a:solidFill>
                  <a:schemeClr val="accent6"/>
                </a:solidFill>
              </a:rPr>
              <a:t>Draw/write on personal whiteboard</a:t>
            </a:r>
            <a:endParaRPr b="1" sz="2800">
              <a:solidFill>
                <a:schemeClr val="accent6"/>
              </a:solidFill>
            </a:endParaRPr>
          </a:p>
          <a:p>
            <a:pPr indent="-406400" lvl="0" marL="457200" rtl="0" algn="l">
              <a:lnSpc>
                <a:spcPct val="100000"/>
              </a:lnSpc>
              <a:spcBef>
                <a:spcPts val="0"/>
              </a:spcBef>
              <a:spcAft>
                <a:spcPts val="0"/>
              </a:spcAft>
              <a:buClr>
                <a:schemeClr val="accent6"/>
              </a:buClr>
              <a:buSzPts val="2800"/>
              <a:buChar char="●"/>
            </a:pPr>
            <a:r>
              <a:rPr b="1" lang="en-US" sz="2800">
                <a:solidFill>
                  <a:schemeClr val="accent6"/>
                </a:solidFill>
              </a:rPr>
              <a:t>  </a:t>
            </a:r>
            <a:r>
              <a:rPr b="1" lang="en-US" sz="2800">
                <a:solidFill>
                  <a:schemeClr val="accent6"/>
                </a:solidFill>
              </a:rPr>
              <a:t>Check in pairs &amp; give High Five when getting correct answers</a:t>
            </a:r>
            <a:endParaRPr/>
          </a:p>
          <a:p>
            <a:pPr indent="0" lvl="0" marL="0" rtl="0" algn="l">
              <a:lnSpc>
                <a:spcPct val="100000"/>
              </a:lnSpc>
              <a:spcBef>
                <a:spcPts val="360"/>
              </a:spcBef>
              <a:spcAft>
                <a:spcPts val="0"/>
              </a:spcAft>
              <a:buNone/>
            </a:pPr>
            <a:r>
              <a:t/>
            </a:r>
            <a:endParaRPr/>
          </a:p>
          <a:p>
            <a:pPr indent="0" lvl="0" marL="0" rtl="0" algn="l">
              <a:lnSpc>
                <a:spcPct val="100000"/>
              </a:lnSpc>
              <a:spcBef>
                <a:spcPts val="360"/>
              </a:spcBef>
              <a:spcAft>
                <a:spcPts val="0"/>
              </a:spcAft>
              <a:buNone/>
            </a:pPr>
            <a:r>
              <a:t/>
            </a:r>
            <a:endParaRPr/>
          </a:p>
          <a:p>
            <a:pPr indent="0" lvl="0" marL="228600" rtl="0" algn="l">
              <a:lnSpc>
                <a:spcPct val="100000"/>
              </a:lnSpc>
              <a:spcBef>
                <a:spcPts val="360"/>
              </a:spcBef>
              <a:spcAft>
                <a:spcPts val="0"/>
              </a:spcAft>
              <a:buSzPts val="1400"/>
              <a:buNone/>
            </a:pPr>
            <a:r>
              <a:t/>
            </a:r>
            <a:endParaRPr b="1" sz="2800"/>
          </a:p>
          <a:p>
            <a:pPr indent="-368300" lvl="0" marL="685800" rtl="0" algn="l">
              <a:lnSpc>
                <a:spcPct val="100000"/>
              </a:lnSpc>
              <a:spcBef>
                <a:spcPts val="360"/>
              </a:spcBef>
              <a:spcAft>
                <a:spcPts val="0"/>
              </a:spcAft>
              <a:buSzPts val="1400"/>
              <a:buFont typeface="Arial"/>
              <a:buNone/>
            </a:pPr>
            <a:r>
              <a:t/>
            </a:r>
            <a:endParaRPr b="1" sz="2800"/>
          </a:p>
          <a:p>
            <a:pPr indent="-228600" lvl="0" marL="457200" rtl="0" algn="l">
              <a:lnSpc>
                <a:spcPct val="100000"/>
              </a:lnSpc>
              <a:spcBef>
                <a:spcPts val="360"/>
              </a:spcBef>
              <a:spcAft>
                <a:spcPts val="0"/>
              </a:spcAft>
              <a:buSzPts val="1400"/>
              <a:buNone/>
            </a:pPr>
            <a:r>
              <a:t/>
            </a:r>
            <a:endParaRPr b="1" sz="2800"/>
          </a:p>
          <a:p>
            <a:pPr indent="-228600" lvl="0" marL="457200" rtl="0" algn="l">
              <a:lnSpc>
                <a:spcPct val="100000"/>
              </a:lnSpc>
              <a:spcBef>
                <a:spcPts val="360"/>
              </a:spcBef>
              <a:spcAft>
                <a:spcPts val="0"/>
              </a:spcAft>
              <a:buSzPts val="1400"/>
              <a:buNone/>
            </a:pPr>
            <a:r>
              <a:t/>
            </a:r>
            <a:endParaRPr b="1" sz="2800"/>
          </a:p>
        </p:txBody>
      </p:sp>
      <p:sp>
        <p:nvSpPr>
          <p:cNvPr id="163" name="Google Shape;163;p8"/>
          <p:cNvSpPr txBox="1"/>
          <p:nvPr/>
        </p:nvSpPr>
        <p:spPr>
          <a:xfrm>
            <a:off x="438484" y="337416"/>
            <a:ext cx="107696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Arial"/>
                <a:ea typeface="Arial"/>
                <a:cs typeface="Arial"/>
                <a:sym typeface="Arial"/>
              </a:rPr>
              <a:t>TETE MODULE 4 –CHECKING COMPREHENSION &amp; PROVIDING FEEDBACK</a:t>
            </a:r>
            <a:endParaRPr b="1" i="0" sz="1600" u="none" cap="none" strike="noStrike">
              <a:solidFill>
                <a:schemeClr val="lt1"/>
              </a:solidFill>
              <a:latin typeface="Arial"/>
              <a:ea typeface="Arial"/>
              <a:cs typeface="Arial"/>
              <a:sym typeface="Arial"/>
            </a:endParaRPr>
          </a:p>
        </p:txBody>
      </p:sp>
      <p:pic>
        <p:nvPicPr>
          <p:cNvPr descr="A group of street signs&#10;&#10;Description automatically generated with low confidence" id="164" name="Google Shape;164;p8"/>
          <p:cNvPicPr preferRelativeResize="0"/>
          <p:nvPr/>
        </p:nvPicPr>
        <p:blipFill rotWithShape="1">
          <a:blip r:embed="rId3">
            <a:alphaModFix/>
          </a:blip>
          <a:srcRect b="0" l="0" r="0" t="0"/>
          <a:stretch/>
        </p:blipFill>
        <p:spPr>
          <a:xfrm>
            <a:off x="8411783" y="770915"/>
            <a:ext cx="2502511" cy="1818491"/>
          </a:xfrm>
          <a:prstGeom prst="rect">
            <a:avLst/>
          </a:prstGeom>
          <a:noFill/>
          <a:ln>
            <a:noFill/>
          </a:ln>
        </p:spPr>
      </p:pic>
      <p:pic>
        <p:nvPicPr>
          <p:cNvPr descr="Text, whiteboard&#10;&#10;Description automatically generated" id="165" name="Google Shape;165;p8"/>
          <p:cNvPicPr preferRelativeResize="0"/>
          <p:nvPr/>
        </p:nvPicPr>
        <p:blipFill rotWithShape="1">
          <a:blip r:embed="rId4">
            <a:alphaModFix/>
          </a:blip>
          <a:srcRect b="0" l="0" r="0" t="0"/>
          <a:stretch/>
        </p:blipFill>
        <p:spPr>
          <a:xfrm rot="1190598">
            <a:off x="8434129" y="4695044"/>
            <a:ext cx="2057399" cy="1371599"/>
          </a:xfrm>
          <a:prstGeom prst="rect">
            <a:avLst/>
          </a:prstGeom>
          <a:noFill/>
          <a:ln>
            <a:noFill/>
          </a:ln>
        </p:spPr>
      </p:pic>
      <p:sp>
        <p:nvSpPr>
          <p:cNvPr id="166" name="Google Shape;166;p8"/>
          <p:cNvSpPr txBox="1"/>
          <p:nvPr/>
        </p:nvSpPr>
        <p:spPr>
          <a:xfrm>
            <a:off x="4744917" y="10390556"/>
            <a:ext cx="5773614"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sng" cap="none" strike="noStrike">
                <a:solidFill>
                  <a:srgbClr val="000000"/>
                </a:solidFill>
                <a:latin typeface="Arial"/>
                <a:ea typeface="Arial"/>
                <a:cs typeface="Arial"/>
                <a:sym typeface="Arial"/>
                <a:hlinkClick r:id="rId5">
                  <a:extLst>
                    <a:ext uri="{A12FA001-AC4F-418D-AE19-62706E023703}">
                      <ahyp:hlinkClr val="tx"/>
                    </a:ext>
                  </a:extLst>
                </a:hlinkClick>
              </a:rPr>
              <a:t>This Photo</a:t>
            </a:r>
            <a:r>
              <a:rPr b="0" i="0" lang="en-US" sz="900" u="none" cap="none" strike="noStrike">
                <a:solidFill>
                  <a:srgbClr val="000000"/>
                </a:solidFill>
                <a:latin typeface="Arial"/>
                <a:ea typeface="Arial"/>
                <a:cs typeface="Arial"/>
                <a:sym typeface="Arial"/>
              </a:rPr>
              <a:t> by Unknown Author is licensed under </a:t>
            </a:r>
            <a:r>
              <a:rPr b="0" i="0" lang="en-US" sz="900" u="sng" cap="none" strike="noStrike">
                <a:solidFill>
                  <a:srgbClr val="000000"/>
                </a:solidFill>
                <a:latin typeface="Arial"/>
                <a:ea typeface="Arial"/>
                <a:cs typeface="Arial"/>
                <a:sym typeface="Arial"/>
                <a:hlinkClick r:id="rId6">
                  <a:extLst>
                    <a:ext uri="{A12FA001-AC4F-418D-AE19-62706E023703}">
                      <ahyp:hlinkClr val="tx"/>
                    </a:ext>
                  </a:extLst>
                </a:hlinkClick>
              </a:rPr>
              <a:t>CC BY-SA</a:t>
            </a:r>
            <a:endParaRPr b="0" i="0" sz="900" u="none" cap="none" strike="noStrike">
              <a:solidFill>
                <a:srgbClr val="000000"/>
              </a:solidFill>
              <a:latin typeface="Arial"/>
              <a:ea typeface="Arial"/>
              <a:cs typeface="Arial"/>
              <a:sym typeface="Arial"/>
            </a:endParaRPr>
          </a:p>
        </p:txBody>
      </p:sp>
      <p:pic>
        <p:nvPicPr>
          <p:cNvPr descr="A picture containing handwear, plant&#10;&#10;Description automatically generated" id="167" name="Google Shape;167;p8"/>
          <p:cNvPicPr preferRelativeResize="0"/>
          <p:nvPr/>
        </p:nvPicPr>
        <p:blipFill rotWithShape="1">
          <a:blip r:embed="rId7">
            <a:alphaModFix/>
          </a:blip>
          <a:srcRect b="0" l="0" r="0" t="0"/>
          <a:stretch/>
        </p:blipFill>
        <p:spPr>
          <a:xfrm>
            <a:off x="1384978" y="4337555"/>
            <a:ext cx="1993393" cy="1993393"/>
          </a:xfrm>
          <a:prstGeom prst="rect">
            <a:avLst/>
          </a:prstGeom>
          <a:noFill/>
          <a:ln>
            <a:noFill/>
          </a:ln>
        </p:spPr>
      </p:pic>
      <p:pic>
        <p:nvPicPr>
          <p:cNvPr descr="A picture containing person, indoor, stationary, envelope&#10;&#10;Description automatically generated" id="168" name="Google Shape;168;p8"/>
          <p:cNvPicPr preferRelativeResize="0"/>
          <p:nvPr/>
        </p:nvPicPr>
        <p:blipFill rotWithShape="1">
          <a:blip r:embed="rId8">
            <a:alphaModFix/>
          </a:blip>
          <a:srcRect b="0" l="0" r="0" t="0"/>
          <a:stretch/>
        </p:blipFill>
        <p:spPr>
          <a:xfrm>
            <a:off x="4783721" y="4617313"/>
            <a:ext cx="2290573" cy="1527048"/>
          </a:xfrm>
          <a:prstGeom prst="rect">
            <a:avLst/>
          </a:prstGeom>
          <a:noFill/>
          <a:ln cap="flat" cmpd="sng" w="9525">
            <a:solidFill>
              <a:schemeClr val="accent1"/>
            </a:solidFill>
            <a:prstDash val="solid"/>
            <a:round/>
            <a:headEnd len="sm" w="sm" type="none"/>
            <a:tailEnd len="sm" w="sm" type="none"/>
          </a:ln>
        </p:spPr>
      </p:pic>
      <p:pic>
        <p:nvPicPr>
          <p:cNvPr id="169" name="Google Shape;169;p8"/>
          <p:cNvPicPr preferRelativeResize="0"/>
          <p:nvPr/>
        </p:nvPicPr>
        <p:blipFill rotWithShape="1">
          <a:blip r:embed="rId9">
            <a:alphaModFix/>
          </a:blip>
          <a:srcRect b="0" l="0" r="0" t="0"/>
          <a:stretch/>
        </p:blipFill>
        <p:spPr>
          <a:xfrm>
            <a:off x="4404425" y="4068004"/>
            <a:ext cx="3181130" cy="2362200"/>
          </a:xfrm>
          <a:prstGeom prst="rect">
            <a:avLst/>
          </a:prstGeom>
          <a:noFill/>
          <a:ln>
            <a:noFill/>
          </a:ln>
        </p:spPr>
      </p:pic>
      <p:pic>
        <p:nvPicPr>
          <p:cNvPr id="170" name="Google Shape;170;p8"/>
          <p:cNvPicPr preferRelativeResize="0"/>
          <p:nvPr/>
        </p:nvPicPr>
        <p:blipFill rotWithShape="1">
          <a:blip r:embed="rId10">
            <a:alphaModFix/>
          </a:blip>
          <a:srcRect b="0" l="0" r="0" t="0"/>
          <a:stretch/>
        </p:blipFill>
        <p:spPr>
          <a:xfrm>
            <a:off x="8166338" y="4133716"/>
            <a:ext cx="2993389" cy="223075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7"/>
          <p:cNvSpPr txBox="1"/>
          <p:nvPr>
            <p:ph idx="2" type="body"/>
          </p:nvPr>
        </p:nvSpPr>
        <p:spPr>
          <a:xfrm>
            <a:off x="438475" y="838200"/>
            <a:ext cx="11079600" cy="6019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SzPts val="1400"/>
              <a:buNone/>
            </a:pPr>
            <a:r>
              <a:rPr b="1" lang="en-US" sz="3200">
                <a:solidFill>
                  <a:schemeClr val="accent6"/>
                </a:solidFill>
              </a:rPr>
              <a:t>How do you check? </a:t>
            </a:r>
            <a:r>
              <a:rPr b="1" lang="en-US" sz="3200"/>
              <a:t>Teacher Albina</a:t>
            </a:r>
            <a:endParaRPr b="1" sz="2200"/>
          </a:p>
          <a:p>
            <a:pPr indent="-228600" lvl="0" marL="457200" rtl="0" algn="l">
              <a:lnSpc>
                <a:spcPct val="100000"/>
              </a:lnSpc>
              <a:spcBef>
                <a:spcPts val="360"/>
              </a:spcBef>
              <a:spcAft>
                <a:spcPts val="0"/>
              </a:spcAft>
              <a:buSzPts val="1400"/>
              <a:buNone/>
            </a:pPr>
            <a:r>
              <a:t/>
            </a:r>
            <a:endParaRPr b="1" sz="3200"/>
          </a:p>
          <a:p>
            <a:pPr indent="0" lvl="0" marL="0" rtl="0" algn="l">
              <a:lnSpc>
                <a:spcPct val="100000"/>
              </a:lnSpc>
              <a:spcBef>
                <a:spcPts val="360"/>
              </a:spcBef>
              <a:spcAft>
                <a:spcPts val="0"/>
              </a:spcAft>
              <a:buNone/>
            </a:pPr>
            <a:r>
              <a:t/>
            </a:r>
            <a:endParaRPr>
              <a:solidFill>
                <a:schemeClr val="accent6"/>
              </a:solidFill>
            </a:endParaRPr>
          </a:p>
          <a:p>
            <a:pPr indent="-228600" lvl="0" marL="457200" rtl="0" algn="l">
              <a:lnSpc>
                <a:spcPct val="100000"/>
              </a:lnSpc>
              <a:spcBef>
                <a:spcPts val="360"/>
              </a:spcBef>
              <a:spcAft>
                <a:spcPts val="0"/>
              </a:spcAft>
              <a:buSzPts val="1400"/>
              <a:buNone/>
            </a:pPr>
            <a:r>
              <a:t/>
            </a:r>
            <a:endParaRPr b="1" sz="2800"/>
          </a:p>
          <a:p>
            <a:pPr indent="-228600" lvl="0" marL="457200" rtl="0" algn="l">
              <a:lnSpc>
                <a:spcPct val="100000"/>
              </a:lnSpc>
              <a:spcBef>
                <a:spcPts val="360"/>
              </a:spcBef>
              <a:spcAft>
                <a:spcPts val="0"/>
              </a:spcAft>
              <a:buSzPts val="1400"/>
              <a:buNone/>
            </a:pPr>
            <a:r>
              <a:t/>
            </a:r>
            <a:endParaRPr b="1" sz="2800"/>
          </a:p>
          <a:p>
            <a:pPr indent="-228600" lvl="0" marL="457200" rtl="0" algn="l">
              <a:lnSpc>
                <a:spcPct val="100000"/>
              </a:lnSpc>
              <a:spcBef>
                <a:spcPts val="360"/>
              </a:spcBef>
              <a:spcAft>
                <a:spcPts val="0"/>
              </a:spcAft>
              <a:buSzPts val="1400"/>
              <a:buNone/>
            </a:pPr>
            <a:r>
              <a:t/>
            </a:r>
            <a:endParaRPr b="1" sz="2800"/>
          </a:p>
          <a:p>
            <a:pPr indent="-228600" lvl="0" marL="457200" rtl="0" algn="l">
              <a:lnSpc>
                <a:spcPct val="100000"/>
              </a:lnSpc>
              <a:spcBef>
                <a:spcPts val="360"/>
              </a:spcBef>
              <a:spcAft>
                <a:spcPts val="0"/>
              </a:spcAft>
              <a:buSzPts val="1400"/>
              <a:buNone/>
            </a:pPr>
            <a:r>
              <a:t/>
            </a:r>
            <a:endParaRPr b="1" sz="2800"/>
          </a:p>
        </p:txBody>
      </p:sp>
      <p:sp>
        <p:nvSpPr>
          <p:cNvPr id="177" name="Google Shape;177;p7"/>
          <p:cNvSpPr txBox="1"/>
          <p:nvPr/>
        </p:nvSpPr>
        <p:spPr>
          <a:xfrm>
            <a:off x="438484" y="337416"/>
            <a:ext cx="107696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Arial"/>
                <a:ea typeface="Arial"/>
                <a:cs typeface="Arial"/>
                <a:sym typeface="Arial"/>
              </a:rPr>
              <a:t>TETE MODULE 4 –CHECKING COMPREHENSION &amp; PROVIDING FEEDBACK</a:t>
            </a:r>
            <a:endParaRPr b="1" i="0" sz="1600" u="none" cap="none" strike="noStrike">
              <a:solidFill>
                <a:schemeClr val="lt1"/>
              </a:solidFill>
              <a:latin typeface="Arial"/>
              <a:ea typeface="Arial"/>
              <a:cs typeface="Arial"/>
              <a:sym typeface="Arial"/>
            </a:endParaRPr>
          </a:p>
        </p:txBody>
      </p:sp>
      <p:sp>
        <p:nvSpPr>
          <p:cNvPr id="178" name="Google Shape;178;p7"/>
          <p:cNvSpPr txBox="1"/>
          <p:nvPr/>
        </p:nvSpPr>
        <p:spPr>
          <a:xfrm>
            <a:off x="764900" y="1946000"/>
            <a:ext cx="7577400" cy="400200"/>
          </a:xfrm>
          <a:prstGeom prst="rect">
            <a:avLst/>
          </a:prstGeom>
          <a:noFill/>
          <a:ln>
            <a:noFill/>
          </a:ln>
        </p:spPr>
        <p:txBody>
          <a:bodyPr anchorCtr="0" anchor="t" bIns="91425" lIns="91425" spcFirstLastPara="1" rIns="91425" wrap="square" tIns="91425">
            <a:spAutoFit/>
          </a:bodyPr>
          <a:lstStyle/>
          <a:p>
            <a:pPr indent="0" lvl="0" marL="0" rtl="0" algn="l">
              <a:spcBef>
                <a:spcPts val="360"/>
              </a:spcBef>
              <a:spcAft>
                <a:spcPts val="0"/>
              </a:spcAft>
              <a:buNone/>
            </a:pPr>
            <a:r>
              <a:t/>
            </a:r>
            <a:endParaRPr/>
          </a:p>
        </p:txBody>
      </p:sp>
      <p:pic>
        <p:nvPicPr>
          <p:cNvPr id="179" name="Google Shape;179;p7"/>
          <p:cNvPicPr preferRelativeResize="0"/>
          <p:nvPr/>
        </p:nvPicPr>
        <p:blipFill>
          <a:blip r:embed="rId3">
            <a:alphaModFix/>
          </a:blip>
          <a:stretch>
            <a:fillRect/>
          </a:stretch>
        </p:blipFill>
        <p:spPr>
          <a:xfrm>
            <a:off x="2834575" y="1908173"/>
            <a:ext cx="5657525" cy="387985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11"/>
          <p:cNvSpPr txBox="1"/>
          <p:nvPr>
            <p:ph idx="2" type="body"/>
          </p:nvPr>
        </p:nvSpPr>
        <p:spPr>
          <a:xfrm>
            <a:off x="406400" y="820994"/>
            <a:ext cx="10769600" cy="558895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1400"/>
              <a:buNone/>
            </a:pPr>
            <a:r>
              <a:rPr b="1" i="1" lang="en-US" sz="4000">
                <a:solidFill>
                  <a:srgbClr val="F7931E"/>
                </a:solidFill>
              </a:rPr>
              <a:t>YOUR TURN!</a:t>
            </a:r>
            <a:endParaRPr/>
          </a:p>
          <a:p>
            <a:pPr indent="0" lvl="0" marL="0" rtl="0" algn="ctr">
              <a:lnSpc>
                <a:spcPct val="100000"/>
              </a:lnSpc>
              <a:spcBef>
                <a:spcPts val="0"/>
              </a:spcBef>
              <a:spcAft>
                <a:spcPts val="0"/>
              </a:spcAft>
              <a:buSzPts val="1400"/>
              <a:buNone/>
            </a:pPr>
            <a:r>
              <a:rPr b="1" i="1" lang="en-US" sz="2800">
                <a:solidFill>
                  <a:srgbClr val="F7931E"/>
                </a:solidFill>
              </a:rPr>
              <a:t>Please type your ideas into the chat box </a:t>
            </a:r>
            <a:endParaRPr/>
          </a:p>
          <a:p>
            <a:pPr indent="0" lvl="0" marL="0" rtl="0" algn="ctr">
              <a:lnSpc>
                <a:spcPct val="100000"/>
              </a:lnSpc>
              <a:spcBef>
                <a:spcPts val="0"/>
              </a:spcBef>
              <a:spcAft>
                <a:spcPts val="0"/>
              </a:spcAft>
              <a:buSzPts val="1400"/>
              <a:buNone/>
            </a:pPr>
            <a:r>
              <a:rPr b="1" i="1" lang="en-US" sz="2800" u="sng">
                <a:solidFill>
                  <a:srgbClr val="F7931E"/>
                </a:solidFill>
              </a:rPr>
              <a:t>or </a:t>
            </a:r>
            <a:endParaRPr>
              <a:solidFill>
                <a:srgbClr val="1E6138"/>
              </a:solidFill>
            </a:endParaRPr>
          </a:p>
          <a:p>
            <a:pPr indent="0" lvl="0" marL="0" rtl="0" algn="ctr">
              <a:lnSpc>
                <a:spcPct val="100000"/>
              </a:lnSpc>
              <a:spcBef>
                <a:spcPts val="0"/>
              </a:spcBef>
              <a:spcAft>
                <a:spcPts val="0"/>
              </a:spcAft>
              <a:buSzPts val="1400"/>
              <a:buNone/>
            </a:pPr>
            <a:r>
              <a:rPr b="1" i="1" lang="en-US" sz="2800">
                <a:solidFill>
                  <a:srgbClr val="F7931E"/>
                </a:solidFill>
              </a:rPr>
              <a:t>raise your hand to speak!</a:t>
            </a:r>
            <a:endParaRPr/>
          </a:p>
          <a:p>
            <a:pPr indent="-228600" lvl="0" marL="457200" rtl="0" algn="l">
              <a:lnSpc>
                <a:spcPct val="100000"/>
              </a:lnSpc>
              <a:spcBef>
                <a:spcPts val="360"/>
              </a:spcBef>
              <a:spcAft>
                <a:spcPts val="0"/>
              </a:spcAft>
              <a:buSzPts val="1400"/>
              <a:buNone/>
            </a:pPr>
            <a:r>
              <a:t/>
            </a:r>
            <a:endParaRPr/>
          </a:p>
          <a:p>
            <a:pPr indent="-228600" lvl="0" marL="457200" rtl="0" algn="l">
              <a:lnSpc>
                <a:spcPct val="100000"/>
              </a:lnSpc>
              <a:spcBef>
                <a:spcPts val="360"/>
              </a:spcBef>
              <a:spcAft>
                <a:spcPts val="0"/>
              </a:spcAft>
              <a:buSzPts val="1400"/>
              <a:buNone/>
            </a:pPr>
            <a:r>
              <a:t/>
            </a:r>
            <a:endParaRPr sz="1700"/>
          </a:p>
          <a:p>
            <a:pPr indent="-228600" lvl="0" marL="457200" rtl="0" algn="ctr">
              <a:lnSpc>
                <a:spcPct val="100000"/>
              </a:lnSpc>
              <a:spcBef>
                <a:spcPts val="360"/>
              </a:spcBef>
              <a:spcAft>
                <a:spcPts val="0"/>
              </a:spcAft>
              <a:buSzPts val="1400"/>
              <a:buNone/>
            </a:pPr>
            <a:r>
              <a:rPr b="1" lang="en-US" sz="3500"/>
              <a:t>Are there any comprehension check strategies</a:t>
            </a:r>
            <a:endParaRPr b="1" sz="3500"/>
          </a:p>
          <a:p>
            <a:pPr indent="-228600" lvl="0" marL="457200" rtl="0" algn="ctr">
              <a:lnSpc>
                <a:spcPct val="100000"/>
              </a:lnSpc>
              <a:spcBef>
                <a:spcPts val="360"/>
              </a:spcBef>
              <a:spcAft>
                <a:spcPts val="0"/>
              </a:spcAft>
              <a:buSzPts val="1400"/>
              <a:buNone/>
            </a:pPr>
            <a:r>
              <a:rPr b="1" lang="en-US" sz="3500"/>
              <a:t>that you already have tried from our modules? </a:t>
            </a:r>
            <a:endParaRPr sz="1700"/>
          </a:p>
          <a:p>
            <a:pPr indent="-228600" lvl="0" marL="457200" rtl="0" algn="ctr">
              <a:lnSpc>
                <a:spcPct val="100000"/>
              </a:lnSpc>
              <a:spcBef>
                <a:spcPts val="360"/>
              </a:spcBef>
              <a:spcAft>
                <a:spcPts val="0"/>
              </a:spcAft>
              <a:buSzPts val="1400"/>
              <a:buNone/>
            </a:pPr>
            <a:r>
              <a:t/>
            </a:r>
            <a:endParaRPr b="1" sz="3500"/>
          </a:p>
          <a:p>
            <a:pPr indent="-228600" lvl="0" marL="457200" rtl="0" algn="ctr">
              <a:lnSpc>
                <a:spcPct val="100000"/>
              </a:lnSpc>
              <a:spcBef>
                <a:spcPts val="360"/>
              </a:spcBef>
              <a:spcAft>
                <a:spcPts val="0"/>
              </a:spcAft>
              <a:buSzPts val="1400"/>
              <a:buNone/>
            </a:pPr>
            <a:r>
              <a:rPr b="1" lang="en-US" sz="3500"/>
              <a:t>Share any other comprehension check strategy that you've used</a:t>
            </a:r>
            <a:endParaRPr sz="1700"/>
          </a:p>
          <a:p>
            <a:pPr indent="-228600" lvl="0" marL="457200" rtl="0" algn="ctr">
              <a:lnSpc>
                <a:spcPct val="100000"/>
              </a:lnSpc>
              <a:spcBef>
                <a:spcPts val="360"/>
              </a:spcBef>
              <a:spcAft>
                <a:spcPts val="0"/>
              </a:spcAft>
              <a:buSzPts val="1400"/>
              <a:buNone/>
            </a:pPr>
            <a:r>
              <a:t/>
            </a:r>
            <a:endParaRPr b="1" sz="3600"/>
          </a:p>
        </p:txBody>
      </p:sp>
      <p:sp>
        <p:nvSpPr>
          <p:cNvPr id="185" name="Google Shape;185;p11"/>
          <p:cNvSpPr txBox="1"/>
          <p:nvPr>
            <p:ph idx="1" type="body"/>
          </p:nvPr>
        </p:nvSpPr>
        <p:spPr>
          <a:xfrm>
            <a:off x="406400" y="381000"/>
            <a:ext cx="10769600" cy="304800"/>
          </a:xfrm>
          <a:prstGeom prst="rect">
            <a:avLst/>
          </a:prstGeom>
          <a:solidFill>
            <a:schemeClr val="accent6"/>
          </a:solidFill>
          <a:ln>
            <a:noFill/>
          </a:ln>
        </p:spPr>
        <p:txBody>
          <a:bodyPr anchorCtr="0" anchor="t" bIns="0" lIns="91425" spcFirstLastPara="1" rIns="91425" wrap="square" tIns="0">
            <a:normAutofit/>
          </a:bodyPr>
          <a:lstStyle/>
          <a:p>
            <a:pPr indent="0" lvl="0" marL="0" marR="0" rtl="0" algn="l">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Arial"/>
                <a:ea typeface="Arial"/>
                <a:cs typeface="Arial"/>
                <a:sym typeface="Arial"/>
              </a:rPr>
              <a:t>TETE MODULE 4 –CHECKING COMPREHENSION &amp; PROVIDING FEEDBACK</a:t>
            </a:r>
            <a:endParaRPr b="1" i="0" sz="1600" u="none" cap="none" strike="noStrike">
              <a:solidFill>
                <a:schemeClr val="lt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asonBrand.pxtx">
  <a:themeElements>
    <a:clrScheme name="Custom 5">
      <a:dk1>
        <a:srgbClr val="1E6138"/>
      </a:dk1>
      <a:lt1>
        <a:srgbClr val="FFFFFF"/>
      </a:lt1>
      <a:dk2>
        <a:srgbClr val="00909E"/>
      </a:dk2>
      <a:lt2>
        <a:srgbClr val="D1D3D5"/>
      </a:lt2>
      <a:accent1>
        <a:srgbClr val="B31D37"/>
      </a:accent1>
      <a:accent2>
        <a:srgbClr val="E2A82B"/>
      </a:accent2>
      <a:accent3>
        <a:srgbClr val="7E5300"/>
      </a:accent3>
      <a:accent4>
        <a:srgbClr val="87908F"/>
      </a:accent4>
      <a:accent5>
        <a:srgbClr val="81A32B"/>
      </a:accent5>
      <a:accent6>
        <a:srgbClr val="F7931E"/>
      </a:accent6>
      <a:hlink>
        <a:srgbClr val="007DC5"/>
      </a:hlink>
      <a:folHlink>
        <a:srgbClr val="80573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Rebecca Fox</dc:creator>
</cp:coreProperties>
</file>